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6" r:id="rId5"/>
    <p:sldId id="275" r:id="rId6"/>
    <p:sldId id="291" r:id="rId7"/>
    <p:sldId id="297" r:id="rId8"/>
    <p:sldId id="298" r:id="rId9"/>
    <p:sldId id="299" r:id="rId10"/>
    <p:sldId id="293" r:id="rId11"/>
    <p:sldId id="30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6DAD"/>
    <a:srgbClr val="0D78C9"/>
    <a:srgbClr val="024C84"/>
    <a:srgbClr val="993200"/>
    <a:srgbClr val="4D4E44"/>
    <a:srgbClr val="176338"/>
    <a:srgbClr val="0F5D3F"/>
    <a:srgbClr val="ABC8D1"/>
    <a:srgbClr val="1B3049"/>
    <a:srgbClr val="5D3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C356F9-495A-44FA-AC78-1A81890A9ACF}" v="8" dt="2021-01-05T16:28:12.151"/>
    <p1510:client id="{9E407FE3-02EF-4BCE-B535-2D1D3C5BB3E3}" v="33" dt="2021-01-05T15:42:19.609"/>
    <p1510:client id="{9E519596-DE2B-4F31-AA23-F5E3C6792D6A}" v="85" dt="2021-03-04T07:39:00.269"/>
    <p1510:client id="{A26D3B0D-C4E0-4E9D-AACF-6E3664FFA82C}" v="5" dt="2021-02-05T08:28:09.829"/>
  </p1510:revLst>
</p1510:revInfo>
</file>

<file path=ppt/tableStyles.xml><?xml version="1.0" encoding="utf-8"?>
<a:tblStyleLst xmlns:a="http://schemas.openxmlformats.org/drawingml/2006/main" def="{5C22544A-7EE6-4342-B048-85BDC9FD1C3A}">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0444" autoAdjust="0"/>
  </p:normalViewPr>
  <p:slideViewPr>
    <p:cSldViewPr>
      <p:cViewPr varScale="1">
        <p:scale>
          <a:sx n="74" d="100"/>
          <a:sy n="74" d="100"/>
        </p:scale>
        <p:origin x="816" y="72"/>
      </p:cViewPr>
      <p:guideLst>
        <p:guide orient="horz" pos="2160"/>
        <p:guide pos="3841"/>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102" d="100"/>
          <a:sy n="102" d="100"/>
        </p:scale>
        <p:origin x="352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GO GRAGNANIELLO" userId="S::diego.gragnaniello@unina.it::519bece2-7d23-4464-82e1-e9fc77f2dc32" providerId="AD" clId="Web-{42C356F9-495A-44FA-AC78-1A81890A9ACF}"/>
    <pc:docChg chg="modSld">
      <pc:chgData name="DIEGO GRAGNANIELLO" userId="S::diego.gragnaniello@unina.it::519bece2-7d23-4464-82e1-e9fc77f2dc32" providerId="AD" clId="Web-{42C356F9-495A-44FA-AC78-1A81890A9ACF}" dt="2021-01-05T16:29:37.796" v="810"/>
      <pc:docMkLst>
        <pc:docMk/>
      </pc:docMkLst>
      <pc:sldChg chg="modNotes">
        <pc:chgData name="DIEGO GRAGNANIELLO" userId="S::diego.gragnaniello@unina.it::519bece2-7d23-4464-82e1-e9fc77f2dc32" providerId="AD" clId="Web-{42C356F9-495A-44FA-AC78-1A81890A9ACF}" dt="2021-01-05T16:05:29.398" v="1"/>
        <pc:sldMkLst>
          <pc:docMk/>
          <pc:sldMk cId="2784395857" sldId="275"/>
        </pc:sldMkLst>
      </pc:sldChg>
      <pc:sldChg chg="modNotes">
        <pc:chgData name="DIEGO GRAGNANIELLO" userId="S::diego.gragnaniello@unina.it::519bece2-7d23-4464-82e1-e9fc77f2dc32" providerId="AD" clId="Web-{42C356F9-495A-44FA-AC78-1A81890A9ACF}" dt="2021-01-05T16:07:35.544" v="46"/>
        <pc:sldMkLst>
          <pc:docMk/>
          <pc:sldMk cId="2505228475" sldId="276"/>
        </pc:sldMkLst>
      </pc:sldChg>
      <pc:sldChg chg="modNotes">
        <pc:chgData name="DIEGO GRAGNANIELLO" userId="S::diego.gragnaniello@unina.it::519bece2-7d23-4464-82e1-e9fc77f2dc32" providerId="AD" clId="Web-{42C356F9-495A-44FA-AC78-1A81890A9ACF}" dt="2021-01-05T16:26:54.210" v="693"/>
        <pc:sldMkLst>
          <pc:docMk/>
          <pc:sldMk cId="91760121" sldId="277"/>
        </pc:sldMkLst>
      </pc:sldChg>
      <pc:sldChg chg="modNotes">
        <pc:chgData name="DIEGO GRAGNANIELLO" userId="S::diego.gragnaniello@unina.it::519bece2-7d23-4464-82e1-e9fc77f2dc32" providerId="AD" clId="Web-{42C356F9-495A-44FA-AC78-1A81890A9ACF}" dt="2021-01-05T16:25:47.441" v="689"/>
        <pc:sldMkLst>
          <pc:docMk/>
          <pc:sldMk cId="976782758" sldId="278"/>
        </pc:sldMkLst>
      </pc:sldChg>
      <pc:sldChg chg="modNotes">
        <pc:chgData name="DIEGO GRAGNANIELLO" userId="S::diego.gragnaniello@unina.it::519bece2-7d23-4464-82e1-e9fc77f2dc32" providerId="AD" clId="Web-{42C356F9-495A-44FA-AC78-1A81890A9ACF}" dt="2021-01-05T16:25:18.987" v="687"/>
        <pc:sldMkLst>
          <pc:docMk/>
          <pc:sldMk cId="3246379234" sldId="279"/>
        </pc:sldMkLst>
      </pc:sldChg>
      <pc:sldChg chg="modNotes">
        <pc:chgData name="DIEGO GRAGNANIELLO" userId="S::diego.gragnaniello@unina.it::519bece2-7d23-4464-82e1-e9fc77f2dc32" providerId="AD" clId="Web-{42C356F9-495A-44FA-AC78-1A81890A9ACF}" dt="2021-01-05T16:24:49.251" v="686"/>
        <pc:sldMkLst>
          <pc:docMk/>
          <pc:sldMk cId="3983011110" sldId="280"/>
        </pc:sldMkLst>
      </pc:sldChg>
      <pc:sldChg chg="modNotes">
        <pc:chgData name="DIEGO GRAGNANIELLO" userId="S::diego.gragnaniello@unina.it::519bece2-7d23-4464-82e1-e9fc77f2dc32" providerId="AD" clId="Web-{42C356F9-495A-44FA-AC78-1A81890A9ACF}" dt="2021-01-05T16:28:10.292" v="734"/>
        <pc:sldMkLst>
          <pc:docMk/>
          <pc:sldMk cId="2960194128" sldId="281"/>
        </pc:sldMkLst>
      </pc:sldChg>
      <pc:sldChg chg="modNotes">
        <pc:chgData name="DIEGO GRAGNANIELLO" userId="S::diego.gragnaniello@unina.it::519bece2-7d23-4464-82e1-e9fc77f2dc32" providerId="AD" clId="Web-{42C356F9-495A-44FA-AC78-1A81890A9ACF}" dt="2021-01-05T16:17:49.262" v="256"/>
        <pc:sldMkLst>
          <pc:docMk/>
          <pc:sldMk cId="1589743884" sldId="282"/>
        </pc:sldMkLst>
      </pc:sldChg>
      <pc:sldChg chg="modNotes">
        <pc:chgData name="DIEGO GRAGNANIELLO" userId="S::diego.gragnaniello@unina.it::519bece2-7d23-4464-82e1-e9fc77f2dc32" providerId="AD" clId="Web-{42C356F9-495A-44FA-AC78-1A81890A9ACF}" dt="2021-01-05T16:29:37.796" v="810"/>
        <pc:sldMkLst>
          <pc:docMk/>
          <pc:sldMk cId="3221375215" sldId="283"/>
        </pc:sldMkLst>
      </pc:sldChg>
    </pc:docChg>
  </pc:docChgLst>
  <pc:docChgLst>
    <pc:chgData name="DIEGO GRAGNANIELLO" userId="S::diego.gragnaniello@unina.it::519bece2-7d23-4464-82e1-e9fc77f2dc32" providerId="AD" clId="Web-{A26D3B0D-C4E0-4E9D-AACF-6E3664FFA82C}"/>
    <pc:docChg chg="modSld">
      <pc:chgData name="DIEGO GRAGNANIELLO" userId="S::diego.gragnaniello@unina.it::519bece2-7d23-4464-82e1-e9fc77f2dc32" providerId="AD" clId="Web-{A26D3B0D-C4E0-4E9D-AACF-6E3664FFA82C}" dt="2021-02-05T08:34:00.400" v="876"/>
      <pc:docMkLst>
        <pc:docMk/>
      </pc:docMkLst>
      <pc:sldChg chg="modNotes">
        <pc:chgData name="DIEGO GRAGNANIELLO" userId="S::diego.gragnaniello@unina.it::519bece2-7d23-4464-82e1-e9fc77f2dc32" providerId="AD" clId="Web-{A26D3B0D-C4E0-4E9D-AACF-6E3664FFA82C}" dt="2021-02-05T08:16:42.217" v="0"/>
        <pc:sldMkLst>
          <pc:docMk/>
          <pc:sldMk cId="2784395857" sldId="275"/>
        </pc:sldMkLst>
      </pc:sldChg>
      <pc:sldChg chg="modNotes">
        <pc:chgData name="DIEGO GRAGNANIELLO" userId="S::diego.gragnaniello@unina.it::519bece2-7d23-4464-82e1-e9fc77f2dc32" providerId="AD" clId="Web-{A26D3B0D-C4E0-4E9D-AACF-6E3664FFA82C}" dt="2021-02-05T08:26:15.513" v="596"/>
        <pc:sldMkLst>
          <pc:docMk/>
          <pc:sldMk cId="976782758" sldId="278"/>
        </pc:sldMkLst>
      </pc:sldChg>
      <pc:sldChg chg="modNotes">
        <pc:chgData name="DIEGO GRAGNANIELLO" userId="S::diego.gragnaniello@unina.it::519bece2-7d23-4464-82e1-e9fc77f2dc32" providerId="AD" clId="Web-{A26D3B0D-C4E0-4E9D-AACF-6E3664FFA82C}" dt="2021-02-05T08:27:00.327" v="624"/>
        <pc:sldMkLst>
          <pc:docMk/>
          <pc:sldMk cId="2960194128" sldId="281"/>
        </pc:sldMkLst>
      </pc:sldChg>
      <pc:sldChg chg="modNotes">
        <pc:chgData name="DIEGO GRAGNANIELLO" userId="S::diego.gragnaniello@unina.it::519bece2-7d23-4464-82e1-e9fc77f2dc32" providerId="AD" clId="Web-{A26D3B0D-C4E0-4E9D-AACF-6E3664FFA82C}" dt="2021-02-05T08:19:16.221" v="152"/>
        <pc:sldMkLst>
          <pc:docMk/>
          <pc:sldMk cId="1589743884" sldId="282"/>
        </pc:sldMkLst>
      </pc:sldChg>
      <pc:sldChg chg="modNotes">
        <pc:chgData name="DIEGO GRAGNANIELLO" userId="S::diego.gragnaniello@unina.it::519bece2-7d23-4464-82e1-e9fc77f2dc32" providerId="AD" clId="Web-{A26D3B0D-C4E0-4E9D-AACF-6E3664FFA82C}" dt="2021-02-05T08:28:09.547" v="673"/>
        <pc:sldMkLst>
          <pc:docMk/>
          <pc:sldMk cId="3221375215" sldId="283"/>
        </pc:sldMkLst>
      </pc:sldChg>
      <pc:sldChg chg="modNotes">
        <pc:chgData name="DIEGO GRAGNANIELLO" userId="S::diego.gragnaniello@unina.it::519bece2-7d23-4464-82e1-e9fc77f2dc32" providerId="AD" clId="Web-{A26D3B0D-C4E0-4E9D-AACF-6E3664FFA82C}" dt="2021-02-05T08:34:00.400" v="876"/>
        <pc:sldMkLst>
          <pc:docMk/>
          <pc:sldMk cId="2277443711" sldId="284"/>
        </pc:sldMkLst>
      </pc:sldChg>
      <pc:sldChg chg="modNotes">
        <pc:chgData name="DIEGO GRAGNANIELLO" userId="S::diego.gragnaniello@unina.it::519bece2-7d23-4464-82e1-e9fc77f2dc32" providerId="AD" clId="Web-{A26D3B0D-C4E0-4E9D-AACF-6E3664FFA82C}" dt="2021-02-05T08:24:12.276" v="446"/>
        <pc:sldMkLst>
          <pc:docMk/>
          <pc:sldMk cId="357744393" sldId="285"/>
        </pc:sldMkLst>
      </pc:sldChg>
      <pc:sldChg chg="modNotes">
        <pc:chgData name="DIEGO GRAGNANIELLO" userId="S::diego.gragnaniello@unina.it::519bece2-7d23-4464-82e1-e9fc77f2dc32" providerId="AD" clId="Web-{A26D3B0D-C4E0-4E9D-AACF-6E3664FFA82C}" dt="2021-02-05T08:25:08.652" v="517"/>
        <pc:sldMkLst>
          <pc:docMk/>
          <pc:sldMk cId="3216746135" sldId="287"/>
        </pc:sldMkLst>
      </pc:sldChg>
      <pc:sldChg chg="modNotes">
        <pc:chgData name="DIEGO GRAGNANIELLO" userId="S::diego.gragnaniello@unina.it::519bece2-7d23-4464-82e1-e9fc77f2dc32" providerId="AD" clId="Web-{A26D3B0D-C4E0-4E9D-AACF-6E3664FFA82C}" dt="2021-02-05T08:19:55.629" v="207"/>
        <pc:sldMkLst>
          <pc:docMk/>
          <pc:sldMk cId="1979447524" sldId="290"/>
        </pc:sldMkLst>
      </pc:sldChg>
    </pc:docChg>
  </pc:docChgLst>
  <pc:docChgLst>
    <pc:chgData name="DIEGO GRAGNANIELLO" userId="S::diego.gragnaniello@unina.it::519bece2-7d23-4464-82e1-e9fc77f2dc32" providerId="AD" clId="Web-{1997B5F8-DB1F-4612-A3C9-9A34B3A1B621}"/>
    <pc:docChg chg="modSld">
      <pc:chgData name="DIEGO GRAGNANIELLO" userId="S::diego.gragnaniello@unina.it::519bece2-7d23-4464-82e1-e9fc77f2dc32" providerId="AD" clId="Web-{1997B5F8-DB1F-4612-A3C9-9A34B3A1B621}" dt="2021-01-05T16:01:26.472" v="6"/>
      <pc:docMkLst>
        <pc:docMk/>
      </pc:docMkLst>
      <pc:sldChg chg="modNotes">
        <pc:chgData name="DIEGO GRAGNANIELLO" userId="S::diego.gragnaniello@unina.it::519bece2-7d23-4464-82e1-e9fc77f2dc32" providerId="AD" clId="Web-{1997B5F8-DB1F-4612-A3C9-9A34B3A1B621}" dt="2021-01-05T16:01:26.472" v="6"/>
        <pc:sldMkLst>
          <pc:docMk/>
          <pc:sldMk cId="2505228475" sldId="276"/>
        </pc:sldMkLst>
      </pc:sldChg>
    </pc:docChg>
  </pc:docChgLst>
  <pc:docChgLst>
    <pc:chgData name="DIEGO GRAGNANIELLO" userId="S::diego.gragnaniello@unina.it::519bece2-7d23-4464-82e1-e9fc77f2dc32" providerId="AD" clId="Web-{9E407FE3-02EF-4BCE-B535-2D1D3C5BB3E3}"/>
    <pc:docChg chg="modSld">
      <pc:chgData name="DIEGO GRAGNANIELLO" userId="S::diego.gragnaniello@unina.it::519bece2-7d23-4464-82e1-e9fc77f2dc32" providerId="AD" clId="Web-{9E407FE3-02EF-4BCE-B535-2D1D3C5BB3E3}" dt="2021-01-05T15:42:19.609" v="26" actId="20577"/>
      <pc:docMkLst>
        <pc:docMk/>
      </pc:docMkLst>
      <pc:sldChg chg="modSp">
        <pc:chgData name="DIEGO GRAGNANIELLO" userId="S::diego.gragnaniello@unina.it::519bece2-7d23-4464-82e1-e9fc77f2dc32" providerId="AD" clId="Web-{9E407FE3-02EF-4BCE-B535-2D1D3C5BB3E3}" dt="2021-01-05T15:39:11.105" v="1" actId="20577"/>
        <pc:sldMkLst>
          <pc:docMk/>
          <pc:sldMk cId="2784395857" sldId="275"/>
        </pc:sldMkLst>
        <pc:spChg chg="mod">
          <ac:chgData name="DIEGO GRAGNANIELLO" userId="S::diego.gragnaniello@unina.it::519bece2-7d23-4464-82e1-e9fc77f2dc32" providerId="AD" clId="Web-{9E407FE3-02EF-4BCE-B535-2D1D3C5BB3E3}" dt="2021-01-05T15:39:11.105" v="1" actId="20577"/>
          <ac:spMkLst>
            <pc:docMk/>
            <pc:sldMk cId="2784395857" sldId="275"/>
            <ac:spMk id="4" creationId="{00000000-0000-0000-0000-000000000000}"/>
          </ac:spMkLst>
        </pc:spChg>
      </pc:sldChg>
      <pc:sldChg chg="modSp">
        <pc:chgData name="DIEGO GRAGNANIELLO" userId="S::diego.gragnaniello@unina.it::519bece2-7d23-4464-82e1-e9fc77f2dc32" providerId="AD" clId="Web-{9E407FE3-02EF-4BCE-B535-2D1D3C5BB3E3}" dt="2021-01-05T15:39:32.840" v="6" actId="20577"/>
        <pc:sldMkLst>
          <pc:docMk/>
          <pc:sldMk cId="2505228475" sldId="276"/>
        </pc:sldMkLst>
        <pc:spChg chg="mod">
          <ac:chgData name="DIEGO GRAGNANIELLO" userId="S::diego.gragnaniello@unina.it::519bece2-7d23-4464-82e1-e9fc77f2dc32" providerId="AD" clId="Web-{9E407FE3-02EF-4BCE-B535-2D1D3C5BB3E3}" dt="2021-01-05T15:39:32.840" v="6" actId="20577"/>
          <ac:spMkLst>
            <pc:docMk/>
            <pc:sldMk cId="2505228475" sldId="276"/>
            <ac:spMk id="4" creationId="{00000000-0000-0000-0000-000000000000}"/>
          </ac:spMkLst>
        </pc:spChg>
      </pc:sldChg>
      <pc:sldChg chg="modSp">
        <pc:chgData name="DIEGO GRAGNANIELLO" userId="S::diego.gragnaniello@unina.it::519bece2-7d23-4464-82e1-e9fc77f2dc32" providerId="AD" clId="Web-{9E407FE3-02EF-4BCE-B535-2D1D3C5BB3E3}" dt="2021-01-05T15:41:54.452" v="19" actId="20577"/>
        <pc:sldMkLst>
          <pc:docMk/>
          <pc:sldMk cId="91760121" sldId="277"/>
        </pc:sldMkLst>
        <pc:spChg chg="mod">
          <ac:chgData name="DIEGO GRAGNANIELLO" userId="S::diego.gragnaniello@unina.it::519bece2-7d23-4464-82e1-e9fc77f2dc32" providerId="AD" clId="Web-{9E407FE3-02EF-4BCE-B535-2D1D3C5BB3E3}" dt="2021-01-05T15:41:54.452" v="19" actId="20577"/>
          <ac:spMkLst>
            <pc:docMk/>
            <pc:sldMk cId="91760121" sldId="277"/>
            <ac:spMk id="4" creationId="{00000000-0000-0000-0000-000000000000}"/>
          </ac:spMkLst>
        </pc:spChg>
      </pc:sldChg>
      <pc:sldChg chg="modSp">
        <pc:chgData name="DIEGO GRAGNANIELLO" userId="S::diego.gragnaniello@unina.it::519bece2-7d23-4464-82e1-e9fc77f2dc32" providerId="AD" clId="Web-{9E407FE3-02EF-4BCE-B535-2D1D3C5BB3E3}" dt="2021-01-05T15:40:05.216" v="11" actId="20577"/>
        <pc:sldMkLst>
          <pc:docMk/>
          <pc:sldMk cId="976782758" sldId="278"/>
        </pc:sldMkLst>
        <pc:spChg chg="mod">
          <ac:chgData name="DIEGO GRAGNANIELLO" userId="S::diego.gragnaniello@unina.it::519bece2-7d23-4464-82e1-e9fc77f2dc32" providerId="AD" clId="Web-{9E407FE3-02EF-4BCE-B535-2D1D3C5BB3E3}" dt="2021-01-05T15:40:05.216" v="11" actId="20577"/>
          <ac:spMkLst>
            <pc:docMk/>
            <pc:sldMk cId="976782758" sldId="278"/>
            <ac:spMk id="4" creationId="{00000000-0000-0000-0000-000000000000}"/>
          </ac:spMkLst>
        </pc:spChg>
      </pc:sldChg>
      <pc:sldChg chg="modSp">
        <pc:chgData name="DIEGO GRAGNANIELLO" userId="S::diego.gragnaniello@unina.it::519bece2-7d23-4464-82e1-e9fc77f2dc32" providerId="AD" clId="Web-{9E407FE3-02EF-4BCE-B535-2D1D3C5BB3E3}" dt="2021-01-05T15:41:31.374" v="15" actId="20577"/>
        <pc:sldMkLst>
          <pc:docMk/>
          <pc:sldMk cId="3246379234" sldId="279"/>
        </pc:sldMkLst>
        <pc:spChg chg="mod">
          <ac:chgData name="DIEGO GRAGNANIELLO" userId="S::diego.gragnaniello@unina.it::519bece2-7d23-4464-82e1-e9fc77f2dc32" providerId="AD" clId="Web-{9E407FE3-02EF-4BCE-B535-2D1D3C5BB3E3}" dt="2021-01-05T15:41:31.374" v="15" actId="20577"/>
          <ac:spMkLst>
            <pc:docMk/>
            <pc:sldMk cId="3246379234" sldId="279"/>
            <ac:spMk id="4" creationId="{00000000-0000-0000-0000-000000000000}"/>
          </ac:spMkLst>
        </pc:spChg>
      </pc:sldChg>
      <pc:sldChg chg="modSp">
        <pc:chgData name="DIEGO GRAGNANIELLO" userId="S::diego.gragnaniello@unina.it::519bece2-7d23-4464-82e1-e9fc77f2dc32" providerId="AD" clId="Web-{9E407FE3-02EF-4BCE-B535-2D1D3C5BB3E3}" dt="2021-01-05T15:42:09.875" v="24" actId="20577"/>
        <pc:sldMkLst>
          <pc:docMk/>
          <pc:sldMk cId="3983011110" sldId="280"/>
        </pc:sldMkLst>
        <pc:spChg chg="mod">
          <ac:chgData name="DIEGO GRAGNANIELLO" userId="S::diego.gragnaniello@unina.it::519bece2-7d23-4464-82e1-e9fc77f2dc32" providerId="AD" clId="Web-{9E407FE3-02EF-4BCE-B535-2D1D3C5BB3E3}" dt="2021-01-05T15:42:09.875" v="24" actId="20577"/>
          <ac:spMkLst>
            <pc:docMk/>
            <pc:sldMk cId="3983011110" sldId="280"/>
            <ac:spMk id="4" creationId="{00000000-0000-0000-0000-000000000000}"/>
          </ac:spMkLst>
        </pc:spChg>
      </pc:sldChg>
      <pc:sldChg chg="modSp">
        <pc:chgData name="DIEGO GRAGNANIELLO" userId="S::diego.gragnaniello@unina.it::519bece2-7d23-4464-82e1-e9fc77f2dc32" providerId="AD" clId="Web-{9E407FE3-02EF-4BCE-B535-2D1D3C5BB3E3}" dt="2021-01-05T15:42:19.609" v="26" actId="20577"/>
        <pc:sldMkLst>
          <pc:docMk/>
          <pc:sldMk cId="2960194128" sldId="281"/>
        </pc:sldMkLst>
        <pc:spChg chg="mod">
          <ac:chgData name="DIEGO GRAGNANIELLO" userId="S::diego.gragnaniello@unina.it::519bece2-7d23-4464-82e1-e9fc77f2dc32" providerId="AD" clId="Web-{9E407FE3-02EF-4BCE-B535-2D1D3C5BB3E3}" dt="2021-01-05T15:42:19.609" v="26" actId="20577"/>
          <ac:spMkLst>
            <pc:docMk/>
            <pc:sldMk cId="2960194128" sldId="281"/>
            <ac:spMk id="4" creationId="{00000000-0000-0000-0000-000000000000}"/>
          </ac:spMkLst>
        </pc:spChg>
      </pc:sldChg>
    </pc:docChg>
  </pc:docChgLst>
  <pc:docChgLst>
    <pc:chgData name="DIEGO GRAGNANIELLO" userId="S::diego.gragnaniello@unina.it::519bece2-7d23-4464-82e1-e9fc77f2dc32" providerId="AD" clId="Web-{9E519596-DE2B-4F31-AA23-F5E3C6792D6A}"/>
    <pc:docChg chg="modSld">
      <pc:chgData name="DIEGO GRAGNANIELLO" userId="S::diego.gragnaniello@unina.it::519bece2-7d23-4464-82e1-e9fc77f2dc32" providerId="AD" clId="Web-{9E519596-DE2B-4F31-AA23-F5E3C6792D6A}" dt="2021-03-04T07:39:00.269" v="84" actId="20577"/>
      <pc:docMkLst>
        <pc:docMk/>
      </pc:docMkLst>
      <pc:sldChg chg="modSp">
        <pc:chgData name="DIEGO GRAGNANIELLO" userId="S::diego.gragnaniello@unina.it::519bece2-7d23-4464-82e1-e9fc77f2dc32" providerId="AD" clId="Web-{9E519596-DE2B-4F31-AA23-F5E3C6792D6A}" dt="2021-03-04T07:31:57.947" v="34" actId="20577"/>
        <pc:sldMkLst>
          <pc:docMk/>
          <pc:sldMk cId="91760121" sldId="277"/>
        </pc:sldMkLst>
        <pc:spChg chg="mod">
          <ac:chgData name="DIEGO GRAGNANIELLO" userId="S::diego.gragnaniello@unina.it::519bece2-7d23-4464-82e1-e9fc77f2dc32" providerId="AD" clId="Web-{9E519596-DE2B-4F31-AA23-F5E3C6792D6A}" dt="2021-03-04T07:31:57.947" v="34" actId="20577"/>
          <ac:spMkLst>
            <pc:docMk/>
            <pc:sldMk cId="91760121" sldId="277"/>
            <ac:spMk id="4" creationId="{00000000-0000-0000-0000-000000000000}"/>
          </ac:spMkLst>
        </pc:spChg>
      </pc:sldChg>
      <pc:sldChg chg="modSp">
        <pc:chgData name="DIEGO GRAGNANIELLO" userId="S::diego.gragnaniello@unina.it::519bece2-7d23-4464-82e1-e9fc77f2dc32" providerId="AD" clId="Web-{9E519596-DE2B-4F31-AA23-F5E3C6792D6A}" dt="2021-03-04T07:36:29.922" v="42" actId="20577"/>
        <pc:sldMkLst>
          <pc:docMk/>
          <pc:sldMk cId="3246379234" sldId="279"/>
        </pc:sldMkLst>
        <pc:spChg chg="mod">
          <ac:chgData name="DIEGO GRAGNANIELLO" userId="S::diego.gragnaniello@unina.it::519bece2-7d23-4464-82e1-e9fc77f2dc32" providerId="AD" clId="Web-{9E519596-DE2B-4F31-AA23-F5E3C6792D6A}" dt="2021-03-04T07:36:29.922" v="42" actId="20577"/>
          <ac:spMkLst>
            <pc:docMk/>
            <pc:sldMk cId="3246379234" sldId="279"/>
            <ac:spMk id="4" creationId="{00000000-0000-0000-0000-000000000000}"/>
          </ac:spMkLst>
        </pc:spChg>
      </pc:sldChg>
      <pc:sldChg chg="modSp">
        <pc:chgData name="DIEGO GRAGNANIELLO" userId="S::diego.gragnaniello@unina.it::519bece2-7d23-4464-82e1-e9fc77f2dc32" providerId="AD" clId="Web-{9E519596-DE2B-4F31-AA23-F5E3C6792D6A}" dt="2021-03-04T07:38:26.549" v="77" actId="20577"/>
        <pc:sldMkLst>
          <pc:docMk/>
          <pc:sldMk cId="3983011110" sldId="280"/>
        </pc:sldMkLst>
        <pc:spChg chg="mod">
          <ac:chgData name="DIEGO GRAGNANIELLO" userId="S::diego.gragnaniello@unina.it::519bece2-7d23-4464-82e1-e9fc77f2dc32" providerId="AD" clId="Web-{9E519596-DE2B-4F31-AA23-F5E3C6792D6A}" dt="2021-03-04T07:38:26.549" v="77" actId="20577"/>
          <ac:spMkLst>
            <pc:docMk/>
            <pc:sldMk cId="3983011110" sldId="280"/>
            <ac:spMk id="4" creationId="{00000000-0000-0000-0000-000000000000}"/>
          </ac:spMkLst>
        </pc:spChg>
      </pc:sldChg>
      <pc:sldChg chg="modSp">
        <pc:chgData name="DIEGO GRAGNANIELLO" userId="S::diego.gragnaniello@unina.it::519bece2-7d23-4464-82e1-e9fc77f2dc32" providerId="AD" clId="Web-{9E519596-DE2B-4F31-AA23-F5E3C6792D6A}" dt="2021-03-04T07:39:00.269" v="84" actId="20577"/>
        <pc:sldMkLst>
          <pc:docMk/>
          <pc:sldMk cId="2960194128" sldId="281"/>
        </pc:sldMkLst>
        <pc:spChg chg="mod">
          <ac:chgData name="DIEGO GRAGNANIELLO" userId="S::diego.gragnaniello@unina.it::519bece2-7d23-4464-82e1-e9fc77f2dc32" providerId="AD" clId="Web-{9E519596-DE2B-4F31-AA23-F5E3C6792D6A}" dt="2021-03-04T07:39:00.269" v="84" actId="20577"/>
          <ac:spMkLst>
            <pc:docMk/>
            <pc:sldMk cId="2960194128" sldId="281"/>
            <ac:spMk id="4" creationId="{00000000-0000-0000-0000-000000000000}"/>
          </ac:spMkLst>
        </pc:spChg>
      </pc:sldChg>
      <pc:sldChg chg="modSp">
        <pc:chgData name="DIEGO GRAGNANIELLO" userId="S::diego.gragnaniello@unina.it::519bece2-7d23-4464-82e1-e9fc77f2dc32" providerId="AD" clId="Web-{9E519596-DE2B-4F31-AA23-F5E3C6792D6A}" dt="2021-03-04T07:30:13.195" v="17" actId="20577"/>
        <pc:sldMkLst>
          <pc:docMk/>
          <pc:sldMk cId="3798628154" sldId="289"/>
        </pc:sldMkLst>
        <pc:spChg chg="mod">
          <ac:chgData name="DIEGO GRAGNANIELLO" userId="S::diego.gragnaniello@unina.it::519bece2-7d23-4464-82e1-e9fc77f2dc32" providerId="AD" clId="Web-{9E519596-DE2B-4F31-AA23-F5E3C6792D6A}" dt="2021-03-04T07:30:13.195" v="17" actId="20577"/>
          <ac:spMkLst>
            <pc:docMk/>
            <pc:sldMk cId="3798628154" sldId="289"/>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993C83-2184-4286-ABE1-941A40B40C8F}" type="datetimeFigureOut">
              <a:rPr lang="en-US" smtClean="0"/>
              <a:pPr/>
              <a:t>9/30/2021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603001-E0F2-47E5-A338-816CC267AF60}" type="slidenum">
              <a:rPr lang="en-US" smtClean="0"/>
              <a:pPr/>
              <a:t>‹N›</a:t>
            </a:fld>
            <a:endParaRPr lang="en-US" dirty="0"/>
          </a:p>
        </p:txBody>
      </p:sp>
    </p:spTree>
    <p:extLst>
      <p:ext uri="{BB962C8B-B14F-4D97-AF65-F5344CB8AC3E}">
        <p14:creationId xmlns:p14="http://schemas.microsoft.com/office/powerpoint/2010/main" val="215365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53241F-7ED4-45AC-844C-15DB0D5F9CCD}" type="datetimeFigureOut">
              <a:rPr lang="en-US" smtClean="0"/>
              <a:pPr/>
              <a:t>9/30/2021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73B8C3-A209-4A55-9261-22C2A02B3159}" type="slidenum">
              <a:rPr lang="en-US" smtClean="0"/>
              <a:pPr/>
              <a:t>‹N›</a:t>
            </a:fld>
            <a:endParaRPr lang="en-US" dirty="0"/>
          </a:p>
        </p:txBody>
      </p:sp>
    </p:spTree>
    <p:extLst>
      <p:ext uri="{BB962C8B-B14F-4D97-AF65-F5344CB8AC3E}">
        <p14:creationId xmlns:p14="http://schemas.microsoft.com/office/powerpoint/2010/main" val="1744081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cs typeface="Calibri"/>
            </a:endParaRPr>
          </a:p>
        </p:txBody>
      </p:sp>
      <p:sp>
        <p:nvSpPr>
          <p:cNvPr id="4" name="Segnaposto numero diapositiva 3"/>
          <p:cNvSpPr>
            <a:spLocks noGrp="1"/>
          </p:cNvSpPr>
          <p:nvPr>
            <p:ph type="sldNum" sz="quarter" idx="5"/>
          </p:nvPr>
        </p:nvSpPr>
        <p:spPr/>
        <p:txBody>
          <a:bodyPr/>
          <a:lstStyle/>
          <a:p>
            <a:fld id="{AD73B8C3-A209-4A55-9261-22C2A02B3159}" type="slidenum">
              <a:rPr lang="en-US" smtClean="0"/>
              <a:pPr/>
              <a:t>2</a:t>
            </a:fld>
            <a:endParaRPr lang="en-US" dirty="0"/>
          </a:p>
        </p:txBody>
      </p:sp>
    </p:spTree>
    <p:extLst>
      <p:ext uri="{BB962C8B-B14F-4D97-AF65-F5344CB8AC3E}">
        <p14:creationId xmlns:p14="http://schemas.microsoft.com/office/powerpoint/2010/main" val="568818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en-US" b="0" i="0" dirty="0">
                <a:solidFill>
                  <a:srgbClr val="1A1A1A"/>
                </a:solidFill>
                <a:effectLst/>
                <a:latin typeface="Arial" panose="020B0604020202020204" pitchFamily="34" charset="0"/>
              </a:rPr>
              <a:t>Generative adversarial networks (GANs) are a type of deep neural network used to generate synthetic signals. The architecture comprises two deep neural networks, a generator and a discriminator, which work against each other (thus, “adversarial”). The generator generates new data instances, while the discriminator evaluates the data for authenticity and decides whether each instance of data is “real” from the training dataset, or “fake” from the generator.</a:t>
            </a:r>
          </a:p>
          <a:p>
            <a:pPr algn="l"/>
            <a:r>
              <a:rPr lang="en-US" b="0" i="0" dirty="0">
                <a:solidFill>
                  <a:srgbClr val="1A1A1A"/>
                </a:solidFill>
                <a:effectLst/>
                <a:latin typeface="Arial" panose="020B0604020202020204" pitchFamily="34" charset="0"/>
              </a:rPr>
              <a:t>Together, the generator and discriminator are trained to work against each other until the generator is able to create realistic synthetic data that the discriminator can no longer determine is fake. After successful training, the data produced by the generator can be used to create new synthetic data, for potential use as input to other deep neural networks.</a:t>
            </a:r>
          </a:p>
          <a:p>
            <a:pPr algn="l"/>
            <a:r>
              <a:rPr lang="en-US" b="0" i="0" dirty="0">
                <a:solidFill>
                  <a:srgbClr val="1A1A1A"/>
                </a:solidFill>
                <a:effectLst/>
                <a:latin typeface="Arial" panose="020B0604020202020204" pitchFamily="34" charset="0"/>
              </a:rPr>
              <a:t>GANs are versatile in that they can learn to generate new instances of any datatype, such as synthetic images of faces, new songs in a certain style, or text</a:t>
            </a:r>
          </a:p>
        </p:txBody>
      </p:sp>
      <p:sp>
        <p:nvSpPr>
          <p:cNvPr id="4" name="Segnaposto numero diapositiva 3"/>
          <p:cNvSpPr>
            <a:spLocks noGrp="1"/>
          </p:cNvSpPr>
          <p:nvPr>
            <p:ph type="sldNum" sz="quarter" idx="5"/>
          </p:nvPr>
        </p:nvSpPr>
        <p:spPr/>
        <p:txBody>
          <a:bodyPr/>
          <a:lstStyle/>
          <a:p>
            <a:fld id="{AD73B8C3-A209-4A55-9261-22C2A02B3159}" type="slidenum">
              <a:rPr lang="en-US" smtClean="0"/>
              <a:pPr/>
              <a:t>3</a:t>
            </a:fld>
            <a:endParaRPr lang="en-US" dirty="0"/>
          </a:p>
        </p:txBody>
      </p:sp>
    </p:spTree>
    <p:extLst>
      <p:ext uri="{BB962C8B-B14F-4D97-AF65-F5344CB8AC3E}">
        <p14:creationId xmlns:p14="http://schemas.microsoft.com/office/powerpoint/2010/main" val="574353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en-US" b="0" i="0" dirty="0">
                <a:solidFill>
                  <a:srgbClr val="1A1A1A"/>
                </a:solidFill>
                <a:effectLst/>
                <a:latin typeface="Arial" panose="020B0604020202020204" pitchFamily="34" charset="0"/>
              </a:rPr>
              <a:t>Using an example of creating synthetic images of money, let’s walk through the specific parts and functions of a GAN architecture.</a:t>
            </a:r>
          </a:p>
          <a:p>
            <a:pPr algn="l">
              <a:buFont typeface="+mj-lt"/>
              <a:buAutoNum type="arabicPeriod"/>
            </a:pPr>
            <a:r>
              <a:rPr lang="en-US" b="0" i="0" dirty="0">
                <a:solidFill>
                  <a:srgbClr val="1A1A1A"/>
                </a:solidFill>
                <a:effectLst/>
                <a:latin typeface="Arial" panose="020B0604020202020204" pitchFamily="34" charset="0"/>
              </a:rPr>
              <a:t>Noise is fed into the generator. Since the generator hasn’t been trained yet, the output will look like noise in the beginning.</a:t>
            </a:r>
          </a:p>
        </p:txBody>
      </p:sp>
      <p:sp>
        <p:nvSpPr>
          <p:cNvPr id="4" name="Segnaposto numero diapositiva 3"/>
          <p:cNvSpPr>
            <a:spLocks noGrp="1"/>
          </p:cNvSpPr>
          <p:nvPr>
            <p:ph type="sldNum" sz="quarter" idx="5"/>
          </p:nvPr>
        </p:nvSpPr>
        <p:spPr/>
        <p:txBody>
          <a:bodyPr/>
          <a:lstStyle/>
          <a:p>
            <a:fld id="{AD73B8C3-A209-4A55-9261-22C2A02B3159}" type="slidenum">
              <a:rPr lang="en-US" smtClean="0"/>
              <a:pPr/>
              <a:t>4</a:t>
            </a:fld>
            <a:endParaRPr lang="en-US" dirty="0"/>
          </a:p>
        </p:txBody>
      </p:sp>
    </p:spTree>
    <p:extLst>
      <p:ext uri="{BB962C8B-B14F-4D97-AF65-F5344CB8AC3E}">
        <p14:creationId xmlns:p14="http://schemas.microsoft.com/office/powerpoint/2010/main" val="62163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buFont typeface="+mj-lt"/>
              <a:buAutoNum type="arabicPeriod" startAt="2"/>
            </a:pPr>
            <a:r>
              <a:rPr lang="en-US" b="0" i="0" dirty="0">
                <a:solidFill>
                  <a:srgbClr val="1A1A1A"/>
                </a:solidFill>
                <a:effectLst/>
                <a:latin typeface="Arial" panose="020B0604020202020204" pitchFamily="34" charset="0"/>
              </a:rPr>
              <a:t>Training data and the output of the generator is sent to the discriminator, which is being trained in parallel to identify real/fake images. The output of the discriminator at the beginning will not be very accurate as this portion of the network is also being trained and accuracy will improve over time.</a:t>
            </a:r>
          </a:p>
        </p:txBody>
      </p:sp>
      <p:sp>
        <p:nvSpPr>
          <p:cNvPr id="4" name="Segnaposto numero diapositiva 3"/>
          <p:cNvSpPr>
            <a:spLocks noGrp="1"/>
          </p:cNvSpPr>
          <p:nvPr>
            <p:ph type="sldNum" sz="quarter" idx="5"/>
          </p:nvPr>
        </p:nvSpPr>
        <p:spPr/>
        <p:txBody>
          <a:bodyPr/>
          <a:lstStyle/>
          <a:p>
            <a:fld id="{AD73B8C3-A209-4A55-9261-22C2A02B3159}" type="slidenum">
              <a:rPr lang="en-US" smtClean="0"/>
              <a:pPr/>
              <a:t>5</a:t>
            </a:fld>
            <a:endParaRPr lang="en-US" dirty="0"/>
          </a:p>
        </p:txBody>
      </p:sp>
    </p:spTree>
    <p:extLst>
      <p:ext uri="{BB962C8B-B14F-4D97-AF65-F5344CB8AC3E}">
        <p14:creationId xmlns:p14="http://schemas.microsoft.com/office/powerpoint/2010/main" val="3253121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buFont typeface="+mj-lt"/>
              <a:buAutoNum type="arabicPeriod" startAt="3"/>
            </a:pPr>
            <a:r>
              <a:rPr lang="en-US" b="0" i="0" dirty="0">
                <a:solidFill>
                  <a:srgbClr val="1A1A1A"/>
                </a:solidFill>
                <a:effectLst/>
                <a:latin typeface="Arial" panose="020B0604020202020204" pitchFamily="34" charset="0"/>
              </a:rPr>
              <a:t>Feedback: The output of the discriminator can be fed back to the generator and the discriminator, which can use this information to update parameters and attempt to improve on the accuracy.</a:t>
            </a:r>
          </a:p>
          <a:p>
            <a:pPr algn="l">
              <a:buFont typeface="+mj-lt"/>
              <a:buAutoNum type="arabicPeriod" startAt="3"/>
            </a:pPr>
            <a:endParaRPr lang="en-US" b="0" i="0" dirty="0">
              <a:solidFill>
                <a:srgbClr val="1A1A1A"/>
              </a:solidFill>
              <a:effectLst/>
              <a:latin typeface="Arial" panose="020B0604020202020204" pitchFamily="34" charset="0"/>
            </a:endParaRPr>
          </a:p>
          <a:p>
            <a:pPr algn="l">
              <a:buFont typeface="+mj-lt"/>
              <a:buNone/>
            </a:pPr>
            <a:r>
              <a:rPr lang="en-US" b="0" i="0" dirty="0">
                <a:solidFill>
                  <a:srgbClr val="1A1A1A"/>
                </a:solidFill>
                <a:effectLst/>
                <a:latin typeface="Arial" panose="020B0604020202020204" pitchFamily="34" charset="0"/>
              </a:rPr>
              <a:t>The goal of the discriminator, when shown an instance from the true dataset, is to recognize those images that are authentic. Meanwhile, the generator is creating new, synthetic images that it passes to the discriminator. It does so in the hopes that they, too, will be deemed authentic, even though they are fake. The goal of the generator is to generate passable images: to lie without being caught. The goal of the discriminator is to identify images coming from the generator as fake.</a:t>
            </a:r>
          </a:p>
        </p:txBody>
      </p:sp>
      <p:sp>
        <p:nvSpPr>
          <p:cNvPr id="4" name="Segnaposto numero diapositiva 3"/>
          <p:cNvSpPr>
            <a:spLocks noGrp="1"/>
          </p:cNvSpPr>
          <p:nvPr>
            <p:ph type="sldNum" sz="quarter" idx="5"/>
          </p:nvPr>
        </p:nvSpPr>
        <p:spPr/>
        <p:txBody>
          <a:bodyPr/>
          <a:lstStyle/>
          <a:p>
            <a:fld id="{AD73B8C3-A209-4A55-9261-22C2A02B3159}" type="slidenum">
              <a:rPr lang="en-US" smtClean="0"/>
              <a:pPr/>
              <a:t>6</a:t>
            </a:fld>
            <a:endParaRPr lang="en-US" dirty="0"/>
          </a:p>
        </p:txBody>
      </p:sp>
    </p:spTree>
    <p:extLst>
      <p:ext uri="{BB962C8B-B14F-4D97-AF65-F5344CB8AC3E}">
        <p14:creationId xmlns:p14="http://schemas.microsoft.com/office/powerpoint/2010/main" val="2985006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b="0" i="0" dirty="0">
                <a:solidFill>
                  <a:srgbClr val="111111"/>
                </a:solidFill>
                <a:effectLst/>
                <a:latin typeface="Open Sans" panose="020B0606030504020204" pitchFamily="34" charset="0"/>
              </a:rPr>
              <a:t>A GAN model can be trained to generate a synthetic image or audio. </a:t>
            </a:r>
          </a:p>
          <a:p>
            <a:r>
              <a:rPr lang="en-US" b="0" i="0" dirty="0">
                <a:solidFill>
                  <a:srgbClr val="111111"/>
                </a:solidFill>
                <a:effectLst/>
                <a:latin typeface="Open Sans" panose="020B0606030504020204" pitchFamily="34" charset="0"/>
              </a:rPr>
              <a:t>A popular application is to generate almost a human-like face if trained sufficiently. </a:t>
            </a:r>
          </a:p>
          <a:p>
            <a:r>
              <a:rPr lang="en-US" b="0" i="0" dirty="0">
                <a:solidFill>
                  <a:srgbClr val="111111"/>
                </a:solidFill>
                <a:effectLst/>
                <a:latin typeface="Open Sans" panose="020B0606030504020204" pitchFamily="34" charset="0"/>
              </a:rPr>
              <a:t>This technology can be used for many good things. However, the potential for bad is there as well. Imagine the impact of an article would have had if it had contained “false images” or “false audio”.</a:t>
            </a:r>
            <a:endParaRPr lang="en-US" b="0" i="0" dirty="0">
              <a:solidFill>
                <a:srgbClr val="404040"/>
              </a:solidFill>
              <a:effectLst/>
              <a:latin typeface="Arial" panose="020B0604020202020204" pitchFamily="34" charset="0"/>
            </a:endParaRPr>
          </a:p>
        </p:txBody>
      </p:sp>
      <p:sp>
        <p:nvSpPr>
          <p:cNvPr id="4" name="Segnaposto numero diapositiva 3"/>
          <p:cNvSpPr>
            <a:spLocks noGrp="1"/>
          </p:cNvSpPr>
          <p:nvPr>
            <p:ph type="sldNum" sz="quarter" idx="5"/>
          </p:nvPr>
        </p:nvSpPr>
        <p:spPr/>
        <p:txBody>
          <a:bodyPr/>
          <a:lstStyle/>
          <a:p>
            <a:fld id="{AD73B8C3-A209-4A55-9261-22C2A02B3159}" type="slidenum">
              <a:rPr lang="en-US" smtClean="0"/>
              <a:pPr/>
              <a:t>7</a:t>
            </a:fld>
            <a:endParaRPr lang="en-US" dirty="0"/>
          </a:p>
        </p:txBody>
      </p:sp>
    </p:spTree>
    <p:extLst>
      <p:ext uri="{BB962C8B-B14F-4D97-AF65-F5344CB8AC3E}">
        <p14:creationId xmlns:p14="http://schemas.microsoft.com/office/powerpoint/2010/main" val="3891863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A1A1A"/>
                </a:solidFill>
                <a:effectLst/>
                <a:latin typeface="Arial" panose="020B0604020202020204" pitchFamily="34" charset="0"/>
              </a:rPr>
              <a:t>Conditional GANs are a specific type of GAN takes advantage of labels, while the original GAN does not assume labels will be present. Conditional GANs can be used in applications such as scene generation, where there must be a certain organization to the information. Take the example of scene generation for automated driving. The road and sidewalk must be located below the buildings and sky. A synthetic image created for this example that does not adhere to the location of the road will immediately be determined as fake and unusable in an automated driving application.</a:t>
            </a:r>
            <a:endParaRPr lang="en-US" b="0" i="0" dirty="0">
              <a:solidFill>
                <a:srgbClr val="404040"/>
              </a:solidFill>
              <a:effectLst/>
              <a:latin typeface="Arial" panose="020B0604020202020204" pitchFamily="34" charset="0"/>
            </a:endParaRPr>
          </a:p>
          <a:p>
            <a:endParaRPr lang="en-US" b="0" i="0" dirty="0">
              <a:solidFill>
                <a:srgbClr val="404040"/>
              </a:solidFill>
              <a:effectLst/>
              <a:latin typeface="Arial" panose="020B0604020202020204" pitchFamily="34" charset="0"/>
            </a:endParaRPr>
          </a:p>
        </p:txBody>
      </p:sp>
      <p:sp>
        <p:nvSpPr>
          <p:cNvPr id="4" name="Segnaposto numero diapositiva 3"/>
          <p:cNvSpPr>
            <a:spLocks noGrp="1"/>
          </p:cNvSpPr>
          <p:nvPr>
            <p:ph type="sldNum" sz="quarter" idx="5"/>
          </p:nvPr>
        </p:nvSpPr>
        <p:spPr/>
        <p:txBody>
          <a:bodyPr/>
          <a:lstStyle/>
          <a:p>
            <a:fld id="{AD73B8C3-A209-4A55-9261-22C2A02B3159}" type="slidenum">
              <a:rPr lang="en-US" smtClean="0"/>
              <a:pPr/>
              <a:t>8</a:t>
            </a:fld>
            <a:endParaRPr lang="en-US" dirty="0"/>
          </a:p>
        </p:txBody>
      </p:sp>
    </p:spTree>
    <p:extLst>
      <p:ext uri="{BB962C8B-B14F-4D97-AF65-F5344CB8AC3E}">
        <p14:creationId xmlns:p14="http://schemas.microsoft.com/office/powerpoint/2010/main" val="33155464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pic>
        <p:nvPicPr>
          <p:cNvPr id="8" name="Background" descr="bluemesh.jpg"/>
          <p:cNvPicPr>
            <a:picLocks noChangeAspect="1"/>
          </p:cNvPicPr>
          <p:nvPr userDrawn="1"/>
        </p:nvPicPr>
        <p:blipFill>
          <a:blip r:embed="rId2" cstate="print"/>
          <a:stretch>
            <a:fillRect/>
          </a:stretch>
        </p:blipFill>
        <p:spPr>
          <a:xfrm>
            <a:off x="-4067" y="1287"/>
            <a:ext cx="12209092" cy="6856713"/>
          </a:xfrm>
          <a:prstGeom prst="rect">
            <a:avLst/>
          </a:prstGeom>
        </p:spPr>
      </p:pic>
      <p:sp>
        <p:nvSpPr>
          <p:cNvPr id="21" name="Title"/>
          <p:cNvSpPr>
            <a:spLocks noGrp="1"/>
          </p:cNvSpPr>
          <p:nvPr>
            <p:ph type="ctrTitle"/>
          </p:nvPr>
        </p:nvSpPr>
        <p:spPr>
          <a:xfrm>
            <a:off x="914400" y="914400"/>
            <a:ext cx="10363200" cy="1828800"/>
          </a:xfrm>
        </p:spPr>
        <p:txBody>
          <a:bodyPr/>
          <a:lstStyle>
            <a:lvl1pPr algn="l">
              <a:defRPr sz="3200">
                <a:solidFill>
                  <a:schemeClr val="tx2"/>
                </a:solidFill>
              </a:defRPr>
            </a:lvl1pPr>
          </a:lstStyle>
          <a:p>
            <a:r>
              <a:rPr lang="it-IT"/>
              <a:t>Fare clic per modificare lo stile del titolo dello schema</a:t>
            </a:r>
            <a:endParaRPr lang="en-US" dirty="0"/>
          </a:p>
        </p:txBody>
      </p:sp>
      <p:sp>
        <p:nvSpPr>
          <p:cNvPr id="22" name="Subtitle"/>
          <p:cNvSpPr>
            <a:spLocks noGrp="1"/>
          </p:cNvSpPr>
          <p:nvPr>
            <p:ph type="subTitle" idx="1"/>
          </p:nvPr>
        </p:nvSpPr>
        <p:spPr>
          <a:xfrm>
            <a:off x="914400" y="3203579"/>
            <a:ext cx="10363200" cy="987425"/>
          </a:xfrm>
        </p:spPr>
        <p:txBody>
          <a:bodyPr>
            <a:normAutofit/>
          </a:bodyPr>
          <a:lstStyle>
            <a:lvl1pPr marL="0" indent="0" algn="l">
              <a:buNone/>
              <a:defRPr sz="1604" b="0">
                <a:solidFill>
                  <a:schemeClr val="tx1"/>
                </a:solidFill>
              </a:defRPr>
            </a:lvl1pPr>
            <a:lvl2pPr marL="458340" indent="0" algn="ctr">
              <a:buNone/>
              <a:defRPr>
                <a:solidFill>
                  <a:schemeClr val="tx1">
                    <a:tint val="75000"/>
                  </a:schemeClr>
                </a:solidFill>
              </a:defRPr>
            </a:lvl2pPr>
            <a:lvl3pPr marL="916680" indent="0" algn="ctr">
              <a:buNone/>
              <a:defRPr>
                <a:solidFill>
                  <a:schemeClr val="tx1">
                    <a:tint val="75000"/>
                  </a:schemeClr>
                </a:solidFill>
              </a:defRPr>
            </a:lvl3pPr>
            <a:lvl4pPr marL="1375020" indent="0" algn="ctr">
              <a:buNone/>
              <a:defRPr>
                <a:solidFill>
                  <a:schemeClr val="tx1">
                    <a:tint val="75000"/>
                  </a:schemeClr>
                </a:solidFill>
              </a:defRPr>
            </a:lvl4pPr>
            <a:lvl5pPr marL="1833361" indent="0" algn="ctr">
              <a:buNone/>
              <a:defRPr>
                <a:solidFill>
                  <a:schemeClr val="tx1">
                    <a:tint val="75000"/>
                  </a:schemeClr>
                </a:solidFill>
              </a:defRPr>
            </a:lvl5pPr>
            <a:lvl6pPr marL="2291701" indent="0" algn="ctr">
              <a:buNone/>
              <a:defRPr>
                <a:solidFill>
                  <a:schemeClr val="tx1">
                    <a:tint val="75000"/>
                  </a:schemeClr>
                </a:solidFill>
              </a:defRPr>
            </a:lvl6pPr>
            <a:lvl7pPr marL="2750041" indent="0" algn="ctr">
              <a:buNone/>
              <a:defRPr>
                <a:solidFill>
                  <a:schemeClr val="tx1">
                    <a:tint val="75000"/>
                  </a:schemeClr>
                </a:solidFill>
              </a:defRPr>
            </a:lvl7pPr>
            <a:lvl8pPr marL="3208381" indent="0" algn="ctr">
              <a:buNone/>
              <a:defRPr>
                <a:solidFill>
                  <a:schemeClr val="tx1">
                    <a:tint val="75000"/>
                  </a:schemeClr>
                </a:solidFill>
              </a:defRPr>
            </a:lvl8pPr>
            <a:lvl9pPr marL="3666721"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23" name="Copyright"/>
          <p:cNvSpPr txBox="1"/>
          <p:nvPr userDrawn="1"/>
        </p:nvSpPr>
        <p:spPr>
          <a:xfrm>
            <a:off x="10227052" y="6527632"/>
            <a:ext cx="2438400" cy="246221"/>
          </a:xfrm>
          <a:prstGeom prst="rect">
            <a:avLst/>
          </a:prstGeom>
          <a:noFill/>
        </p:spPr>
        <p:txBody>
          <a:bodyPr wrap="square" rtlCol="0">
            <a:spAutoFit/>
          </a:bodyPr>
          <a:lstStyle/>
          <a:p>
            <a:r>
              <a:rPr lang="en-US" sz="1003" dirty="0">
                <a:solidFill>
                  <a:schemeClr val="bg1"/>
                </a:solidFill>
                <a:latin typeface="Arial" pitchFamily="34" charset="0"/>
                <a:cs typeface="Arial" pitchFamily="34" charset="0"/>
              </a:rPr>
              <a:t>© 2020 The MathWorks, Inc.</a:t>
            </a:r>
          </a:p>
        </p:txBody>
      </p:sp>
      <p:cxnSp>
        <p:nvCxnSpPr>
          <p:cNvPr id="26" name="GrayLine"/>
          <p:cNvCxnSpPr/>
          <p:nvPr userDrawn="1"/>
        </p:nvCxnSpPr>
        <p:spPr>
          <a:xfrm>
            <a:off x="-4067" y="4376652"/>
            <a:ext cx="12209092" cy="0"/>
          </a:xfrm>
          <a:prstGeom prst="line">
            <a:avLst/>
          </a:prstGeom>
          <a:ln w="57150">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9" name="Logo" descr="09_MW_logo_CMYK_REV.png"/>
          <p:cNvPicPr>
            <a:picLocks noChangeAspect="1"/>
          </p:cNvPicPr>
          <p:nvPr userDrawn="1"/>
        </p:nvPicPr>
        <p:blipFill>
          <a:blip r:embed="rId3" cstate="print"/>
          <a:stretch>
            <a:fillRect/>
          </a:stretch>
        </p:blipFill>
        <p:spPr>
          <a:xfrm>
            <a:off x="10330730" y="141139"/>
            <a:ext cx="1620665" cy="3205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sz="2800" baseline="0">
                <a:solidFill>
                  <a:schemeClr val="tx2"/>
                </a:solidFill>
              </a:defRPr>
            </a:lvl1pPr>
          </a:lstStyle>
          <a:p>
            <a:r>
              <a:rPr lang="it-IT"/>
              <a:t>Fare clic per modificare lo stile del titolo dello schema</a:t>
            </a:r>
            <a:endParaRPr lang="en-US" dirty="0"/>
          </a:p>
        </p:txBody>
      </p:sp>
      <p:sp>
        <p:nvSpPr>
          <p:cNvPr id="3" name="Content"/>
          <p:cNvSpPr>
            <a:spLocks noGrp="1"/>
          </p:cNvSpPr>
          <p:nvPr>
            <p:ph idx="1"/>
          </p:nvPr>
        </p:nvSpPr>
        <p:spPr>
          <a:xfrm>
            <a:off x="609602" y="1600200"/>
            <a:ext cx="10769600" cy="4648200"/>
          </a:xfrm>
        </p:spPr>
        <p:txBody>
          <a:bodyPr/>
          <a:lstStyle>
            <a:lvl1pPr>
              <a:buSzPct val="75000"/>
              <a:defRPr sz="2400"/>
            </a:lvl1pPr>
            <a:lvl2pPr>
              <a:lnSpc>
                <a:spcPct val="105000"/>
              </a:lnSpc>
              <a:defRPr sz="2000"/>
            </a:lvl2pPr>
            <a:lvl3pPr>
              <a:lnSpc>
                <a:spcPct val="105000"/>
              </a:lnSpc>
              <a:buSzPct val="75000"/>
              <a:defRPr sz="1604"/>
            </a:lvl3pPr>
            <a:lvl4pPr>
              <a:lnSpc>
                <a:spcPct val="105000"/>
              </a:lnSpc>
              <a:defRPr/>
            </a:lvl4pPr>
            <a:lvl5pPr>
              <a:lnSpc>
                <a:spcPct val="105000"/>
              </a:lnSpc>
              <a:defRPr/>
            </a:lvl5pPr>
          </a:lstStyle>
          <a:p>
            <a:pPr lvl="0"/>
            <a:r>
              <a:rPr lang="it-IT"/>
              <a:t>Fare clic per modificare gli stili del testo dello schema</a:t>
            </a:r>
          </a:p>
          <a:p>
            <a:pPr lvl="1"/>
            <a:r>
              <a:rPr lang="it-IT"/>
              <a:t>Secondo livello</a:t>
            </a:r>
          </a:p>
          <a:p>
            <a:pPr lvl="2"/>
            <a:r>
              <a:rPr lang="it-IT"/>
              <a:t>Terzo livello</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p>
            <a:r>
              <a:rPr lang="it-IT"/>
              <a:t>Fare clic per modificare lo stile del titolo dello schema</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eature">
    <p:spTree>
      <p:nvGrpSpPr>
        <p:cNvPr id="1" name=""/>
        <p:cNvGrpSpPr/>
        <p:nvPr/>
      </p:nvGrpSpPr>
      <p:grpSpPr>
        <a:xfrm>
          <a:off x="0" y="0"/>
          <a:ext cx="0" cy="0"/>
          <a:chOff x="0" y="0"/>
          <a:chExt cx="0" cy="0"/>
        </a:xfrm>
      </p:grpSpPr>
      <p:sp>
        <p:nvSpPr>
          <p:cNvPr id="10" name="Title"/>
          <p:cNvSpPr>
            <a:spLocks noGrp="1"/>
          </p:cNvSpPr>
          <p:nvPr>
            <p:ph type="title"/>
          </p:nvPr>
        </p:nvSpPr>
        <p:spPr>
          <a:xfrm>
            <a:off x="609600" y="457200"/>
            <a:ext cx="9448800" cy="990600"/>
          </a:xfrm>
        </p:spPr>
        <p:txBody>
          <a:bodyPr anchor="t" anchorCtr="0"/>
          <a:lstStyle>
            <a:lvl1pPr algn="l">
              <a:defRPr sz="2800" b="0" i="0">
                <a:solidFill>
                  <a:schemeClr val="tx2"/>
                </a:solidFill>
              </a:defRPr>
            </a:lvl1pPr>
          </a:lstStyle>
          <a:p>
            <a:r>
              <a:rPr lang="it-IT"/>
              <a:t>Fare clic per modificare lo stile del titolo dello schema</a:t>
            </a:r>
            <a:endParaRPr lang="en-US" dirty="0"/>
          </a:p>
        </p:txBody>
      </p:sp>
      <p:sp>
        <p:nvSpPr>
          <p:cNvPr id="11" name="Content"/>
          <p:cNvSpPr>
            <a:spLocks noGrp="1"/>
          </p:cNvSpPr>
          <p:nvPr>
            <p:ph sz="half" idx="10" hasCustomPrompt="1"/>
          </p:nvPr>
        </p:nvSpPr>
        <p:spPr>
          <a:xfrm>
            <a:off x="609601" y="2819400"/>
            <a:ext cx="5080001" cy="3200400"/>
          </a:xfrm>
        </p:spPr>
        <p:txBody>
          <a:bodyPr/>
          <a:lstStyle>
            <a:lvl1pPr>
              <a:buClr>
                <a:srgbClr val="125687"/>
              </a:buClr>
              <a:buSzTx/>
              <a:defRPr sz="1800" baseline="0"/>
            </a:lvl1pPr>
            <a:lvl2pPr>
              <a:defRPr sz="1604"/>
            </a:lvl2pPr>
            <a:lvl3pPr>
              <a:buNone/>
              <a:defRPr sz="1604"/>
            </a:lvl3pPr>
            <a:lvl4pPr>
              <a:defRPr sz="1805"/>
            </a:lvl4pPr>
            <a:lvl5pPr>
              <a:defRPr sz="1805"/>
            </a:lvl5pPr>
            <a:lvl6pPr>
              <a:defRPr sz="1805"/>
            </a:lvl6pPr>
            <a:lvl7pPr>
              <a:defRPr sz="1805"/>
            </a:lvl7pPr>
            <a:lvl8pPr>
              <a:defRPr sz="1805"/>
            </a:lvl8pPr>
            <a:lvl9pPr>
              <a:defRPr sz="1805"/>
            </a:lvl9pPr>
          </a:lstStyle>
          <a:p>
            <a:pPr lvl="0">
              <a:buClr>
                <a:srgbClr val="125687"/>
              </a:buClr>
              <a:buSzTx/>
            </a:pPr>
            <a:r>
              <a:rPr lang="en-US" dirty="0"/>
              <a:t>Click to add b</a:t>
            </a:r>
            <a:r>
              <a:rPr lang="en-US" sz="1805" dirty="0">
                <a:solidFill>
                  <a:prstClr val="black"/>
                </a:solidFill>
              </a:rPr>
              <a:t>rief summary and benefits of feature (ideally three bullets)</a:t>
            </a:r>
          </a:p>
          <a:p>
            <a:pPr lvl="1"/>
            <a:r>
              <a:rPr lang="en-US" dirty="0"/>
              <a:t>Second level</a:t>
            </a:r>
          </a:p>
        </p:txBody>
      </p:sp>
      <p:sp>
        <p:nvSpPr>
          <p:cNvPr id="13" name="Headline"/>
          <p:cNvSpPr>
            <a:spLocks noGrp="1"/>
          </p:cNvSpPr>
          <p:nvPr>
            <p:ph type="body" sz="quarter" idx="11" hasCustomPrompt="1"/>
          </p:nvPr>
        </p:nvSpPr>
        <p:spPr>
          <a:xfrm>
            <a:off x="609601" y="1600200"/>
            <a:ext cx="5080001" cy="838200"/>
          </a:xfrm>
        </p:spPr>
        <p:txBody>
          <a:bodyPr anchor="t"/>
          <a:lstStyle>
            <a:lvl1pPr marL="0" indent="0" algn="l">
              <a:buNone/>
              <a:defRPr sz="2000" b="0" i="0" baseline="0"/>
            </a:lvl1pPr>
          </a:lstStyle>
          <a:p>
            <a:pPr lvl="0"/>
            <a:r>
              <a:rPr lang="en-US" dirty="0"/>
              <a:t>Click to add headline</a:t>
            </a:r>
            <a:r>
              <a:rPr lang="en-US" sz="2005" b="1" dirty="0">
                <a:solidFill>
                  <a:prstClr val="black"/>
                </a:solidFill>
              </a:rPr>
              <a:t> providing value of feature</a:t>
            </a:r>
            <a:endParaRPr lang="en-US" dirty="0"/>
          </a:p>
        </p:txBody>
      </p:sp>
      <p:sp>
        <p:nvSpPr>
          <p:cNvPr id="14" name="ProductName"/>
          <p:cNvSpPr>
            <a:spLocks noGrp="1"/>
          </p:cNvSpPr>
          <p:nvPr>
            <p:ph type="body" sz="half" idx="12" hasCustomPrompt="1"/>
          </p:nvPr>
        </p:nvSpPr>
        <p:spPr>
          <a:xfrm>
            <a:off x="609602" y="6172200"/>
            <a:ext cx="5473700" cy="533400"/>
          </a:xfrm>
        </p:spPr>
        <p:txBody>
          <a:bodyPr anchor="b" anchorCtr="0"/>
          <a:lstStyle>
            <a:lvl1pPr marL="230761" indent="-229170">
              <a:buClrTx/>
              <a:buSzPct val="125000"/>
              <a:buFont typeface="Courier New" pitchFamily="49" charset="0"/>
              <a:buChar char="»"/>
              <a:defRPr sz="1604" b="0">
                <a:latin typeface="Courier New" pitchFamily="49" charset="0"/>
                <a:cs typeface="Courier New" pitchFamily="49" charset="0"/>
              </a:defRPr>
            </a:lvl1pPr>
          </a:lstStyle>
          <a:p>
            <a:pPr lvl="0"/>
            <a:r>
              <a:rPr lang="en-US" dirty="0"/>
              <a:t>Click to add </a:t>
            </a:r>
            <a:r>
              <a:rPr lang="en-US" sz="1604" dirty="0" err="1">
                <a:latin typeface="Courier New" pitchFamily="49" charset="0"/>
                <a:cs typeface="Courier New" pitchFamily="49" charset="0"/>
              </a:rPr>
              <a:t>product_example_name</a:t>
            </a:r>
            <a:r>
              <a:rPr lang="en-US" sz="1604" dirty="0">
                <a:latin typeface="Courier New" pitchFamily="49" charset="0"/>
                <a:cs typeface="Courier New" pitchFamily="49" charset="0"/>
              </a:rPr>
              <a: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963084" y="1914529"/>
            <a:ext cx="10363200" cy="1362075"/>
          </a:xfrm>
        </p:spPr>
        <p:txBody>
          <a:bodyPr anchor="t"/>
          <a:lstStyle>
            <a:lvl1pPr algn="ctr">
              <a:defRPr sz="3200" b="0" cap="none">
                <a:solidFill>
                  <a:schemeClr val="tx2"/>
                </a:solidFill>
              </a:defRPr>
            </a:lvl1pPr>
          </a:lstStyle>
          <a:p>
            <a:r>
              <a:rPr lang="en-US" dirty="0"/>
              <a:t>Click to edit Section Header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a:solidFill>
                  <a:schemeClr val="tx2"/>
                </a:solidFill>
              </a:defRPr>
            </a:lvl1pPr>
          </a:lstStyle>
          <a:p>
            <a:r>
              <a:rPr lang="it-IT"/>
              <a:t>Fare clic per modificare lo stile del titolo dello schema</a:t>
            </a:r>
            <a:endParaRPr lang="en-US" dirty="0"/>
          </a:p>
        </p:txBody>
      </p:sp>
      <p:sp>
        <p:nvSpPr>
          <p:cNvPr id="3" name="LeftContent"/>
          <p:cNvSpPr>
            <a:spLocks noGrp="1"/>
          </p:cNvSpPr>
          <p:nvPr>
            <p:ph sz="half" idx="1"/>
          </p:nvPr>
        </p:nvSpPr>
        <p:spPr>
          <a:xfrm>
            <a:off x="609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it-IT"/>
              <a:t>Fare clic per modificare gli stili del testo dello schema</a:t>
            </a:r>
          </a:p>
          <a:p>
            <a:pPr lvl="1"/>
            <a:r>
              <a:rPr lang="it-IT"/>
              <a:t>Secondo livello</a:t>
            </a:r>
          </a:p>
          <a:p>
            <a:pPr lvl="2"/>
            <a:r>
              <a:rPr lang="it-IT"/>
              <a:t>Terzo livello</a:t>
            </a:r>
          </a:p>
        </p:txBody>
      </p:sp>
      <p:sp>
        <p:nvSpPr>
          <p:cNvPr id="4" name="RightContent"/>
          <p:cNvSpPr>
            <a:spLocks noGrp="1"/>
          </p:cNvSpPr>
          <p:nvPr>
            <p:ph sz="half" idx="2"/>
          </p:nvPr>
        </p:nvSpPr>
        <p:spPr>
          <a:xfrm>
            <a:off x="6197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it-IT"/>
              <a:t>Fare clic per modificare gli stili del testo dello schema</a:t>
            </a:r>
          </a:p>
          <a:p>
            <a:pPr lvl="1"/>
            <a:r>
              <a:rPr lang="it-IT"/>
              <a:t>Secondo livello</a:t>
            </a:r>
          </a:p>
          <a:p>
            <a:pPr lvl="2"/>
            <a:r>
              <a:rPr lang="it-IT"/>
              <a:t>Terzo livello</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Content"/>
          <p:cNvSpPr txBox="1">
            <a:spLocks noChangeArrowheads="1"/>
          </p:cNvSpPr>
          <p:nvPr userDrawn="1"/>
        </p:nvSpPr>
        <p:spPr bwMode="auto">
          <a:xfrm>
            <a:off x="607484" y="1600200"/>
            <a:ext cx="10765536" cy="4648200"/>
          </a:xfrm>
          <a:prstGeom prst="rect">
            <a:avLst/>
          </a:prstGeom>
          <a:noFill/>
          <a:ln w="9525">
            <a:noFill/>
            <a:miter lim="800000"/>
            <a:headEnd/>
            <a:tailEnd/>
          </a:ln>
          <a:effectLst/>
        </p:spPr>
        <p:txBody>
          <a:bodyPr wrap="none"/>
          <a:lstStyle/>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Edit</a:t>
            </a:r>
            <a:r>
              <a:rPr lang="en-US" sz="2400" baseline="0" dirty="0">
                <a:latin typeface="Arial" pitchFamily="34" charset="0"/>
                <a:cs typeface="Arial" pitchFamily="34" charset="0"/>
              </a:rPr>
              <a:t> in Slide Master view to e</a:t>
            </a:r>
            <a:r>
              <a:rPr lang="en-US" sz="2400" dirty="0">
                <a:latin typeface="Arial" pitchFamily="34" charset="0"/>
                <a:cs typeface="Arial" pitchFamily="34" charset="0"/>
              </a:rPr>
              <a:t>nter agenda items</a:t>
            </a:r>
          </a:p>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Bullet 2</a:t>
            </a:r>
          </a:p>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Bullet</a:t>
            </a:r>
            <a:r>
              <a:rPr lang="en-US" sz="2400" baseline="0" dirty="0">
                <a:latin typeface="Arial" pitchFamily="34" charset="0"/>
                <a:cs typeface="Arial" pitchFamily="34" charset="0"/>
              </a:rPr>
              <a:t> 3</a:t>
            </a:r>
          </a:p>
          <a:p>
            <a:pPr marL="342164" lvl="0" indent="-342164">
              <a:buClr>
                <a:schemeClr val="tx2"/>
              </a:buClr>
              <a:buSzPct val="75000"/>
              <a:buFont typeface="Wingdings" pitchFamily="2" charset="2"/>
              <a:buChar char="§"/>
              <a:tabLst>
                <a:tab pos="458340" algn="l"/>
              </a:tabLst>
            </a:pPr>
            <a:r>
              <a:rPr lang="en-US" sz="2400" baseline="0" dirty="0">
                <a:latin typeface="Arial" pitchFamily="34" charset="0"/>
                <a:cs typeface="Arial" pitchFamily="34" charset="0"/>
              </a:rPr>
              <a:t>Bullet 4</a:t>
            </a:r>
          </a:p>
          <a:p>
            <a:pPr marL="342164" lvl="0" indent="-342164">
              <a:buClr>
                <a:schemeClr val="tx2"/>
              </a:buClr>
              <a:buSzPct val="75000"/>
              <a:buFont typeface="Wingdings" pitchFamily="2" charset="2"/>
              <a:buChar char="§"/>
              <a:tabLst>
                <a:tab pos="458340" algn="l"/>
              </a:tabLst>
            </a:pPr>
            <a:endParaRPr lang="en-US" sz="2400" dirty="0">
              <a:latin typeface="Arial" pitchFamily="34" charset="0"/>
              <a:cs typeface="Arial" pitchFamily="34" charset="0"/>
            </a:endParaRPr>
          </a:p>
        </p:txBody>
      </p:sp>
      <p:sp>
        <p:nvSpPr>
          <p:cNvPr id="5" name="Title"/>
          <p:cNvSpPr txBox="1">
            <a:spLocks noChangeArrowheads="1"/>
          </p:cNvSpPr>
          <p:nvPr userDrawn="1"/>
        </p:nvSpPr>
        <p:spPr bwMode="auto">
          <a:xfrm>
            <a:off x="607484" y="464695"/>
            <a:ext cx="10765536" cy="1143000"/>
          </a:xfrm>
          <a:prstGeom prst="rect">
            <a:avLst/>
          </a:prstGeom>
          <a:noFill/>
          <a:ln w="9525">
            <a:noFill/>
            <a:miter lim="800000"/>
            <a:headEnd/>
            <a:tailEnd/>
          </a:ln>
          <a:effectLst/>
        </p:spPr>
        <p:txBody>
          <a:bodyPr wrap="none"/>
          <a:lstStyle/>
          <a:p>
            <a:pPr marL="0" marR="0" indent="0" algn="l" defTabSz="916680" rtl="0" eaLnBrk="1" fontAlgn="auto" latinLnBrk="0" hangingPunct="1">
              <a:lnSpc>
                <a:spcPct val="100000"/>
              </a:lnSpc>
              <a:spcBef>
                <a:spcPts val="0"/>
              </a:spcBef>
              <a:spcAft>
                <a:spcPts val="0"/>
              </a:spcAft>
              <a:buClrTx/>
              <a:buSzTx/>
              <a:buFontTx/>
              <a:buNone/>
              <a:tabLst/>
              <a:defRPr/>
            </a:pPr>
            <a:r>
              <a:rPr lang="en-US" sz="2800" b="0" dirty="0">
                <a:solidFill>
                  <a:schemeClr val="tx2"/>
                </a:solidFill>
                <a:latin typeface="Arial" pitchFamily="34" charset="0"/>
                <a:cs typeface="Arial" pitchFamily="34" charset="0"/>
              </a:rPr>
              <a:t>Edit in Slide</a:t>
            </a:r>
            <a:r>
              <a:rPr lang="en-US" sz="2800" b="0" baseline="0" dirty="0">
                <a:solidFill>
                  <a:schemeClr val="tx2"/>
                </a:solidFill>
                <a:latin typeface="Arial" pitchFamily="34" charset="0"/>
                <a:cs typeface="Arial" pitchFamily="34" charset="0"/>
              </a:rPr>
              <a:t> Master view to e</a:t>
            </a:r>
            <a:r>
              <a:rPr lang="en-US" sz="2800" b="0" dirty="0">
                <a:solidFill>
                  <a:schemeClr val="tx2"/>
                </a:solidFill>
                <a:latin typeface="Arial" pitchFamily="34" charset="0"/>
                <a:cs typeface="Arial" pitchFamily="34" charset="0"/>
              </a:rPr>
              <a:t>nter agenda</a:t>
            </a:r>
            <a:r>
              <a:rPr lang="en-US" sz="2800" b="0" baseline="0" dirty="0">
                <a:solidFill>
                  <a:schemeClr val="tx2"/>
                </a:solidFill>
                <a:latin typeface="Arial" pitchFamily="34" charset="0"/>
                <a:cs typeface="Arial" pitchFamily="34" charset="0"/>
              </a:rPr>
              <a:t> title</a:t>
            </a:r>
            <a:endParaRPr lang="en-US" sz="2800" b="0" dirty="0">
              <a:solidFill>
                <a:schemeClr val="tx2"/>
              </a:solidFill>
              <a:latin typeface="Arial" pitchFamily="34" charset="0"/>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a:prstGeom prst="rect">
            <a:avLst/>
          </a:prstGeom>
        </p:spPr>
        <p:txBody>
          <a:bodyPr vert="horz" lIns="91440" tIns="45720" rIns="91440" bIns="45720" rtlCol="0" anchor="t" anchorCtr="0">
            <a:noAutofit/>
          </a:bodyPr>
          <a:lstStyle/>
          <a:p>
            <a:r>
              <a:rPr lang="it-IT"/>
              <a:t>Fare clic per modificare lo stile del titolo dello schema</a:t>
            </a:r>
            <a:endParaRPr lang="en-US" dirty="0"/>
          </a:p>
        </p:txBody>
      </p:sp>
      <p:sp>
        <p:nvSpPr>
          <p:cNvPr id="3" name="Content"/>
          <p:cNvSpPr>
            <a:spLocks noGrp="1"/>
          </p:cNvSpPr>
          <p:nvPr>
            <p:ph type="body" idx="1"/>
          </p:nvPr>
        </p:nvSpPr>
        <p:spPr>
          <a:xfrm>
            <a:off x="609602" y="1600200"/>
            <a:ext cx="10769600" cy="46482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
        <p:nvSpPr>
          <p:cNvPr id="8" name="SlideNumber"/>
          <p:cNvSpPr/>
          <p:nvPr/>
        </p:nvSpPr>
        <p:spPr>
          <a:xfrm>
            <a:off x="11582400" y="6484954"/>
            <a:ext cx="609600" cy="381001"/>
          </a:xfrm>
          <a:prstGeom prst="rect">
            <a:avLst/>
          </a:prstGeom>
          <a:noFill/>
          <a:ln w="12700">
            <a:noFill/>
          </a:ln>
        </p:spPr>
        <p:txBody>
          <a:bodyPr wrap="square" anchor="ctr">
            <a:noAutofit/>
          </a:bodyPr>
          <a:lstStyle/>
          <a:p>
            <a:pPr algn="ctr"/>
            <a:fld id="{47FBD1EF-0801-4063-B668-C71608ACC70F}" type="slidenum">
              <a:rPr kumimoji="0" lang="en-US" sz="1203" b="1" i="0" u="none" strike="noStrike" kern="1200" cap="none" spc="0" normalizeH="0" baseline="0" noProof="0" smtClean="0">
                <a:ln>
                  <a:noFill/>
                </a:ln>
                <a:solidFill>
                  <a:schemeClr val="tx2"/>
                </a:solidFill>
                <a:effectLst/>
                <a:uLnTx/>
                <a:uFillTx/>
                <a:latin typeface="Arial" pitchFamily="34" charset="0"/>
                <a:ea typeface="+mn-ea"/>
                <a:cs typeface="Arial" pitchFamily="34" charset="0"/>
              </a:rPr>
              <a:pPr algn="ctr"/>
              <a:t>‹N›</a:t>
            </a:fld>
            <a:endParaRPr lang="en-US" sz="1203" b="1" dirty="0">
              <a:solidFill>
                <a:schemeClr val="tx2"/>
              </a:solidFill>
            </a:endParaRPr>
          </a:p>
        </p:txBody>
      </p:sp>
      <p:pic>
        <p:nvPicPr>
          <p:cNvPr id="12" name="Logo" descr="logo647.png"/>
          <p:cNvPicPr>
            <a:picLocks noChangeAspect="1"/>
          </p:cNvPicPr>
          <p:nvPr/>
        </p:nvPicPr>
        <p:blipFill>
          <a:blip r:embed="rId10" cstate="print"/>
          <a:stretch>
            <a:fillRect/>
          </a:stretch>
        </p:blipFill>
        <p:spPr>
          <a:xfrm>
            <a:off x="10679339" y="23675"/>
            <a:ext cx="1327516" cy="360269"/>
          </a:xfrm>
          <a:prstGeom prst="rect">
            <a:avLst/>
          </a:prstGeom>
          <a:noFill/>
          <a:ln>
            <a:noFill/>
          </a:ln>
        </p:spPr>
      </p:pic>
      <p:cxnSp>
        <p:nvCxnSpPr>
          <p:cNvPr id="13" name="Line"/>
          <p:cNvCxnSpPr/>
          <p:nvPr/>
        </p:nvCxnSpPr>
        <p:spPr>
          <a:xfrm rot="10800000" flipV="1">
            <a:off x="229170" y="176521"/>
            <a:ext cx="10297392" cy="211602"/>
          </a:xfrm>
          <a:prstGeom prst="bentConnector3">
            <a:avLst>
              <a:gd name="adj1" fmla="val 100013"/>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9" r:id="rId4"/>
    <p:sldLayoutId id="2147483663" r:id="rId5"/>
    <p:sldLayoutId id="2147483651" r:id="rId6"/>
    <p:sldLayoutId id="2147483652" r:id="rId7"/>
    <p:sldLayoutId id="2147483664" r:id="rId8"/>
  </p:sldLayoutIdLst>
  <p:hf hdr="0" ftr="0" dt="0"/>
  <p:txStyles>
    <p:titleStyle>
      <a:lvl1pPr algn="l" defTabSz="916680" rtl="0" eaLnBrk="1" latinLnBrk="0" hangingPunct="1">
        <a:spcBef>
          <a:spcPct val="0"/>
        </a:spcBef>
        <a:buNone/>
        <a:defRPr sz="2800" b="0" kern="1200">
          <a:solidFill>
            <a:schemeClr val="tx2"/>
          </a:solidFill>
          <a:latin typeface="Arial" pitchFamily="34" charset="0"/>
          <a:ea typeface="+mj-ea"/>
          <a:cs typeface="Arial" pitchFamily="34" charset="0"/>
        </a:defRPr>
      </a:lvl1pPr>
    </p:titleStyle>
    <p:body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p:bodyStyle>
    <p:otherStyle>
      <a:defPPr>
        <a:defRPr lang="en-US"/>
      </a:defPPr>
      <a:lvl1pPr marL="0" algn="l" defTabSz="916680" rtl="0" eaLnBrk="1" latinLnBrk="0" hangingPunct="1">
        <a:defRPr sz="1805" kern="1200">
          <a:solidFill>
            <a:schemeClr val="tx1"/>
          </a:solidFill>
          <a:latin typeface="+mn-lt"/>
          <a:ea typeface="+mn-ea"/>
          <a:cs typeface="+mn-cs"/>
        </a:defRPr>
      </a:lvl1pPr>
      <a:lvl2pPr marL="458340" algn="l" defTabSz="916680" rtl="0" eaLnBrk="1" latinLnBrk="0" hangingPunct="1">
        <a:defRPr sz="1805" kern="1200">
          <a:solidFill>
            <a:schemeClr val="tx1"/>
          </a:solidFill>
          <a:latin typeface="+mn-lt"/>
          <a:ea typeface="+mn-ea"/>
          <a:cs typeface="+mn-cs"/>
        </a:defRPr>
      </a:lvl2pPr>
      <a:lvl3pPr marL="916680" algn="l" defTabSz="916680" rtl="0" eaLnBrk="1" latinLnBrk="0" hangingPunct="1">
        <a:defRPr sz="1805" kern="1200">
          <a:solidFill>
            <a:schemeClr val="tx1"/>
          </a:solidFill>
          <a:latin typeface="+mn-lt"/>
          <a:ea typeface="+mn-ea"/>
          <a:cs typeface="+mn-cs"/>
        </a:defRPr>
      </a:lvl3pPr>
      <a:lvl4pPr marL="1375020" algn="l" defTabSz="916680" rtl="0" eaLnBrk="1" latinLnBrk="0" hangingPunct="1">
        <a:defRPr sz="1805" kern="1200">
          <a:solidFill>
            <a:schemeClr val="tx1"/>
          </a:solidFill>
          <a:latin typeface="+mn-lt"/>
          <a:ea typeface="+mn-ea"/>
          <a:cs typeface="+mn-cs"/>
        </a:defRPr>
      </a:lvl4pPr>
      <a:lvl5pPr marL="1833361" algn="l" defTabSz="916680" rtl="0" eaLnBrk="1" latinLnBrk="0" hangingPunct="1">
        <a:defRPr sz="1805" kern="1200">
          <a:solidFill>
            <a:schemeClr val="tx1"/>
          </a:solidFill>
          <a:latin typeface="+mn-lt"/>
          <a:ea typeface="+mn-ea"/>
          <a:cs typeface="+mn-cs"/>
        </a:defRPr>
      </a:lvl5pPr>
      <a:lvl6pPr marL="2291701" algn="l" defTabSz="916680" rtl="0" eaLnBrk="1" latinLnBrk="0" hangingPunct="1">
        <a:defRPr sz="1805" kern="1200">
          <a:solidFill>
            <a:schemeClr val="tx1"/>
          </a:solidFill>
          <a:latin typeface="+mn-lt"/>
          <a:ea typeface="+mn-ea"/>
          <a:cs typeface="+mn-cs"/>
        </a:defRPr>
      </a:lvl6pPr>
      <a:lvl7pPr marL="2750041" algn="l" defTabSz="916680" rtl="0" eaLnBrk="1" latinLnBrk="0" hangingPunct="1">
        <a:defRPr sz="1805" kern="1200">
          <a:solidFill>
            <a:schemeClr val="tx1"/>
          </a:solidFill>
          <a:latin typeface="+mn-lt"/>
          <a:ea typeface="+mn-ea"/>
          <a:cs typeface="+mn-cs"/>
        </a:defRPr>
      </a:lvl7pPr>
      <a:lvl8pPr marL="3208381" algn="l" defTabSz="916680" rtl="0" eaLnBrk="1" latinLnBrk="0" hangingPunct="1">
        <a:defRPr sz="1805" kern="1200">
          <a:solidFill>
            <a:schemeClr val="tx1"/>
          </a:solidFill>
          <a:latin typeface="+mn-lt"/>
          <a:ea typeface="+mn-ea"/>
          <a:cs typeface="+mn-cs"/>
        </a:defRPr>
      </a:lvl8pPr>
      <a:lvl9pPr marL="3666721" algn="l" defTabSz="916680" rtl="0" eaLnBrk="1" latinLnBrk="0" hangingPunct="1">
        <a:defRPr sz="18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Introduction to Generative Adversarial Networks</a:t>
            </a:r>
          </a:p>
        </p:txBody>
      </p:sp>
      <p:pic>
        <p:nvPicPr>
          <p:cNvPr id="1026" name="Picture 2" descr="gna-discovery-page-fig3">
            <a:extLst>
              <a:ext uri="{FF2B5EF4-FFF2-40B4-BE49-F238E27FC236}">
                <a16:creationId xmlns:a16="http://schemas.microsoft.com/office/drawing/2014/main" id="{3524B9B4-E460-4DBC-9294-4F07E9A964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0887" y="1916832"/>
            <a:ext cx="4070226" cy="23607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Table of content</a:t>
            </a:r>
          </a:p>
        </p:txBody>
      </p:sp>
      <p:sp>
        <p:nvSpPr>
          <p:cNvPr id="4" name="Content Placeholder 3"/>
          <p:cNvSpPr>
            <a:spLocks noGrp="1"/>
          </p:cNvSpPr>
          <p:nvPr>
            <p:ph idx="1"/>
          </p:nvPr>
        </p:nvSpPr>
        <p:spPr/>
        <p:txBody>
          <a:bodyPr vert="horz" lIns="91440" tIns="45720" rIns="91440" bIns="45720" rtlCol="0" anchor="t">
            <a:noAutofit/>
          </a:bodyPr>
          <a:lstStyle/>
          <a:p>
            <a:r>
              <a:rPr lang="en-US" dirty="0"/>
              <a:t>Generative Adversarial Networks (GANs)</a:t>
            </a:r>
          </a:p>
          <a:p>
            <a:pPr marL="0" indent="0">
              <a:buNone/>
            </a:pPr>
            <a:endParaRPr lang="en-US" dirty="0"/>
          </a:p>
          <a:p>
            <a:r>
              <a:rPr lang="en-US" dirty="0"/>
              <a:t>Train a GAN</a:t>
            </a:r>
          </a:p>
          <a:p>
            <a:pPr lvl="1">
              <a:buFont typeface="Arial" panose="020B0604020202020204" pitchFamily="34" charset="0"/>
              <a:buChar char="•"/>
            </a:pPr>
            <a:r>
              <a:rPr lang="en-US" dirty="0"/>
              <a:t>Generate fake data </a:t>
            </a:r>
          </a:p>
          <a:p>
            <a:pPr lvl="1">
              <a:buFont typeface="Arial" panose="020B0604020202020204" pitchFamily="34" charset="0"/>
              <a:buChar char="•"/>
            </a:pPr>
            <a:r>
              <a:rPr lang="en-US" dirty="0"/>
              <a:t>Discriminate real/fake images</a:t>
            </a:r>
          </a:p>
          <a:p>
            <a:pPr lvl="1">
              <a:buFont typeface="Arial" panose="020B0604020202020204" pitchFamily="34" charset="0"/>
              <a:buChar char="•"/>
            </a:pPr>
            <a:r>
              <a:rPr lang="en-US" dirty="0"/>
              <a:t>Update parameters</a:t>
            </a:r>
          </a:p>
          <a:p>
            <a:pPr lvl="1"/>
            <a:endParaRPr lang="en-US" dirty="0"/>
          </a:p>
          <a:p>
            <a:pPr marL="343755" marR="0" lvl="0" indent="-343755" algn="l" defTabSz="916680" rtl="0" eaLnBrk="1" fontAlgn="auto" latinLnBrk="0" hangingPunct="1">
              <a:lnSpc>
                <a:spcPct val="100000"/>
              </a:lnSpc>
              <a:spcBef>
                <a:spcPct val="20000"/>
              </a:spcBef>
              <a:spcAft>
                <a:spcPts val="0"/>
              </a:spcAft>
              <a:buClr>
                <a:srgbClr val="125687"/>
              </a:buClr>
              <a:buSzPct val="75000"/>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Applications of Generative Adversarial Networks</a:t>
            </a:r>
          </a:p>
          <a:p>
            <a:pPr lvl="1" indent="-343755">
              <a:lnSpc>
                <a:spcPct val="100000"/>
              </a:lnSpc>
              <a:buClr>
                <a:srgbClr val="125687"/>
              </a:buClr>
              <a:buSzPct val="75000"/>
              <a:buFont typeface="Wingdings" pitchFamily="2" charset="2"/>
              <a:buChar char="§"/>
              <a:defRPr/>
            </a:pPr>
            <a:r>
              <a:rPr lang="en-US" dirty="0"/>
              <a:t>Face synthesis</a:t>
            </a:r>
          </a:p>
          <a:p>
            <a:pPr lvl="1" indent="-343755">
              <a:lnSpc>
                <a:spcPct val="100000"/>
              </a:lnSpc>
              <a:buClr>
                <a:srgbClr val="125687"/>
              </a:buClr>
              <a:buSzPct val="75000"/>
              <a:buFont typeface="Wingdings" pitchFamily="2" charset="2"/>
              <a:buChar char="§"/>
              <a:defRPr/>
            </a:pPr>
            <a:endParaRPr lang="en-US" dirty="0"/>
          </a:p>
          <a:p>
            <a:pPr lvl="1" indent="-343755">
              <a:lnSpc>
                <a:spcPct val="100000"/>
              </a:lnSpc>
              <a:buClr>
                <a:srgbClr val="125687"/>
              </a:buClr>
              <a:buSzPct val="75000"/>
              <a:buFont typeface="Wingdings" pitchFamily="2" charset="2"/>
              <a:buChar char="§"/>
              <a:defRPr/>
            </a:pPr>
            <a:endParaRPr lang="en-US" dirty="0"/>
          </a:p>
        </p:txBody>
      </p:sp>
    </p:spTree>
    <p:extLst>
      <p:ext uri="{BB962C8B-B14F-4D97-AF65-F5344CB8AC3E}">
        <p14:creationId xmlns:p14="http://schemas.microsoft.com/office/powerpoint/2010/main" val="2784395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Generative adversarial networks (GANs) </a:t>
            </a:r>
          </a:p>
        </p:txBody>
      </p:sp>
      <p:sp>
        <p:nvSpPr>
          <p:cNvPr id="4" name="Content Placeholder 3"/>
          <p:cNvSpPr>
            <a:spLocks noGrp="1"/>
          </p:cNvSpPr>
          <p:nvPr>
            <p:ph idx="1"/>
          </p:nvPr>
        </p:nvSpPr>
        <p:spPr>
          <a:xfrm>
            <a:off x="609602" y="1600200"/>
            <a:ext cx="10769600" cy="4637112"/>
          </a:xfrm>
        </p:spPr>
        <p:txBody>
          <a:bodyPr vert="horz" lIns="91440" tIns="45720" rIns="91440" bIns="45720" rtlCol="0" anchor="t">
            <a:noAutofit/>
          </a:bodyPr>
          <a:lstStyle/>
          <a:p>
            <a:r>
              <a:rPr lang="en-US" b="0" i="0" dirty="0">
                <a:solidFill>
                  <a:srgbClr val="1A1A1A"/>
                </a:solidFill>
                <a:effectLst/>
                <a:latin typeface="Arial" panose="020B0604020202020204" pitchFamily="34" charset="0"/>
              </a:rPr>
              <a:t>Generative adversarial networks (GANs) are a type of deep neural network used to generate synthetic data (synthetic images of faces, new songs in a certain style, or text)</a:t>
            </a:r>
          </a:p>
          <a:p>
            <a:r>
              <a:rPr lang="en-US" dirty="0"/>
              <a:t>GAN architecture </a:t>
            </a:r>
            <a:r>
              <a:rPr lang="en-US"/>
              <a:t>comprises of two </a:t>
            </a:r>
            <a:r>
              <a:rPr lang="en-US" dirty="0"/>
              <a:t>deep neural networks:</a:t>
            </a:r>
          </a:p>
          <a:p>
            <a:pPr lvl="1"/>
            <a:r>
              <a:rPr lang="en-US" b="0" i="0" dirty="0">
                <a:solidFill>
                  <a:srgbClr val="1A1A1A"/>
                </a:solidFill>
                <a:effectLst/>
                <a:latin typeface="Arial" panose="020B0604020202020204" pitchFamily="34" charset="0"/>
              </a:rPr>
              <a:t>The generator generates new data instances</a:t>
            </a:r>
          </a:p>
          <a:p>
            <a:pPr lvl="1"/>
            <a:r>
              <a:rPr lang="en-US" b="0" i="0" dirty="0">
                <a:solidFill>
                  <a:srgbClr val="1A1A1A"/>
                </a:solidFill>
                <a:effectLst/>
                <a:latin typeface="Arial" panose="020B0604020202020204" pitchFamily="34" charset="0"/>
              </a:rPr>
              <a:t>the discriminator decides whether each instance of data is “real” from the training dataset, or “fake” from the generator</a:t>
            </a:r>
            <a:endParaRPr lang="en-US" dirty="0"/>
          </a:p>
          <a:p>
            <a:r>
              <a:rPr lang="en-US" b="0" i="0" dirty="0">
                <a:solidFill>
                  <a:srgbClr val="1A1A1A"/>
                </a:solidFill>
                <a:effectLst/>
                <a:latin typeface="Arial" panose="020B0604020202020204" pitchFamily="34" charset="0"/>
              </a:rPr>
              <a:t>The generator and discriminator are trained to work against each other in an “adversarial” manner</a:t>
            </a:r>
          </a:p>
          <a:p>
            <a:r>
              <a:rPr lang="en-US" b="0" i="0" dirty="0">
                <a:solidFill>
                  <a:srgbClr val="1A1A1A"/>
                </a:solidFill>
                <a:effectLst/>
                <a:latin typeface="Arial" panose="020B0604020202020204" pitchFamily="34" charset="0"/>
              </a:rPr>
              <a:t>The goal of </a:t>
            </a:r>
            <a:r>
              <a:rPr lang="en-US" dirty="0">
                <a:solidFill>
                  <a:srgbClr val="1A1A1A"/>
                </a:solidFill>
              </a:rPr>
              <a:t>the training is that </a:t>
            </a:r>
            <a:r>
              <a:rPr lang="en-US" b="0" i="0" dirty="0">
                <a:solidFill>
                  <a:srgbClr val="1A1A1A"/>
                </a:solidFill>
                <a:effectLst/>
                <a:latin typeface="Arial" panose="020B0604020202020204" pitchFamily="34" charset="0"/>
              </a:rPr>
              <a:t>the generator can create realistic synthetic data that the discriminator can no longer determine is fake</a:t>
            </a:r>
          </a:p>
          <a:p>
            <a:endParaRPr lang="en-US" b="0" i="0" dirty="0">
              <a:solidFill>
                <a:srgbClr val="1A1A1A"/>
              </a:solidFill>
              <a:effectLst/>
              <a:latin typeface="Arial" panose="020B0604020202020204" pitchFamily="34" charset="0"/>
            </a:endParaRPr>
          </a:p>
        </p:txBody>
      </p:sp>
    </p:spTree>
    <p:extLst>
      <p:ext uri="{BB962C8B-B14F-4D97-AF65-F5344CB8AC3E}">
        <p14:creationId xmlns:p14="http://schemas.microsoft.com/office/powerpoint/2010/main" val="2216771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Training a GAN: generate fake data </a:t>
            </a:r>
          </a:p>
        </p:txBody>
      </p:sp>
      <p:sp>
        <p:nvSpPr>
          <p:cNvPr id="4" name="Content Placeholder 3"/>
          <p:cNvSpPr>
            <a:spLocks noGrp="1"/>
          </p:cNvSpPr>
          <p:nvPr>
            <p:ph idx="1"/>
          </p:nvPr>
        </p:nvSpPr>
        <p:spPr>
          <a:xfrm>
            <a:off x="609602" y="1600200"/>
            <a:ext cx="10769600" cy="4637112"/>
          </a:xfrm>
        </p:spPr>
        <p:txBody>
          <a:bodyPr vert="horz" lIns="91440" tIns="45720" rIns="91440" bIns="45720" rtlCol="0" anchor="t">
            <a:noAutofit/>
          </a:bodyPr>
          <a:lstStyle/>
          <a:p>
            <a:pPr marL="457200" indent="-457200">
              <a:buFont typeface="+mj-lt"/>
              <a:buAutoNum type="arabicPeriod"/>
            </a:pPr>
            <a:r>
              <a:rPr lang="en-US" b="0" i="0" dirty="0">
                <a:solidFill>
                  <a:srgbClr val="1A1A1A"/>
                </a:solidFill>
                <a:effectLst/>
                <a:latin typeface="Arial" panose="020B0604020202020204" pitchFamily="34" charset="0"/>
              </a:rPr>
              <a:t>Noise is fed into the generator. Since the generator hasn’t been trained yet, the output will look like noise in the beginning</a:t>
            </a:r>
          </a:p>
        </p:txBody>
      </p:sp>
      <p:pic>
        <p:nvPicPr>
          <p:cNvPr id="3074" name="Picture 2" descr="gna-discovery-page-fig1">
            <a:extLst>
              <a:ext uri="{FF2B5EF4-FFF2-40B4-BE49-F238E27FC236}">
                <a16:creationId xmlns:a16="http://schemas.microsoft.com/office/drawing/2014/main" id="{3E3AFA13-19EE-4CB7-86DF-736ACEC953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0" y="2852936"/>
            <a:ext cx="74295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793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Training a GAN: discriminate real/fake images </a:t>
            </a:r>
          </a:p>
        </p:txBody>
      </p:sp>
      <p:sp>
        <p:nvSpPr>
          <p:cNvPr id="4" name="Content Placeholder 3"/>
          <p:cNvSpPr>
            <a:spLocks noGrp="1"/>
          </p:cNvSpPr>
          <p:nvPr>
            <p:ph idx="1"/>
          </p:nvPr>
        </p:nvSpPr>
        <p:spPr>
          <a:xfrm>
            <a:off x="609602" y="1600200"/>
            <a:ext cx="10769600" cy="4637112"/>
          </a:xfrm>
        </p:spPr>
        <p:txBody>
          <a:bodyPr vert="horz" lIns="91440" tIns="45720" rIns="91440" bIns="45720" rtlCol="0" anchor="t">
            <a:noAutofit/>
          </a:bodyPr>
          <a:lstStyle/>
          <a:p>
            <a:pPr marL="457200" indent="-457200">
              <a:buFont typeface="+mj-lt"/>
              <a:buAutoNum type="arabicPeriod" startAt="2"/>
            </a:pPr>
            <a:r>
              <a:rPr lang="en-US" b="0" i="0" dirty="0">
                <a:solidFill>
                  <a:srgbClr val="1A1A1A"/>
                </a:solidFill>
                <a:effectLst/>
                <a:latin typeface="Arial" panose="020B0604020202020204" pitchFamily="34" charset="0"/>
              </a:rPr>
              <a:t>Training data and the output of the generator is sent to the discriminator, which is being trained in parallel to identify real/fake images</a:t>
            </a:r>
          </a:p>
        </p:txBody>
      </p:sp>
      <p:pic>
        <p:nvPicPr>
          <p:cNvPr id="4098" name="Picture 2" descr="gna-discovery-page-fig2">
            <a:extLst>
              <a:ext uri="{FF2B5EF4-FFF2-40B4-BE49-F238E27FC236}">
                <a16:creationId xmlns:a16="http://schemas.microsoft.com/office/drawing/2014/main" id="{94D0D689-A5DB-4A9A-BE79-69BCBC5F10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0" y="2665437"/>
            <a:ext cx="7429500"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373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Training a GAN: update parameters</a:t>
            </a:r>
          </a:p>
        </p:txBody>
      </p:sp>
      <p:sp>
        <p:nvSpPr>
          <p:cNvPr id="4" name="Content Placeholder 3"/>
          <p:cNvSpPr>
            <a:spLocks noGrp="1"/>
          </p:cNvSpPr>
          <p:nvPr>
            <p:ph idx="1"/>
          </p:nvPr>
        </p:nvSpPr>
        <p:spPr>
          <a:xfrm>
            <a:off x="609602" y="1600200"/>
            <a:ext cx="10769600" cy="4637112"/>
          </a:xfrm>
        </p:spPr>
        <p:txBody>
          <a:bodyPr vert="horz" lIns="91440" tIns="45720" rIns="91440" bIns="45720" rtlCol="0" anchor="t">
            <a:noAutofit/>
          </a:bodyPr>
          <a:lstStyle/>
          <a:p>
            <a:pPr marL="457200" indent="-457200">
              <a:buFont typeface="+mj-lt"/>
              <a:buAutoNum type="arabicPeriod" startAt="3"/>
            </a:pPr>
            <a:r>
              <a:rPr lang="en-US" b="0" i="0" dirty="0">
                <a:solidFill>
                  <a:srgbClr val="1A1A1A"/>
                </a:solidFill>
                <a:effectLst/>
                <a:latin typeface="Arial" panose="020B0604020202020204" pitchFamily="34" charset="0"/>
              </a:rPr>
              <a:t>The output of the discriminator can be fed back to the generator and the discriminator, to update parameters and attempt to improve on the accuracy.</a:t>
            </a:r>
          </a:p>
          <a:p>
            <a:pPr marL="457200" indent="-457200">
              <a:buFont typeface="+mj-lt"/>
              <a:buAutoNum type="arabicPeriod" startAt="3"/>
            </a:pPr>
            <a:endParaRPr lang="en-US" b="0" i="0" dirty="0">
              <a:solidFill>
                <a:srgbClr val="1A1A1A"/>
              </a:solidFill>
              <a:effectLst/>
              <a:latin typeface="Arial" panose="020B0604020202020204" pitchFamily="34" charset="0"/>
            </a:endParaRPr>
          </a:p>
        </p:txBody>
      </p:sp>
      <p:pic>
        <p:nvPicPr>
          <p:cNvPr id="5122" name="Picture 2" descr="gna-discovery-page-fig3">
            <a:extLst>
              <a:ext uri="{FF2B5EF4-FFF2-40B4-BE49-F238E27FC236}">
                <a16:creationId xmlns:a16="http://schemas.microsoft.com/office/drawing/2014/main" id="{3889806D-D9E8-41C7-BD03-10156ED5FB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3145" y="2569577"/>
            <a:ext cx="6662514" cy="3864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617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BE31F1-2210-4D6E-A6A8-FB36AC9F6859}"/>
              </a:ext>
            </a:extLst>
          </p:cNvPr>
          <p:cNvSpPr>
            <a:spLocks noGrp="1"/>
          </p:cNvSpPr>
          <p:nvPr>
            <p:ph type="title"/>
          </p:nvPr>
        </p:nvSpPr>
        <p:spPr/>
        <p:txBody>
          <a:bodyPr/>
          <a:lstStyle/>
          <a:p>
            <a:r>
              <a:rPr lang="en-US" dirty="0"/>
              <a:t>Applications of Generative Adversarial Networks: </a:t>
            </a:r>
            <a:br>
              <a:rPr lang="en-US" dirty="0"/>
            </a:br>
            <a:r>
              <a:rPr lang="en-US" dirty="0"/>
              <a:t>Face Synthesis</a:t>
            </a:r>
          </a:p>
        </p:txBody>
      </p:sp>
      <p:sp>
        <p:nvSpPr>
          <p:cNvPr id="3" name="Segnaposto contenuto 2">
            <a:extLst>
              <a:ext uri="{FF2B5EF4-FFF2-40B4-BE49-F238E27FC236}">
                <a16:creationId xmlns:a16="http://schemas.microsoft.com/office/drawing/2014/main" id="{0685C5AF-A4C1-4FAB-98ED-2FF0FB12A6B8}"/>
              </a:ext>
            </a:extLst>
          </p:cNvPr>
          <p:cNvSpPr>
            <a:spLocks noGrp="1"/>
          </p:cNvSpPr>
          <p:nvPr>
            <p:ph idx="1"/>
          </p:nvPr>
        </p:nvSpPr>
        <p:spPr/>
        <p:txBody>
          <a:bodyPr/>
          <a:lstStyle/>
          <a:p>
            <a:pPr algn="l">
              <a:spcAft>
                <a:spcPts val="1200"/>
              </a:spcAft>
            </a:pPr>
            <a:r>
              <a:rPr lang="en-GB" dirty="0"/>
              <a:t>With a GAN we can generate </a:t>
            </a:r>
            <a:r>
              <a:rPr lang="en-US" b="0" i="0" dirty="0">
                <a:solidFill>
                  <a:srgbClr val="1A1A1A"/>
                </a:solidFill>
                <a:effectLst/>
                <a:latin typeface="Arial" panose="020B0604020202020204" pitchFamily="34" charset="0"/>
              </a:rPr>
              <a:t>synthetic images</a:t>
            </a:r>
          </a:p>
          <a:p>
            <a:pPr algn="l">
              <a:spcAft>
                <a:spcPts val="1200"/>
              </a:spcAft>
            </a:pPr>
            <a:r>
              <a:rPr lang="en-US" dirty="0">
                <a:solidFill>
                  <a:srgbClr val="1A1A1A"/>
                </a:solidFill>
              </a:rPr>
              <a:t>One popular application is to create novel human-like face or modify face characteristics</a:t>
            </a:r>
            <a:endParaRPr lang="en-US" b="0" i="0" dirty="0">
              <a:solidFill>
                <a:srgbClr val="1A1A1A"/>
              </a:solidFill>
              <a:effectLst/>
              <a:latin typeface="Arial" panose="020B0604020202020204" pitchFamily="34" charset="0"/>
            </a:endParaRPr>
          </a:p>
          <a:p>
            <a:pPr algn="l">
              <a:spcAft>
                <a:spcPts val="1200"/>
              </a:spcAft>
            </a:pPr>
            <a:endParaRPr lang="en-GB" dirty="0"/>
          </a:p>
        </p:txBody>
      </p:sp>
      <p:pic>
        <p:nvPicPr>
          <p:cNvPr id="7170" name="Picture 2" descr="image (5)">
            <a:extLst>
              <a:ext uri="{FF2B5EF4-FFF2-40B4-BE49-F238E27FC236}">
                <a16:creationId xmlns:a16="http://schemas.microsoft.com/office/drawing/2014/main" id="{13F8CC7E-2EB0-4B7D-B5BE-2757600A54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1704" y="3068960"/>
            <a:ext cx="4812407" cy="2887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586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BE31F1-2210-4D6E-A6A8-FB36AC9F6859}"/>
              </a:ext>
            </a:extLst>
          </p:cNvPr>
          <p:cNvSpPr>
            <a:spLocks noGrp="1"/>
          </p:cNvSpPr>
          <p:nvPr>
            <p:ph type="title"/>
          </p:nvPr>
        </p:nvSpPr>
        <p:spPr/>
        <p:txBody>
          <a:bodyPr/>
          <a:lstStyle/>
          <a:p>
            <a:r>
              <a:rPr lang="en-US" dirty="0"/>
              <a:t>Applications of Generative Adversarial Networks: </a:t>
            </a:r>
            <a:br>
              <a:rPr lang="en-US" dirty="0"/>
            </a:br>
            <a:r>
              <a:rPr lang="en-US" dirty="0"/>
              <a:t>Scene Generation</a:t>
            </a:r>
          </a:p>
        </p:txBody>
      </p:sp>
      <p:sp>
        <p:nvSpPr>
          <p:cNvPr id="3" name="Segnaposto contenuto 2">
            <a:extLst>
              <a:ext uri="{FF2B5EF4-FFF2-40B4-BE49-F238E27FC236}">
                <a16:creationId xmlns:a16="http://schemas.microsoft.com/office/drawing/2014/main" id="{0685C5AF-A4C1-4FAB-98ED-2FF0FB12A6B8}"/>
              </a:ext>
            </a:extLst>
          </p:cNvPr>
          <p:cNvSpPr>
            <a:spLocks noGrp="1"/>
          </p:cNvSpPr>
          <p:nvPr>
            <p:ph idx="1"/>
          </p:nvPr>
        </p:nvSpPr>
        <p:spPr/>
        <p:txBody>
          <a:bodyPr/>
          <a:lstStyle/>
          <a:p>
            <a:pPr algn="l">
              <a:spcAft>
                <a:spcPts val="1200"/>
              </a:spcAft>
            </a:pPr>
            <a:r>
              <a:rPr lang="en-US" b="0" i="0" dirty="0">
                <a:solidFill>
                  <a:srgbClr val="1A1A1A"/>
                </a:solidFill>
                <a:effectLst/>
                <a:latin typeface="Arial" panose="020B0604020202020204" pitchFamily="34" charset="0"/>
              </a:rPr>
              <a:t>Conditional GANs are a specific type of GANs which take advantage of labels</a:t>
            </a:r>
          </a:p>
          <a:p>
            <a:pPr algn="l">
              <a:spcAft>
                <a:spcPts val="1200"/>
              </a:spcAft>
            </a:pPr>
            <a:r>
              <a:rPr lang="en-US" dirty="0">
                <a:solidFill>
                  <a:srgbClr val="1A1A1A"/>
                </a:solidFill>
              </a:rPr>
              <a:t>They c</a:t>
            </a:r>
            <a:r>
              <a:rPr lang="en-US" b="0" i="0" dirty="0">
                <a:solidFill>
                  <a:srgbClr val="1A1A1A"/>
                </a:solidFill>
                <a:effectLst/>
                <a:latin typeface="Arial" panose="020B0604020202020204" pitchFamily="34" charset="0"/>
              </a:rPr>
              <a:t>an be used in applications such as scene generation</a:t>
            </a:r>
            <a:endParaRPr lang="en-GB" dirty="0"/>
          </a:p>
        </p:txBody>
      </p:sp>
      <p:pic>
        <p:nvPicPr>
          <p:cNvPr id="6146" name="Picture 2" descr="Image-to-image translation (pix2pix) using conditional GANs.">
            <a:extLst>
              <a:ext uri="{FF2B5EF4-FFF2-40B4-BE49-F238E27FC236}">
                <a16:creationId xmlns:a16="http://schemas.microsoft.com/office/drawing/2014/main" id="{D7EF93B2-D407-4F6C-842F-7B78488CC2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687" y="3095625"/>
            <a:ext cx="8810625" cy="216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427635"/>
      </p:ext>
    </p:extLst>
  </p:cSld>
  <p:clrMapOvr>
    <a:masterClrMapping/>
  </p:clrMapOvr>
</p:sld>
</file>

<file path=ppt/theme/theme1.xml><?xml version="1.0" encoding="utf-8"?>
<a:theme xmlns:a="http://schemas.openxmlformats.org/drawingml/2006/main" name="MW_Public_widescreen">
  <a:themeElements>
    <a:clrScheme name="MathWorks">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1" id="{E79CD3A5-57F7-461A-AA68-0EDF78289455}" vid="{9FB729D1-5E07-4624-96F4-C1DFED6364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9D010F59BE2FE47A206692064BB4362" ma:contentTypeVersion="8" ma:contentTypeDescription="Creare un nuovo documento." ma:contentTypeScope="" ma:versionID="bb0ecf53e33a1e3937533e710f992de6">
  <xsd:schema xmlns:xsd="http://www.w3.org/2001/XMLSchema" xmlns:xs="http://www.w3.org/2001/XMLSchema" xmlns:p="http://schemas.microsoft.com/office/2006/metadata/properties" xmlns:ns2="915b9e6d-86d9-4ab7-987a-93219d822098" targetNamespace="http://schemas.microsoft.com/office/2006/metadata/properties" ma:root="true" ma:fieldsID="0c6b0a942e887bd678cd534bf659071b" ns2:_="">
    <xsd:import namespace="915b9e6d-86d9-4ab7-987a-93219d82209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5b9e6d-86d9-4ab7-987a-93219d8220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F706421-CB06-4546-841A-AAB92A4E26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5b9e6d-86d9-4ab7-987a-93219d8220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B61DF2E-245C-45DF-A9A5-EABECEA4295F}">
  <ds:schemaRefs>
    <ds:schemaRef ds:uri="http://schemas.microsoft.com/sharepoint/v3/contenttype/forms"/>
  </ds:schemaRefs>
</ds:datastoreItem>
</file>

<file path=customXml/itemProps3.xml><?xml version="1.0" encoding="utf-8"?>
<ds:datastoreItem xmlns:ds="http://schemas.openxmlformats.org/officeDocument/2006/customXml" ds:itemID="{73B851B7-D313-4E85-A1E0-5976CFE11EC3}">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a70944c9-f5be-4b0f-89c7-00caf47c665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MW_Template</Template>
  <TotalTime>0</TotalTime>
  <Words>907</Words>
  <Application>Microsoft Office PowerPoint</Application>
  <PresentationFormat>Widescreen</PresentationFormat>
  <Paragraphs>50</Paragraphs>
  <Slides>8</Slides>
  <Notes>7</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8</vt:i4>
      </vt:variant>
    </vt:vector>
  </HeadingPairs>
  <TitlesOfParts>
    <vt:vector size="14" baseType="lpstr">
      <vt:lpstr>Arial</vt:lpstr>
      <vt:lpstr>Calibri</vt:lpstr>
      <vt:lpstr>Courier New</vt:lpstr>
      <vt:lpstr>Open Sans</vt:lpstr>
      <vt:lpstr>Wingdings</vt:lpstr>
      <vt:lpstr>MW_Public_widescreen</vt:lpstr>
      <vt:lpstr>Introduction to Generative Adversarial Networks</vt:lpstr>
      <vt:lpstr>Table of content</vt:lpstr>
      <vt:lpstr>Generative adversarial networks (GANs) </vt:lpstr>
      <vt:lpstr>Training a GAN: generate fake data </vt:lpstr>
      <vt:lpstr>Training a GAN: discriminate real/fake images </vt:lpstr>
      <vt:lpstr>Training a GAN: update parameters</vt:lpstr>
      <vt:lpstr>Applications of Generative Adversarial Networks:  Face Synthesis</vt:lpstr>
      <vt:lpstr>Applications of Generative Adversarial Networks:  Scene Generation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DIEGO GRAGNANIELLO</dc:creator>
  <cp:keywords>Version 20.0</cp:keywords>
  <dc:description/>
  <cp:lastModifiedBy>Francesco M</cp:lastModifiedBy>
  <cp:revision>359</cp:revision>
  <dcterms:created xsi:type="dcterms:W3CDTF">2021-01-03T11:33:47Z</dcterms:created>
  <dcterms:modified xsi:type="dcterms:W3CDTF">2021-09-30T09:58:28Z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441712758</vt:i4>
  </property>
  <property fmtid="{D5CDD505-2E9C-101B-9397-08002B2CF9AE}" pid="3" name="_NewReviewCycle">
    <vt:lpwstr/>
  </property>
  <property fmtid="{D5CDD505-2E9C-101B-9397-08002B2CF9AE}" pid="4" name="_EmailSubject">
    <vt:lpwstr>Quick PPT question</vt:lpwstr>
  </property>
  <property fmtid="{D5CDD505-2E9C-101B-9397-08002B2CF9AE}" pid="5" name="_AuthorEmail">
    <vt:lpwstr>Julie.Cornell@mathworks.com</vt:lpwstr>
  </property>
  <property fmtid="{D5CDD505-2E9C-101B-9397-08002B2CF9AE}" pid="6" name="_AuthorEmailDisplayName">
    <vt:lpwstr>Julie Cornell</vt:lpwstr>
  </property>
  <property fmtid="{D5CDD505-2E9C-101B-9397-08002B2CF9AE}" pid="7" name="ContentTypeId">
    <vt:lpwstr>0x01010089D010F59BE2FE47A206692064BB4362</vt:lpwstr>
  </property>
  <property fmtid="{D5CDD505-2E9C-101B-9397-08002B2CF9AE}" pid="8" name="Order">
    <vt:r8>47491500</vt:r8>
  </property>
  <property fmtid="{D5CDD505-2E9C-101B-9397-08002B2CF9AE}" pid="9" name="xd_Signature">
    <vt:bool>false</vt:bool>
  </property>
  <property fmtid="{D5CDD505-2E9C-101B-9397-08002B2CF9AE}" pid="10" name="xd_ProgID">
    <vt:lpwstr/>
  </property>
  <property fmtid="{D5CDD505-2E9C-101B-9397-08002B2CF9AE}" pid="11" name="ComplianceAssetId">
    <vt:lpwstr/>
  </property>
  <property fmtid="{D5CDD505-2E9C-101B-9397-08002B2CF9AE}" pid="12" name="TemplateUrl">
    <vt:lpwstr/>
  </property>
</Properties>
</file>