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63" r:id="rId10"/>
    <p:sldId id="272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E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63D635-2378-4D50-90FB-C250DED80A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0E86DD-15E7-483C-8127-97C7DC28D095}" type="datetime1">
              <a:rPr lang="zh-CN" altLang="en-US" smtClean="0"/>
              <a:pPr/>
              <a:t>2023/5/5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62A795-6F94-4A96-B820-B9038480D04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8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0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2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43B07F-1D4C-4540-999E-86D36202C0C6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​​ 7"/>
          <p:cNvCxnSpPr>
            <a:cxnSpLocks/>
          </p:cNvCxnSpPr>
          <p:nvPr/>
        </p:nvCxnSpPr>
        <p:spPr>
          <a:xfrm>
            <a:off x="4213781" y="3733800"/>
            <a:ext cx="371416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8439094-95A5-4980-A2A3-89FA2435876B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22F546-3B99-456D-B1CF-27BD2F7FE5D2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D37FF0-D500-4819-9052-AC9C333A8832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3CB5DD-18D0-4B93-A228-C4DB80A9C862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669D3E-3884-46AC-96BE-0EB89ED52750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2F1139-3645-4824-BD53-F607326A61B9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208615-CB44-40D5-A0AD-BC9B36114A55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54EB7C-80E3-4267-B53F-C264AD7BECE0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D0F495-F050-49AC-8028-2B6604CE35DE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4CCE92-93A9-45CB-93EB-0D8BC89697E4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9E1F69-A97B-455B-BA72-3104C5C7CE22}" type="datetime1">
              <a:rPr lang="zh-CN" altLang="en-US" smtClean="0"/>
              <a:t>2023/5/5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共享单车的调度策略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K-means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聚类和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AMRA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时间序列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答辩人：赵枭奇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8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33C6CA-2FE7-EFAC-0FBC-71931B0A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44" y="1843087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城市化进程的不断加速，人口向城市聚集，城市交通问题日益凸显。共享单车作为一种新兴出行方式，具有低碳环保、方便快捷等特点，逐渐成为城市居民短途出行的重要选择，尤其是在满足“最后一公里”出行需求方面发挥了重要作用。然而，在中国共享单车快速发展的同时，也面临着诸多问题，如乱停乱放、堆积如山等问题，给城市管理带来了巨大挑战。此外，共享单车的过度投放也引发了竞争激烈、资源浪费等问题，企业利润空间越来越小，资金链断裂导致很多公司倒闭。因此，对于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如何合理分布和调度共享单车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，制定科学的管理策略，既能满足人们出行需求，又能提高共享单车的使用效率，实现可持续发展，具有重要意义。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54633"/>
              </p:ext>
            </p:extLst>
          </p:nvPr>
        </p:nvGraphicFramePr>
        <p:xfrm>
          <a:off x="1159668" y="1486927"/>
          <a:ext cx="4936332" cy="490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所用数据集：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Station.csv</a:t>
                      </a: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，这个数据集描述了车辆停放点的信息：</a:t>
                      </a:r>
                      <a:endParaRPr lang="zh-cn" alt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lvl="1" rtl="0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站点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ID(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lvl="1" rtl="0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经度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(long)</a:t>
                      </a: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和纬度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lvl="1" rtl="0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安装的时间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install_data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lvl="1" rtl="0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容量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install_dockcount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lvl="1" rtl="0">
                        <a:buFont typeface="Wingdings" panose="05000000000000000000" pitchFamily="2" charset="2"/>
                        <a:buNone/>
                      </a:pPr>
                      <a:endParaRPr lang="en-US" alt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Trip.csv</a:t>
                      </a: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，这个数据集收集了骑行的信息：</a:t>
                      </a: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开始时间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starttime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结束时间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stoptime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从哪开始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from_station_id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到哪结束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to_station_id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…………</a:t>
                      </a: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C35FDFE-537D-B5E1-9D9C-CD66C67B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41" y="3609688"/>
            <a:ext cx="4626945" cy="27802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C4842E-B00C-EA23-697D-DCFA55696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53" y="869206"/>
            <a:ext cx="3214519" cy="25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研究方案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73351"/>
              </p:ext>
            </p:extLst>
          </p:nvPr>
        </p:nvGraphicFramePr>
        <p:xfrm>
          <a:off x="1159668" y="1601227"/>
          <a:ext cx="4936332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一、数据预处理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数据清洗：将带有缺失值，异常值，重复数据修复或删除。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数据转换：例如将时间数据转化为时间戳单位，这样便于操作计算。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数据归一化：归一化可以使数据具有可比性，从而提高模型的准确性。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…………</a:t>
                      </a:r>
                      <a:endParaRPr 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EB657BA4-540F-19E5-C76C-3975D349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02" y="1601227"/>
            <a:ext cx="5118539" cy="40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研究方案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042262"/>
              </p:ext>
            </p:extLst>
          </p:nvPr>
        </p:nvGraphicFramePr>
        <p:xfrm>
          <a:off x="1096766" y="2289413"/>
          <a:ext cx="4936332" cy="27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287265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二、数据可视化处理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408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为了能了解共享单车的分布和各站点单车的使用情况，对数据集进行可视化处理。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具体使用到了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Python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的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pandas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</a:t>
                      </a:r>
                      <a:r>
                        <a:rPr lang="en-US" altLang="zh-CN" sz="18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geopandas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matplotlib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等相关库绘制了散点图，柱状图，热力图等。</a:t>
                      </a:r>
                      <a:endParaRPr 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3" name="图片 2" descr="图表, 散点图, 气泡图&#10;&#10;描述已自动生成">
            <a:extLst>
              <a:ext uri="{FF2B5EF4-FFF2-40B4-BE49-F238E27FC236}">
                <a16:creationId xmlns:a16="http://schemas.microsoft.com/office/drawing/2014/main" id="{C1DE0E3F-51A8-570D-4BFD-C116697D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49827"/>
            <a:ext cx="4559080" cy="2279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D8A46D-03E6-9E52-1FDA-7EE712867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036" y="3429000"/>
            <a:ext cx="4286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研究方案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29533"/>
              </p:ext>
            </p:extLst>
          </p:nvPr>
        </p:nvGraphicFramePr>
        <p:xfrm>
          <a:off x="1159668" y="1601227"/>
          <a:ext cx="4936332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三、利用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算法将车站分类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按照我们的需求，本文利用经纬度坐标计算站点之间的直线距离作为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k-means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算法的距离。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这样通过聚类，最终将收集到的站点分类为三类，并分别用柱状图和热力图直观感受这三个区域的差别。从图中可以看出区域二用户使用自行车频率较高，我们推测此处为主要人流聚集地。</a:t>
                      </a:r>
                      <a:endParaRPr 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2C92DDB-DFC4-9E50-6B6F-5BF86725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06" y="1598136"/>
            <a:ext cx="4882057" cy="366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18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研究方案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497847"/>
              </p:ext>
            </p:extLst>
          </p:nvPr>
        </p:nvGraphicFramePr>
        <p:xfrm>
          <a:off x="1159668" y="1601226"/>
          <a:ext cx="4936332" cy="469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9717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四、基于模拟退火的单车调度模型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219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根据模拟退火算法的思想，我们需要定义方案的成本计算。本文通过</a:t>
                      </a:r>
                      <a:r>
                        <a:rPr lang="en-US" altLang="zh-CN" sz="18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station_locations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字典获取两个站点的经纬度信息，计算站点之间的欧几里得距离，并考虑到不同站点之间的需求量差异作为成本计算的一部分。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通过对模型求解，得到了最佳方案及其成本。其中最佳方案为一个站点的序列，即单车需要从一个站点调度到另一个站点的顺序，成本代表了所有站点之间距离和需求差异之和</a:t>
                      </a:r>
                      <a:endParaRPr 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D2399FE5-FFDC-CDD8-B7F9-E03E789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8908" y="1982549"/>
            <a:ext cx="5352141" cy="2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研究方案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029215"/>
              </p:ext>
            </p:extLst>
          </p:nvPr>
        </p:nvGraphicFramePr>
        <p:xfrm>
          <a:off x="1159668" y="1601226"/>
          <a:ext cx="4936332" cy="469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9717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五、基于时间序列的单车调度模型建立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219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通过历史数据建立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ARIMA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模型，预测未来四周每周的单车需求量，并根据实际需求与预测需求之差对单车进行调度。</a:t>
                      </a: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这里使用的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ARIMA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模型参数是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(1, 1, 1)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，即一阶差分、一阶自回归和一阶滑动平均值。得到预测的需求量后，采用</a:t>
                      </a:r>
                      <a:r>
                        <a:rPr lang="en-US" altLang="zh-CN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Series</a:t>
                      </a:r>
                      <a:r>
                        <a:rPr lang="zh-CN" altLang="en-US" sz="18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类型存储并输出预测结果。</a:t>
                      </a:r>
                      <a:endParaRPr lang="zh-cn" sz="18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147F0AB-96BB-B958-70EB-B3C61FF8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33" y="1450975"/>
            <a:ext cx="527431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28406"/>
              </p:ext>
            </p:extLst>
          </p:nvPr>
        </p:nvGraphicFramePr>
        <p:xfrm>
          <a:off x="1159668" y="1601227"/>
          <a:ext cx="9875520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2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利用模拟退火得出的站点序列</a:t>
                      </a:r>
                      <a:r>
                        <a:rPr lang="en-US" altLang="zh-CN" sz="1600" b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‘WF-01’, ‘SLU-21’, ‘PS-05’, ‘WF-04’, ‘BT-03’, ‘CH-09’, ‘SLU-18’, ‘UD-01’, ‘UW-07’, ‘UW-04’, ‘UD-02’, ‘UD-04’, ‘CH-05’, ‘SLU-19’, ‘DPD-03’, ‘SLU-01’, ‘CH-08’, ‘UW-10’, ‘SLU-04’, ‘BT-01’, ‘CH-01’, ‘UW-02’, ‘CBD-07’, ‘SLU-16’, ‘CBD-13’, ‘FH-01’, ‘PS-04’, ‘FH-04‘</a:t>
                      </a:r>
                      <a:r>
                        <a:rPr lang="zh-CN" altLang="en-US" sz="1600" b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，从中选出属于三个区域站点，便可以得到每个区域的调度方案。实际中结合时间序列预测的需求进行调度。</a:t>
                      </a:r>
                      <a:endParaRPr lang="zh-cn" sz="1600" b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5_TF55885775" id="{6B08EFA3-A778-4242-9E11-C9CB3BFDF5DB}" vid="{354D5E5C-5D89-4BD4-835F-86B3F4DA7A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学生行为教师行为</Template>
  <TotalTime>105</TotalTime>
  <Words>919</Words>
  <Application>Microsoft Office PowerPoint</Application>
  <PresentationFormat>宽屏</PresentationFormat>
  <Paragraphs>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微软雅黑</vt:lpstr>
      <vt:lpstr>Calibri</vt:lpstr>
      <vt:lpstr>Corbel</vt:lpstr>
      <vt:lpstr>Times New Roman</vt:lpstr>
      <vt:lpstr>Wingdings</vt:lpstr>
      <vt:lpstr>基础</vt:lpstr>
      <vt:lpstr>共享单车的调度策略 —基于K-means聚类和AMRA时间序列</vt:lpstr>
      <vt:lpstr>研究背景</vt:lpstr>
      <vt:lpstr>研究内容</vt:lpstr>
      <vt:lpstr>研究方案</vt:lpstr>
      <vt:lpstr>研究方案</vt:lpstr>
      <vt:lpstr>研究方案</vt:lpstr>
      <vt:lpstr>研究方案</vt:lpstr>
      <vt:lpstr>研究方案</vt:lpstr>
      <vt:lpstr>结论</vt:lpstr>
      <vt:lpstr>谢谢！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学生行为 教师行为</dc:title>
  <dc:creator>unxybaryl 1</dc:creator>
  <cp:lastModifiedBy>unxybaryl 1</cp:lastModifiedBy>
  <cp:revision>37</cp:revision>
  <dcterms:created xsi:type="dcterms:W3CDTF">2023-05-05T02:33:49Z</dcterms:created>
  <dcterms:modified xsi:type="dcterms:W3CDTF">2023-05-05T08:27:36Z</dcterms:modified>
</cp:coreProperties>
</file>