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9144000" cy="6858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300"/>
    <a:srgbClr val="332C2C"/>
    <a:srgbClr val="E4002B"/>
    <a:srgbClr val="003C71"/>
    <a:srgbClr val="500000"/>
    <a:srgbClr val="D6D2C4"/>
    <a:srgbClr val="70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28" d="100"/>
          <a:sy n="28" d="100"/>
        </p:scale>
        <p:origin x="91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  <a:prstGeom prst="rect">
            <a:avLst/>
          </a:prstGeo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8ED6-98C9-4D5E-A2AD-4943AF806467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1159-67CF-40AC-9E65-7C4476663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1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3891200" cy="590843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99138" y="8104906"/>
            <a:ext cx="14982093" cy="122580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8ED6-98C9-4D5E-A2AD-4943AF806467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1159-67CF-40AC-9E65-7C4476663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7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8ED6-98C9-4D5E-A2AD-4943AF806467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1159-67CF-40AC-9E65-7C4476663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3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3891200" cy="590843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9138" y="8104906"/>
            <a:ext cx="14982093" cy="122580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8ED6-98C9-4D5E-A2AD-4943AF806467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1159-67CF-40AC-9E65-7C4476663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5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  <a:prstGeom prst="rect">
            <a:avLst/>
          </a:prstGeo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8ED6-98C9-4D5E-A2AD-4943AF806467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1159-67CF-40AC-9E65-7C4476663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3891200" cy="590843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8ED6-98C9-4D5E-A2AD-4943AF806467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1159-67CF-40AC-9E65-7C4476663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7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8ED6-98C9-4D5E-A2AD-4943AF806467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1159-67CF-40AC-9E65-7C4476663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9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3891200" cy="590843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8ED6-98C9-4D5E-A2AD-4943AF806467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1159-67CF-40AC-9E65-7C4476663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2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8ED6-98C9-4D5E-A2AD-4943AF806467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1159-67CF-40AC-9E65-7C4476663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1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8ED6-98C9-4D5E-A2AD-4943AF806467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1159-67CF-40AC-9E65-7C4476663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0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8ED6-98C9-4D5E-A2AD-4943AF806467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1159-67CF-40AC-9E65-7C4476663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0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C8ED6-98C9-4D5E-A2AD-4943AF806467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D1159-67CF-40AC-9E65-7C447666307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0860" y="-595672"/>
            <a:ext cx="4323611" cy="432361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5908431"/>
            <a:ext cx="43891200" cy="175846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0000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3891200" cy="175846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0000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30011078"/>
            <a:ext cx="43891200" cy="175846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08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 flipH="1">
            <a:off x="15204246" y="27496892"/>
            <a:ext cx="13775197" cy="1148457"/>
          </a:xfrm>
          <a:prstGeom prst="rect">
            <a:avLst/>
          </a:prstGeom>
          <a:solidFill>
            <a:srgbClr val="FCE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053107" y="13889430"/>
            <a:ext cx="4360984" cy="4117218"/>
          </a:xfrm>
          <a:prstGeom prst="roundRect">
            <a:avLst/>
          </a:prstGeom>
          <a:solidFill>
            <a:srgbClr val="E4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 Diagonal Corner Rectangle 1"/>
          <p:cNvSpPr/>
          <p:nvPr/>
        </p:nvSpPr>
        <p:spPr>
          <a:xfrm>
            <a:off x="30351045" y="7669161"/>
            <a:ext cx="11816861" cy="10091302"/>
          </a:xfrm>
          <a:prstGeom prst="round2DiagRect">
            <a:avLst/>
          </a:prstGeom>
          <a:solidFill>
            <a:schemeClr val="bg1"/>
          </a:solidFill>
          <a:ln w="63500">
            <a:solidFill>
              <a:srgbClr val="70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590079" y="6822832"/>
            <a:ext cx="8612994" cy="1350273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280"/>
            <a:ext cx="10093569" cy="57721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65631" y="1827665"/>
            <a:ext cx="3260187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b="1" dirty="0" smtClean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Poster Title</a:t>
            </a:r>
            <a:endParaRPr lang="en-US" sz="15000" b="1" dirty="0">
              <a:solidFill>
                <a:srgbClr val="33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flipH="1">
            <a:off x="1383254" y="13713583"/>
            <a:ext cx="4641754" cy="4117218"/>
          </a:xfrm>
          <a:prstGeom prst="roundRect">
            <a:avLst/>
          </a:prstGeom>
          <a:solidFill>
            <a:srgbClr val="E4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Diagonal Corner Rectangle 20"/>
          <p:cNvSpPr/>
          <p:nvPr/>
        </p:nvSpPr>
        <p:spPr>
          <a:xfrm flipH="1">
            <a:off x="1629434" y="7493314"/>
            <a:ext cx="12016155" cy="10091302"/>
          </a:xfrm>
          <a:prstGeom prst="round2DiagRect">
            <a:avLst/>
          </a:prstGeom>
          <a:solidFill>
            <a:schemeClr val="bg1"/>
          </a:solidFill>
          <a:ln w="63500">
            <a:solidFill>
              <a:srgbClr val="70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flipH="1">
            <a:off x="1594266" y="6646985"/>
            <a:ext cx="9167519" cy="1350273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875620" y="6717323"/>
            <a:ext cx="86399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Heading 1</a:t>
            </a:r>
            <a:endParaRPr lang="en-US" sz="6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762458" y="6928339"/>
            <a:ext cx="79658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Heading 4</a:t>
            </a:r>
            <a:endParaRPr lang="en-US" sz="6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45323" y="8263459"/>
            <a:ext cx="11054207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cum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nostro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magna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ceteros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sed. Vim ne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vidit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vivendum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gloriatur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vis.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Erant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omittam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vix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no. Ne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feugiat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cum, id sit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explicari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intellegam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Principes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conclusionemque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sit no, brute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placerat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comprehensam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vel.</a:t>
            </a:r>
          </a:p>
          <a:p>
            <a:endParaRPr lang="en-US" sz="3200" b="1" dirty="0">
              <a:solidFill>
                <a:srgbClr val="33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Melius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iudicabit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error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ponderum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ocurreret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Ne mea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copiosae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prodesset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philosophia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mei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ex. Doming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nominati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vix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an, his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temporibus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Qui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sensibus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aeterno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tibique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referrentur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vix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 mea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mediocrem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3200" b="1" dirty="0">
              <a:solidFill>
                <a:srgbClr val="33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integre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deserunt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appellantur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mei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case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idque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 vim.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impedit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in, pro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minim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aliquid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Qui commune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detraxit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ex. Mea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legimus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antiopam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fugit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temporibus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 vis, at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virtute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cotidieque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qui</a:t>
            </a:r>
            <a:r>
              <a:rPr lang="en-US" sz="3200" b="1" dirty="0" smtClean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b="1" dirty="0">
              <a:solidFill>
                <a:srgbClr val="33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 flipH="1">
            <a:off x="1383254" y="25439108"/>
            <a:ext cx="4641754" cy="4117218"/>
          </a:xfrm>
          <a:prstGeom prst="roundRect">
            <a:avLst/>
          </a:prstGeom>
          <a:solidFill>
            <a:srgbClr val="E4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 Diagonal Corner Rectangle 26"/>
          <p:cNvSpPr/>
          <p:nvPr/>
        </p:nvSpPr>
        <p:spPr>
          <a:xfrm flipH="1">
            <a:off x="1629434" y="19218839"/>
            <a:ext cx="12016155" cy="10091302"/>
          </a:xfrm>
          <a:prstGeom prst="round2DiagRect">
            <a:avLst/>
          </a:prstGeom>
          <a:solidFill>
            <a:schemeClr val="bg1"/>
          </a:solidFill>
          <a:ln w="63500">
            <a:solidFill>
              <a:srgbClr val="70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flipH="1">
            <a:off x="1594266" y="18372510"/>
            <a:ext cx="9167519" cy="1350273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875620" y="18442848"/>
            <a:ext cx="86399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Heading 2</a:t>
            </a:r>
            <a:endParaRPr lang="en-US" sz="6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45323" y="19988984"/>
            <a:ext cx="11054207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cum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nostro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magna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ceteros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sed. Vim ne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vidit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vivendum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gloriatur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vis.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Erant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omittam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vix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no. Ne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feugiat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cum, id sit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explicari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intellegam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Principes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conclusionemque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sit no, brute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placerat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comprehensam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vel.</a:t>
            </a:r>
          </a:p>
          <a:p>
            <a:endParaRPr lang="en-US" sz="3200" b="1" dirty="0">
              <a:solidFill>
                <a:srgbClr val="33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Melius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iudicabit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error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ponderum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ocurreret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Ne mea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copiosae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prodesset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philosophia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mei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ex. Doming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nominati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vix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an, his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temporibus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Qui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sensibus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aeterno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tibique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referrentur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vix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 mea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mediocrem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3200" b="1" dirty="0">
              <a:solidFill>
                <a:srgbClr val="33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integre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deserunt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appellantur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mei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case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idque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 vim.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impedit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in, pro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minim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aliquid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Qui commune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detraxit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ex. Mea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legimus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antiopam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fugit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temporibus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 vis, at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virtute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cotidieque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qui</a:t>
            </a:r>
            <a:r>
              <a:rPr lang="en-US" sz="3200" b="1" dirty="0" smtClean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b="1" dirty="0">
              <a:solidFill>
                <a:srgbClr val="33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 flipH="1">
            <a:off x="23611003" y="8459259"/>
            <a:ext cx="4641754" cy="4117218"/>
          </a:xfrm>
          <a:prstGeom prst="roundRect">
            <a:avLst/>
          </a:prstGeom>
          <a:solidFill>
            <a:srgbClr val="E4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 Diagonal Corner Rectangle 31"/>
          <p:cNvSpPr/>
          <p:nvPr/>
        </p:nvSpPr>
        <p:spPr>
          <a:xfrm flipH="1">
            <a:off x="16013789" y="8665620"/>
            <a:ext cx="12016155" cy="13665984"/>
          </a:xfrm>
          <a:prstGeom prst="round2DiagRect">
            <a:avLst/>
          </a:prstGeom>
          <a:solidFill>
            <a:schemeClr val="bg1"/>
          </a:solidFill>
          <a:ln w="63500">
            <a:solidFill>
              <a:srgbClr val="70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H="1">
            <a:off x="17315055" y="7819292"/>
            <a:ext cx="9167519" cy="1350273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7596409" y="7889630"/>
            <a:ext cx="86399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Heading 3</a:t>
            </a:r>
            <a:endParaRPr lang="en-US" sz="6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635187" y="9435766"/>
            <a:ext cx="11054207" cy="1289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cum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nostro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magna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ceteros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sed. Vim ne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vidit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vivendum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gloriatur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vis.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Erant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omittam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vix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no. Ne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feugiat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cum, id sit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explicari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intellegam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Principes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conclusionemque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sit no, brute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placerat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comprehensam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vel.</a:t>
            </a:r>
          </a:p>
          <a:p>
            <a:endParaRPr lang="en-US" sz="3200" b="1" dirty="0">
              <a:solidFill>
                <a:srgbClr val="33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Melius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iudicabit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error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ponderum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ocurreret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Ne mea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copiosae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prodesset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philosophia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mei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ex. Doming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nominati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vix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an, his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temporibus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Qui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sensibus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aeterno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tibique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referrentur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vix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 mea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mediocrem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3200" b="1" dirty="0">
              <a:solidFill>
                <a:srgbClr val="33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integre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deserunt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appellantur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mei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case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idque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 vim.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impedit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in, pro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minim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aliquid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Qui commune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detraxit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ex. Mea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legimus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antiopam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fugit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temporibus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 vis, at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virtute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cotidieque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qui</a:t>
            </a:r>
            <a:r>
              <a:rPr lang="en-US" sz="3200" b="1" dirty="0" smtClean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3200" b="1" dirty="0">
              <a:solidFill>
                <a:srgbClr val="33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cum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nostro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magna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ceteros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sed. Vim ne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vidit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vivendum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gloriatur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vis.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Erant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omittam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vix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no. Ne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feugiat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cum, id sit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explicari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intellegam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Principes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conclusionemque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sit no, brute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placerat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comprehensam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vel.</a:t>
            </a:r>
          </a:p>
          <a:p>
            <a:endParaRPr lang="en-US" sz="3200" b="1" dirty="0">
              <a:solidFill>
                <a:srgbClr val="33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674084" y="8414055"/>
            <a:ext cx="11054207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cum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nostro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magna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ceteros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sed. Vim ne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vidit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vivendum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gloriatur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vis.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Erant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omittam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vix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no. Ne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feugiat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cum, id sit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explicari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intellegam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Principes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conclusionemque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sit no, brute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placerat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comprehensam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vel.</a:t>
            </a:r>
          </a:p>
          <a:p>
            <a:endParaRPr lang="en-US" sz="3200" b="1" dirty="0">
              <a:solidFill>
                <a:srgbClr val="33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Melius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iudicabit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error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ponderum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ocurreret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Ne mea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copiosae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prodesset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philosophia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mei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ex. Doming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nominati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vix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an, his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temporibus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Qui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sensibus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aeterno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tibique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referrentur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vix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 mea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mediocrem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3200" b="1" dirty="0">
              <a:solidFill>
                <a:srgbClr val="33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integre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deserunt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appellantur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mei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case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idque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 vim.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impedit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in, pro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minim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aliquid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Qui commune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detraxit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ex. Mea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legimus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antiopam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fugit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temporibus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 vis, at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virtute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cotidieque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qui</a:t>
            </a:r>
            <a:r>
              <a:rPr lang="en-US" sz="3200" b="1" dirty="0" smtClean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b="1" dirty="0">
              <a:solidFill>
                <a:srgbClr val="33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8053107" y="25305102"/>
            <a:ext cx="4360984" cy="4117218"/>
          </a:xfrm>
          <a:prstGeom prst="roundRect">
            <a:avLst/>
          </a:prstGeom>
          <a:solidFill>
            <a:srgbClr val="E4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 Diagonal Corner Rectangle 37"/>
          <p:cNvSpPr/>
          <p:nvPr/>
        </p:nvSpPr>
        <p:spPr>
          <a:xfrm>
            <a:off x="30351045" y="19084833"/>
            <a:ext cx="11816861" cy="10091302"/>
          </a:xfrm>
          <a:prstGeom prst="round2DiagRect">
            <a:avLst/>
          </a:prstGeom>
          <a:solidFill>
            <a:schemeClr val="bg1"/>
          </a:solidFill>
          <a:ln w="63500">
            <a:solidFill>
              <a:srgbClr val="70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90079" y="18238504"/>
            <a:ext cx="8612994" cy="1350273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3762458" y="18344011"/>
            <a:ext cx="79658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Heading 5</a:t>
            </a:r>
            <a:endParaRPr lang="en-US" sz="6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674084" y="19829727"/>
            <a:ext cx="11054207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cum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nostro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magna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ceteros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sed. Vim ne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vidit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vivendum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gloriatur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vis.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Erant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omittam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vix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no. Ne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feugiat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cum, id sit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explicari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intellegam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Principes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conclusionemque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sit no, brute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placerat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comprehensam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vel.</a:t>
            </a:r>
          </a:p>
          <a:p>
            <a:endParaRPr lang="en-US" sz="3200" b="1" dirty="0">
              <a:solidFill>
                <a:srgbClr val="33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Melius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iudicabit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error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ponderum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ocurreret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Ne mea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copiosae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prodesset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philosophia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mei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ex. Doming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nominati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vix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an, his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temporibus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Qui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sensibus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aeterno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tibique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referrentur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vix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 mea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mediocrem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3200" b="1" dirty="0">
              <a:solidFill>
                <a:srgbClr val="33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integre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deserunt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appellantur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mei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case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idque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 vim.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impedit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in, pro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minim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aliquid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Qui commune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detraxit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ex. Mea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legimus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antiopam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fugit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temporibus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 vis, at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virtute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cotidieque</a:t>
            </a:r>
            <a:r>
              <a:rPr lang="en-US" sz="3200" b="1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qui</a:t>
            </a:r>
            <a:r>
              <a:rPr lang="en-US" sz="3200" b="1" dirty="0" smtClean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b="1" dirty="0">
              <a:solidFill>
                <a:srgbClr val="33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3601" y="24174104"/>
            <a:ext cx="6331533" cy="422308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330" y="24077861"/>
            <a:ext cx="6331533" cy="42230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827" y="30239687"/>
            <a:ext cx="7935269" cy="267871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580" y="30218230"/>
            <a:ext cx="2664785" cy="2678713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558462" y="4407794"/>
            <a:ext cx="32601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Citations here</a:t>
            </a:r>
            <a:endParaRPr lang="en-US" sz="7200" b="1" dirty="0">
              <a:solidFill>
                <a:srgbClr val="33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750" y="30746100"/>
            <a:ext cx="10506849" cy="17636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4558" y="30525849"/>
            <a:ext cx="2467411" cy="20972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0666" y="30389311"/>
            <a:ext cx="7636228" cy="222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6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803</TotalTime>
  <Words>842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Jenna Kujawski</dc:creator>
  <cp:lastModifiedBy>Jenna Kujawski</cp:lastModifiedBy>
  <cp:revision>17</cp:revision>
  <cp:lastPrinted>2018-04-23T16:19:43Z</cp:lastPrinted>
  <dcterms:created xsi:type="dcterms:W3CDTF">2018-04-19T14:29:44Z</dcterms:created>
  <dcterms:modified xsi:type="dcterms:W3CDTF">2018-05-02T19:49:58Z</dcterms:modified>
</cp:coreProperties>
</file>