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8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6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6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4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4B88-6859-45F4-9BFB-E0AF5FC95AD2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2B3E-9302-4945-AE02-6AE3CCF07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Squillo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 App providing home values &amp; prices across the U.S.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436" y="2235789"/>
            <a:ext cx="1274174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0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 Display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45" y="1825625"/>
            <a:ext cx="8840709" cy="4351338"/>
          </a:xfrm>
        </p:spPr>
      </p:pic>
    </p:spTree>
    <p:extLst>
      <p:ext uri="{BB962C8B-B14F-4D97-AF65-F5344CB8AC3E}">
        <p14:creationId xmlns:p14="http://schemas.microsoft.com/office/powerpoint/2010/main" val="150184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FAVS Page Displays Favorites in One Place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01" y="1825625"/>
            <a:ext cx="8886998" cy="4351338"/>
          </a:xfrm>
        </p:spPr>
      </p:pic>
    </p:spTree>
    <p:extLst>
      <p:ext uri="{BB962C8B-B14F-4D97-AF65-F5344CB8AC3E}">
        <p14:creationId xmlns:p14="http://schemas.microsoft.com/office/powerpoint/2010/main" val="95661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HTML: to display page</a:t>
            </a:r>
          </a:p>
          <a:p>
            <a:r>
              <a:rPr lang="en-US" dirty="0"/>
              <a:t>Materialize &amp; CSS: for styling and mobile responsiveness</a:t>
            </a:r>
          </a:p>
          <a:p>
            <a:r>
              <a:rPr lang="en-US" dirty="0"/>
              <a:t>JavaScript, jQuery: to make the page dynamic</a:t>
            </a:r>
          </a:p>
          <a:p>
            <a:r>
              <a:rPr lang="en-US" dirty="0"/>
              <a:t>AJAX,  API: to retrieve respective api database info</a:t>
            </a:r>
          </a:p>
          <a:p>
            <a:r>
              <a:rPr lang="en-US" dirty="0"/>
              <a:t>Firebase, Local Storage: for data persistence and user recognition</a:t>
            </a:r>
          </a:p>
          <a:p>
            <a:r>
              <a:rPr lang="en-US" dirty="0"/>
              <a:t>GitHub for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9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Materialize – new library</a:t>
            </a:r>
          </a:p>
          <a:p>
            <a:r>
              <a:rPr lang="en-US" dirty="0"/>
              <a:t>Modal on user entry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Formatting</a:t>
            </a:r>
          </a:p>
        </p:txBody>
      </p:sp>
    </p:spTree>
    <p:extLst>
      <p:ext uri="{BB962C8B-B14F-4D97-AF65-F5344CB8AC3E}">
        <p14:creationId xmlns:p14="http://schemas.microsoft.com/office/powerpoint/2010/main" val="60164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logic - to capture user and click events for search and save</a:t>
            </a:r>
          </a:p>
          <a:p>
            <a:r>
              <a:rPr lang="en-US" dirty="0"/>
              <a:t>API’s - to access data</a:t>
            </a:r>
          </a:p>
          <a:p>
            <a:r>
              <a:rPr lang="en-US" dirty="0"/>
              <a:t>AJAX calls - to external sources</a:t>
            </a:r>
          </a:p>
          <a:p>
            <a:r>
              <a:rPr lang="en-US" dirty="0"/>
              <a:t>Local Storage - to capture username</a:t>
            </a:r>
          </a:p>
          <a:p>
            <a:r>
              <a:rPr lang="en-US" dirty="0"/>
              <a:t>Firebase – user data persistence (username &amp; favorites)</a:t>
            </a:r>
          </a:p>
        </p:txBody>
      </p:sp>
    </p:spTree>
    <p:extLst>
      <p:ext uri="{BB962C8B-B14F-4D97-AF65-F5344CB8AC3E}">
        <p14:creationId xmlns:p14="http://schemas.microsoft.com/office/powerpoint/2010/main" val="81307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Bryan Castleman: HTML, CSS, Materialize</a:t>
            </a:r>
          </a:p>
          <a:p>
            <a:r>
              <a:rPr lang="en-US" dirty="0"/>
              <a:t>Mai Hoang: JavaScript, jQuery, AJAX API</a:t>
            </a:r>
          </a:p>
          <a:p>
            <a:r>
              <a:rPr lang="en-US" dirty="0"/>
              <a:t>Marissa Wyss: Firebase </a:t>
            </a:r>
            <a:r>
              <a:rPr lang="en-US" sz="2400" dirty="0"/>
              <a:t>(JavaScript)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340"/>
            <a:ext cx="10515600" cy="44956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Squillo is a dynamic app that allows users to enter their username and search for home values by zip code/current location including:</a:t>
            </a:r>
          </a:p>
          <a:p>
            <a:pPr lvl="1"/>
            <a:r>
              <a:rPr lang="en-US" dirty="0"/>
              <a:t>Home Value</a:t>
            </a:r>
          </a:p>
          <a:p>
            <a:pPr lvl="1"/>
            <a:r>
              <a:rPr lang="en-US" dirty="0"/>
              <a:t>Median Price</a:t>
            </a:r>
          </a:p>
          <a:p>
            <a:pPr lvl="1"/>
            <a:r>
              <a:rPr lang="en-US" dirty="0"/>
              <a:t>Rental Price</a:t>
            </a:r>
          </a:p>
          <a:p>
            <a:pPr lvl="1"/>
            <a:r>
              <a:rPr lang="en-US" dirty="0"/>
              <a:t>Foreclosures</a:t>
            </a:r>
          </a:p>
          <a:p>
            <a:pPr lvl="1"/>
            <a:r>
              <a:rPr lang="en-US" dirty="0"/>
              <a:t>Tax Rates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The app provides information by calling on respective APIs based on data input.</a:t>
            </a:r>
          </a:p>
          <a:p>
            <a:r>
              <a:rPr lang="en-US" dirty="0"/>
              <a:t>Save favorite locations and view data in one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1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API (Application program interface) used to generate data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3200" dirty="0"/>
              <a:t>Google Maps API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Quandl for Zillow Home Value Index data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Avalara for tax rates</a:t>
            </a:r>
          </a:p>
        </p:txBody>
      </p:sp>
    </p:spTree>
    <p:extLst>
      <p:ext uri="{BB962C8B-B14F-4D97-AF65-F5344CB8AC3E}">
        <p14:creationId xmlns:p14="http://schemas.microsoft.com/office/powerpoint/2010/main" val="69372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This app provides a solution to individuals looking for a snapshot of home value information in one place.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People are relocating, or life events require you to move to another location. With this app, you can research a respective neighborhood for home prices, real estate &amp; tax rates, and while you’re at it you can also link to resources for home owners.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3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interface with mobile responsiveness. </a:t>
            </a:r>
          </a:p>
          <a:p>
            <a:pPr lvl="0"/>
            <a:r>
              <a:rPr lang="en-US" dirty="0"/>
              <a:t>Implementing Materialize for CSS design elements. </a:t>
            </a:r>
          </a:p>
          <a:p>
            <a:pPr lvl="0"/>
            <a:r>
              <a:rPr lang="en-US" dirty="0"/>
              <a:t>Modal for opening screen user entry</a:t>
            </a:r>
          </a:p>
          <a:p>
            <a:pPr lvl="0"/>
            <a:r>
              <a:rPr lang="en-US" dirty="0"/>
              <a:t>Simple layout for data and favorites</a:t>
            </a:r>
          </a:p>
          <a:p>
            <a:pPr lvl="0"/>
            <a:r>
              <a:rPr lang="en-US" dirty="0"/>
              <a:t>Google Maps dynamically generated</a:t>
            </a:r>
          </a:p>
          <a:p>
            <a:pPr lvl="0"/>
            <a:r>
              <a:rPr lang="en-US" dirty="0"/>
              <a:t>Footer including useful links for home buying, construction, repair, remodeling.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4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to capture username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37" y="1825625"/>
            <a:ext cx="8992325" cy="4351338"/>
          </a:xfrm>
        </p:spPr>
      </p:pic>
    </p:spTree>
    <p:extLst>
      <p:ext uri="{BB962C8B-B14F-4D97-AF65-F5344CB8AC3E}">
        <p14:creationId xmlns:p14="http://schemas.microsoft.com/office/powerpoint/2010/main" val="90734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64" y="1825625"/>
            <a:ext cx="8893871" cy="4351338"/>
          </a:xfrm>
        </p:spPr>
      </p:pic>
    </p:spTree>
    <p:extLst>
      <p:ext uri="{BB962C8B-B14F-4D97-AF65-F5344CB8AC3E}">
        <p14:creationId xmlns:p14="http://schemas.microsoft.com/office/powerpoint/2010/main" val="59626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Geo Location API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04" y="1825625"/>
            <a:ext cx="8860191" cy="4351338"/>
          </a:xfrm>
        </p:spPr>
      </p:pic>
    </p:spTree>
    <p:extLst>
      <p:ext uri="{BB962C8B-B14F-4D97-AF65-F5344CB8AC3E}">
        <p14:creationId xmlns:p14="http://schemas.microsoft.com/office/powerpoint/2010/main" val="175831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Squillo</vt:lpstr>
      <vt:lpstr>Team Members</vt:lpstr>
      <vt:lpstr>Concept</vt:lpstr>
      <vt:lpstr>APIs used</vt:lpstr>
      <vt:lpstr>Motivation for Development</vt:lpstr>
      <vt:lpstr>Design Process</vt:lpstr>
      <vt:lpstr>Modal to capture username</vt:lpstr>
      <vt:lpstr>Home Page</vt:lpstr>
      <vt:lpstr>Google Maps Geo Location API</vt:lpstr>
      <vt:lpstr>Search Results Display</vt:lpstr>
      <vt:lpstr>FAVS Page Displays Favorites in One Place </vt:lpstr>
      <vt:lpstr>Technologies Used</vt:lpstr>
      <vt:lpstr>Front End</vt:lpstr>
      <vt:lpstr>Back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Squillo</dc:title>
  <dc:creator>Marissa Wyss</dc:creator>
  <cp:lastModifiedBy>Marissa Wyss</cp:lastModifiedBy>
  <cp:revision>17</cp:revision>
  <dcterms:created xsi:type="dcterms:W3CDTF">2017-03-24T19:13:26Z</dcterms:created>
  <dcterms:modified xsi:type="dcterms:W3CDTF">2017-03-28T05:12:11Z</dcterms:modified>
</cp:coreProperties>
</file>