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1"/>
  </p:notesMasterIdLst>
  <p:sldIdLst>
    <p:sldId id="256" r:id="rId2"/>
    <p:sldId id="259" r:id="rId3"/>
    <p:sldId id="263" r:id="rId4"/>
    <p:sldId id="342" r:id="rId5"/>
    <p:sldId id="343" r:id="rId6"/>
    <p:sldId id="339" r:id="rId7"/>
    <p:sldId id="264" r:id="rId8"/>
    <p:sldId id="344" r:id="rId9"/>
    <p:sldId id="267" r:id="rId10"/>
    <p:sldId id="345" r:id="rId11"/>
    <p:sldId id="346" r:id="rId12"/>
    <p:sldId id="268" r:id="rId13"/>
    <p:sldId id="347" r:id="rId14"/>
    <p:sldId id="340" r:id="rId15"/>
    <p:sldId id="269" r:id="rId16"/>
    <p:sldId id="348" r:id="rId17"/>
    <p:sldId id="273" r:id="rId18"/>
    <p:sldId id="349" r:id="rId19"/>
    <p:sldId id="350" r:id="rId20"/>
  </p:sldIdLst>
  <p:sldSz cx="9144000" cy="5143500" type="screen16x9"/>
  <p:notesSz cx="6858000" cy="9144000"/>
  <p:embeddedFontLst>
    <p:embeddedFont>
      <p:font typeface="Play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8a3fd290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8a3fd290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2c9cab06c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2c9cab06c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9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ac3f830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7ac3f830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94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2c9cab06c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2c9cab06c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2c9cab06c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2c9cab06c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295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ac3f830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7ac3f830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569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2c9cab06c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2c9cab06c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2c9cab06c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2c9cab06c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78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7ac3f830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7ac3f830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2c9cab06c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2c9cab06c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6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7ac3f830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7ac3f830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26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2c9cab06c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2c9cab06c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ac3f830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7ac3f830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2c9cab06c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2c9cab06c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7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2c9cab06c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2c9cab06c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04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ac3f830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7ac3f830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11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2c9cab06c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2c9cab06c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2c9cab06c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2c9cab06c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21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2c9cab06c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2c9cab06c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раздела">
  <p:cSld name="Титульный слайд раздела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4"/>
          <p:cNvPicPr preferRelativeResize="0"/>
          <p:nvPr/>
        </p:nvPicPr>
        <p:blipFill rotWithShape="1">
          <a:blip r:embed="rId2">
            <a:alphaModFix/>
          </a:blip>
          <a:srcRect t="4670" r="3105" b="9240"/>
          <a:stretch/>
        </p:blipFill>
        <p:spPr>
          <a:xfrm>
            <a:off x="4733925" y="-1"/>
            <a:ext cx="44100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2379" y="839975"/>
            <a:ext cx="3465900" cy="13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фактоида">
  <p:cSld name="4 фактоида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4573004" y="2898025"/>
            <a:ext cx="406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 b="1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2"/>
          </p:nvPr>
        </p:nvSpPr>
        <p:spPr>
          <a:xfrm>
            <a:off x="4573003" y="3793571"/>
            <a:ext cx="4062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3"/>
          </p:nvPr>
        </p:nvSpPr>
        <p:spPr>
          <a:xfrm>
            <a:off x="4572000" y="1329929"/>
            <a:ext cx="406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 b="1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4"/>
          </p:nvPr>
        </p:nvSpPr>
        <p:spPr>
          <a:xfrm>
            <a:off x="4572000" y="2225475"/>
            <a:ext cx="4062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5"/>
          </p:nvPr>
        </p:nvSpPr>
        <p:spPr>
          <a:xfrm>
            <a:off x="510009" y="2898025"/>
            <a:ext cx="39297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 b="1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6"/>
          </p:nvPr>
        </p:nvSpPr>
        <p:spPr>
          <a:xfrm>
            <a:off x="510008" y="3793571"/>
            <a:ext cx="39297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7"/>
          </p:nvPr>
        </p:nvSpPr>
        <p:spPr>
          <a:xfrm>
            <a:off x="509005" y="1329929"/>
            <a:ext cx="39297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 b="1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8"/>
          </p:nvPr>
        </p:nvSpPr>
        <p:spPr>
          <a:xfrm>
            <a:off x="509005" y="2225475"/>
            <a:ext cx="39297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фактоидов">
  <p:cSld name="6 фактоидов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4008765" y="462915"/>
            <a:ext cx="1863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2"/>
          </p:nvPr>
        </p:nvSpPr>
        <p:spPr>
          <a:xfrm>
            <a:off x="4008765" y="1089577"/>
            <a:ext cx="1863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3"/>
          </p:nvPr>
        </p:nvSpPr>
        <p:spPr>
          <a:xfrm>
            <a:off x="6281824" y="462915"/>
            <a:ext cx="1863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4"/>
          </p:nvPr>
        </p:nvSpPr>
        <p:spPr>
          <a:xfrm>
            <a:off x="6281824" y="1089577"/>
            <a:ext cx="1863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5"/>
          </p:nvPr>
        </p:nvSpPr>
        <p:spPr>
          <a:xfrm>
            <a:off x="4008765" y="1719992"/>
            <a:ext cx="1863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6"/>
          </p:nvPr>
        </p:nvSpPr>
        <p:spPr>
          <a:xfrm>
            <a:off x="4008765" y="2346653"/>
            <a:ext cx="1863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7"/>
          </p:nvPr>
        </p:nvSpPr>
        <p:spPr>
          <a:xfrm>
            <a:off x="6281824" y="1719992"/>
            <a:ext cx="1863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8"/>
          </p:nvPr>
        </p:nvSpPr>
        <p:spPr>
          <a:xfrm>
            <a:off x="6281824" y="2346654"/>
            <a:ext cx="1863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9"/>
          </p:nvPr>
        </p:nvSpPr>
        <p:spPr>
          <a:xfrm>
            <a:off x="4008765" y="2978617"/>
            <a:ext cx="1863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3"/>
          </p:nvPr>
        </p:nvSpPr>
        <p:spPr>
          <a:xfrm>
            <a:off x="4008765" y="3605279"/>
            <a:ext cx="1863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4"/>
          </p:nvPr>
        </p:nvSpPr>
        <p:spPr>
          <a:xfrm>
            <a:off x="6281824" y="2978617"/>
            <a:ext cx="1863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5"/>
          </p:nvPr>
        </p:nvSpPr>
        <p:spPr>
          <a:xfrm>
            <a:off x="6281824" y="3605279"/>
            <a:ext cx="1863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6"/>
          </p:nvPr>
        </p:nvSpPr>
        <p:spPr>
          <a:xfrm>
            <a:off x="503635" y="1872151"/>
            <a:ext cx="2538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2984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2524500" cy="1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фактоидов">
  <p:cSld name="9 фактоидов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4007230" y="466331"/>
            <a:ext cx="1323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2"/>
          </p:nvPr>
        </p:nvSpPr>
        <p:spPr>
          <a:xfrm>
            <a:off x="4007230" y="1079825"/>
            <a:ext cx="13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3"/>
          </p:nvPr>
        </p:nvSpPr>
        <p:spPr>
          <a:xfrm>
            <a:off x="5546995" y="466331"/>
            <a:ext cx="1323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4"/>
          </p:nvPr>
        </p:nvSpPr>
        <p:spPr>
          <a:xfrm>
            <a:off x="5546995" y="1079825"/>
            <a:ext cx="13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5"/>
          </p:nvPr>
        </p:nvSpPr>
        <p:spPr>
          <a:xfrm>
            <a:off x="7084004" y="466331"/>
            <a:ext cx="1323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6"/>
          </p:nvPr>
        </p:nvSpPr>
        <p:spPr>
          <a:xfrm>
            <a:off x="7084004" y="1079825"/>
            <a:ext cx="13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7"/>
          </p:nvPr>
        </p:nvSpPr>
        <p:spPr>
          <a:xfrm>
            <a:off x="4007230" y="1893123"/>
            <a:ext cx="13230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8"/>
          </p:nvPr>
        </p:nvSpPr>
        <p:spPr>
          <a:xfrm>
            <a:off x="4007230" y="2501855"/>
            <a:ext cx="13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9"/>
          </p:nvPr>
        </p:nvSpPr>
        <p:spPr>
          <a:xfrm>
            <a:off x="5549751" y="1893123"/>
            <a:ext cx="13230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3"/>
          </p:nvPr>
        </p:nvSpPr>
        <p:spPr>
          <a:xfrm>
            <a:off x="5549751" y="2501855"/>
            <a:ext cx="13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4"/>
          </p:nvPr>
        </p:nvSpPr>
        <p:spPr>
          <a:xfrm>
            <a:off x="7089516" y="1893123"/>
            <a:ext cx="13230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5"/>
          </p:nvPr>
        </p:nvSpPr>
        <p:spPr>
          <a:xfrm>
            <a:off x="7089516" y="2501855"/>
            <a:ext cx="13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16"/>
          </p:nvPr>
        </p:nvSpPr>
        <p:spPr>
          <a:xfrm>
            <a:off x="4007230" y="3261598"/>
            <a:ext cx="13230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7"/>
          </p:nvPr>
        </p:nvSpPr>
        <p:spPr>
          <a:xfrm>
            <a:off x="4007230" y="3867949"/>
            <a:ext cx="13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18"/>
          </p:nvPr>
        </p:nvSpPr>
        <p:spPr>
          <a:xfrm>
            <a:off x="5546995" y="3261598"/>
            <a:ext cx="13230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19"/>
          </p:nvPr>
        </p:nvSpPr>
        <p:spPr>
          <a:xfrm>
            <a:off x="5546995" y="3867949"/>
            <a:ext cx="13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20"/>
          </p:nvPr>
        </p:nvSpPr>
        <p:spPr>
          <a:xfrm>
            <a:off x="7084004" y="3261598"/>
            <a:ext cx="13230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21"/>
          </p:nvPr>
        </p:nvSpPr>
        <p:spPr>
          <a:xfrm>
            <a:off x="7084004" y="3867949"/>
            <a:ext cx="1323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22"/>
          </p:nvPr>
        </p:nvSpPr>
        <p:spPr>
          <a:xfrm>
            <a:off x="503635" y="1865450"/>
            <a:ext cx="2538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2984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2524500" cy="1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фактоидов">
  <p:cSld name="8 фактоидов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503635" y="1539172"/>
            <a:ext cx="1932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2"/>
          </p:nvPr>
        </p:nvSpPr>
        <p:spPr>
          <a:xfrm>
            <a:off x="503635" y="2210858"/>
            <a:ext cx="1932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3"/>
          </p:nvPr>
        </p:nvSpPr>
        <p:spPr>
          <a:xfrm>
            <a:off x="2575088" y="1539172"/>
            <a:ext cx="1932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4"/>
          </p:nvPr>
        </p:nvSpPr>
        <p:spPr>
          <a:xfrm>
            <a:off x="2575088" y="2210858"/>
            <a:ext cx="1932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5"/>
          </p:nvPr>
        </p:nvSpPr>
        <p:spPr>
          <a:xfrm>
            <a:off x="4646541" y="1539172"/>
            <a:ext cx="1932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6"/>
          </p:nvPr>
        </p:nvSpPr>
        <p:spPr>
          <a:xfrm>
            <a:off x="4646541" y="2210858"/>
            <a:ext cx="1932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7"/>
          </p:nvPr>
        </p:nvSpPr>
        <p:spPr>
          <a:xfrm>
            <a:off x="6717994" y="1539172"/>
            <a:ext cx="1932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8"/>
          </p:nvPr>
        </p:nvSpPr>
        <p:spPr>
          <a:xfrm>
            <a:off x="6717994" y="2210858"/>
            <a:ext cx="1932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9"/>
          </p:nvPr>
        </p:nvSpPr>
        <p:spPr>
          <a:xfrm>
            <a:off x="503635" y="3106546"/>
            <a:ext cx="1932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3"/>
          </p:nvPr>
        </p:nvSpPr>
        <p:spPr>
          <a:xfrm>
            <a:off x="503635" y="3773945"/>
            <a:ext cx="1932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4"/>
          </p:nvPr>
        </p:nvSpPr>
        <p:spPr>
          <a:xfrm>
            <a:off x="2575088" y="3106546"/>
            <a:ext cx="1932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15"/>
          </p:nvPr>
        </p:nvSpPr>
        <p:spPr>
          <a:xfrm>
            <a:off x="2575088" y="3773945"/>
            <a:ext cx="1932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6"/>
          </p:nvPr>
        </p:nvSpPr>
        <p:spPr>
          <a:xfrm>
            <a:off x="4646541" y="3106546"/>
            <a:ext cx="1932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7"/>
          </p:nvPr>
        </p:nvSpPr>
        <p:spPr>
          <a:xfrm>
            <a:off x="4646541" y="3773945"/>
            <a:ext cx="1932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8"/>
          </p:nvPr>
        </p:nvSpPr>
        <p:spPr>
          <a:xfrm>
            <a:off x="6717994" y="3106546"/>
            <a:ext cx="1932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9"/>
          </p:nvPr>
        </p:nvSpPr>
        <p:spPr>
          <a:xfrm>
            <a:off x="6717994" y="3773945"/>
            <a:ext cx="1932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81513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мокапа телефона (1 android)">
  <p:cSld name="Два мокапа телефона (1 android)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body" idx="1"/>
          </p:nvPr>
        </p:nvSpPr>
        <p:spPr>
          <a:xfrm>
            <a:off x="503636" y="1541977"/>
            <a:ext cx="34974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34974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9065" y="519113"/>
            <a:ext cx="1991783" cy="413147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8" name="Google Shape;218;p25"/>
          <p:cNvSpPr>
            <a:spLocks noGrp="1"/>
          </p:cNvSpPr>
          <p:nvPr>
            <p:ph type="pic" idx="2"/>
          </p:nvPr>
        </p:nvSpPr>
        <p:spPr>
          <a:xfrm>
            <a:off x="6793420" y="757196"/>
            <a:ext cx="1792200" cy="3775500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19" name="Google Shape;21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097" y="519113"/>
            <a:ext cx="1991783" cy="413147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>
            <a:spLocks noGrp="1"/>
          </p:cNvSpPr>
          <p:nvPr>
            <p:ph type="pic" idx="3"/>
          </p:nvPr>
        </p:nvSpPr>
        <p:spPr>
          <a:xfrm>
            <a:off x="4757451" y="757196"/>
            <a:ext cx="1792200" cy="3775500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мокапа телефона (2 android) ">
  <p:cSld name="Два мокапа телефона (2 android) 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5137549" y="1541977"/>
            <a:ext cx="34974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5141914" y="519113"/>
            <a:ext cx="34974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7930" y="519113"/>
            <a:ext cx="1991783" cy="413147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>
            <a:spLocks noGrp="1"/>
          </p:cNvSpPr>
          <p:nvPr>
            <p:ph type="pic" idx="2"/>
          </p:nvPr>
        </p:nvSpPr>
        <p:spPr>
          <a:xfrm>
            <a:off x="2602285" y="757196"/>
            <a:ext cx="1792200" cy="3775500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27" name="Google Shape;22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962" y="519113"/>
            <a:ext cx="1991783" cy="413147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>
            <a:spLocks noGrp="1"/>
          </p:cNvSpPr>
          <p:nvPr>
            <p:ph type="pic" idx="3"/>
          </p:nvPr>
        </p:nvSpPr>
        <p:spPr>
          <a:xfrm>
            <a:off x="566316" y="757196"/>
            <a:ext cx="1792200" cy="3775500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Увеличенный мокап телефона (android) ">
  <p:cSld name="Увеличенный мокап телефона (android) 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03330" y="519113"/>
            <a:ext cx="2897562" cy="601028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>
            <a:spLocks noGrp="1"/>
          </p:cNvSpPr>
          <p:nvPr>
            <p:ph type="pic" idx="2"/>
          </p:nvPr>
        </p:nvSpPr>
        <p:spPr>
          <a:xfrm>
            <a:off x="5455732" y="877895"/>
            <a:ext cx="2593200" cy="5509200"/>
          </a:xfrm>
          <a:prstGeom prst="roundRect">
            <a:avLst>
              <a:gd name="adj" fmla="val 6986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7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body" idx="1"/>
          </p:nvPr>
        </p:nvSpPr>
        <p:spPr>
          <a:xfrm>
            <a:off x="503636" y="1541977"/>
            <a:ext cx="40683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40683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окап телефона ">
  <p:cSld name="Мокап телефона 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5936489" y="599275"/>
            <a:ext cx="1886700" cy="3990900"/>
          </a:xfrm>
          <a:prstGeom prst="roundRect">
            <a:avLst>
              <a:gd name="adj" fmla="val 9524"/>
            </a:avLst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>
            <a:spLocks noGrp="1"/>
          </p:cNvSpPr>
          <p:nvPr>
            <p:ph type="pic" idx="2"/>
          </p:nvPr>
        </p:nvSpPr>
        <p:spPr>
          <a:xfrm>
            <a:off x="5970248" y="596570"/>
            <a:ext cx="1821600" cy="397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8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503636" y="1541977"/>
            <a:ext cx="40641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40641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91180" y="339211"/>
            <a:ext cx="2377287" cy="4493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мокапа телефона (2)">
  <p:cSld name="Два мокапа телефона (2)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>
            <a:off x="2717039" y="599275"/>
            <a:ext cx="1886700" cy="3990900"/>
          </a:xfrm>
          <a:prstGeom prst="roundRect">
            <a:avLst>
              <a:gd name="adj" fmla="val 9524"/>
            </a:avLst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5137549" y="1541977"/>
            <a:ext cx="34974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5141914" y="519113"/>
            <a:ext cx="34974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0"/>
          <p:cNvSpPr>
            <a:spLocks noGrp="1"/>
          </p:cNvSpPr>
          <p:nvPr>
            <p:ph type="pic" idx="2"/>
          </p:nvPr>
        </p:nvSpPr>
        <p:spPr>
          <a:xfrm>
            <a:off x="2750798" y="596570"/>
            <a:ext cx="1821600" cy="397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30"/>
          <p:cNvSpPr/>
          <p:nvPr/>
        </p:nvSpPr>
        <p:spPr>
          <a:xfrm>
            <a:off x="566981" y="599275"/>
            <a:ext cx="1886700" cy="3990900"/>
          </a:xfrm>
          <a:prstGeom prst="roundRect">
            <a:avLst>
              <a:gd name="adj" fmla="val 9524"/>
            </a:avLst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>
            <a:spLocks noGrp="1"/>
          </p:cNvSpPr>
          <p:nvPr>
            <p:ph type="pic" idx="3"/>
          </p:nvPr>
        </p:nvSpPr>
        <p:spPr>
          <a:xfrm>
            <a:off x="600740" y="596570"/>
            <a:ext cx="1821600" cy="397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62" name="Google Shape;26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1731" y="339211"/>
            <a:ext cx="2377287" cy="449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1673" y="339211"/>
            <a:ext cx="2377287" cy="4493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криншот (16:9)">
  <p:cSld name="Скриншот (16:9)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>
            <a:spLocks noGrp="1"/>
          </p:cNvSpPr>
          <p:nvPr>
            <p:ph type="pic" idx="2"/>
          </p:nvPr>
        </p:nvSpPr>
        <p:spPr>
          <a:xfrm>
            <a:off x="4253310" y="1562404"/>
            <a:ext cx="4399800" cy="269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pic>
        <p:nvPicPr>
          <p:cNvPr id="273" name="Google Shape;27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7675" y="1329929"/>
            <a:ext cx="4401739" cy="2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body" idx="1"/>
          </p:nvPr>
        </p:nvSpPr>
        <p:spPr>
          <a:xfrm>
            <a:off x="503636" y="1329929"/>
            <a:ext cx="3487200" cy="31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81513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81420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+ скриншот (1)">
  <p:cSld name="Заголовок + скриншот (1)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body" idx="1"/>
          </p:nvPr>
        </p:nvSpPr>
        <p:spPr>
          <a:xfrm>
            <a:off x="4572000" y="519113"/>
            <a:ext cx="4077900" cy="4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3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34974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body" idx="2"/>
          </p:nvPr>
        </p:nvSpPr>
        <p:spPr>
          <a:xfrm>
            <a:off x="503636" y="1513949"/>
            <a:ext cx="3487200" cy="31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фото">
  <p:cSld name="1 фото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4" name="Google Shape;284;p34"/>
          <p:cNvSpPr txBox="1">
            <a:spLocks noGrp="1"/>
          </p:cNvSpPr>
          <p:nvPr>
            <p:ph type="ftr" idx="11"/>
          </p:nvPr>
        </p:nvSpPr>
        <p:spPr>
          <a:xfrm>
            <a:off x="503636" y="125986"/>
            <a:ext cx="3497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34974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4"/>
          <p:cNvSpPr txBox="1">
            <a:spLocks noGrp="1"/>
          </p:cNvSpPr>
          <p:nvPr>
            <p:ph type="body" idx="1"/>
          </p:nvPr>
        </p:nvSpPr>
        <p:spPr>
          <a:xfrm>
            <a:off x="503636" y="1513949"/>
            <a:ext cx="3487200" cy="31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 фото">
  <p:cSld name="1_1 фото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5152628" y="519113"/>
            <a:ext cx="34974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5148263" y="1513949"/>
            <a:ext cx="3487200" cy="31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фото + подпись">
  <p:cSld name="1 фото + подпись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>
            <a:spLocks noGrp="1"/>
          </p:cNvSpPr>
          <p:nvPr>
            <p:ph type="pic" idx="2"/>
          </p:nvPr>
        </p:nvSpPr>
        <p:spPr>
          <a:xfrm>
            <a:off x="4572000" y="519113"/>
            <a:ext cx="4077900" cy="31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4572000" y="3860411"/>
            <a:ext cx="408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3"/>
          </p:nvPr>
        </p:nvSpPr>
        <p:spPr>
          <a:xfrm>
            <a:off x="4572000" y="4164806"/>
            <a:ext cx="40875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34974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4"/>
          </p:nvPr>
        </p:nvSpPr>
        <p:spPr>
          <a:xfrm>
            <a:off x="503636" y="1513949"/>
            <a:ext cx="3487200" cy="31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 в кружке">
  <p:cSld name="Фото в кружке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>
            <a:spLocks noGrp="1"/>
          </p:cNvSpPr>
          <p:nvPr>
            <p:ph type="pic" idx="2"/>
          </p:nvPr>
        </p:nvSpPr>
        <p:spPr>
          <a:xfrm>
            <a:off x="1206062" y="1329928"/>
            <a:ext cx="2367300" cy="236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0" name="Google Shape;300;p37"/>
          <p:cNvSpPr txBox="1">
            <a:spLocks noGrp="1"/>
          </p:cNvSpPr>
          <p:nvPr>
            <p:ph type="title"/>
          </p:nvPr>
        </p:nvSpPr>
        <p:spPr>
          <a:xfrm>
            <a:off x="4005263" y="1650891"/>
            <a:ext cx="36690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body" idx="1"/>
          </p:nvPr>
        </p:nvSpPr>
        <p:spPr>
          <a:xfrm>
            <a:off x="4003199" y="2580873"/>
            <a:ext cx="36708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37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ообществ">
  <p:cSld name="16 сообществ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>
            <a:spLocks noGrp="1"/>
          </p:cNvSpPr>
          <p:nvPr>
            <p:ph type="pic" idx="2"/>
          </p:nvPr>
        </p:nvSpPr>
        <p:spPr>
          <a:xfrm>
            <a:off x="4012298" y="600075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38"/>
          <p:cNvSpPr>
            <a:spLocks noGrp="1"/>
          </p:cNvSpPr>
          <p:nvPr>
            <p:ph type="pic" idx="3"/>
          </p:nvPr>
        </p:nvSpPr>
        <p:spPr>
          <a:xfrm>
            <a:off x="5212971" y="600075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38"/>
          <p:cNvSpPr>
            <a:spLocks noGrp="1"/>
          </p:cNvSpPr>
          <p:nvPr>
            <p:ph type="pic" idx="4"/>
          </p:nvPr>
        </p:nvSpPr>
        <p:spPr>
          <a:xfrm>
            <a:off x="6383398" y="600075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38"/>
          <p:cNvSpPr>
            <a:spLocks noGrp="1"/>
          </p:cNvSpPr>
          <p:nvPr>
            <p:ph type="pic" idx="5"/>
          </p:nvPr>
        </p:nvSpPr>
        <p:spPr>
          <a:xfrm>
            <a:off x="7584070" y="600075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38"/>
          <p:cNvSpPr>
            <a:spLocks noGrp="1"/>
          </p:cNvSpPr>
          <p:nvPr>
            <p:ph type="pic" idx="6"/>
          </p:nvPr>
        </p:nvSpPr>
        <p:spPr>
          <a:xfrm>
            <a:off x="4012298" y="1686479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8"/>
          <p:cNvSpPr>
            <a:spLocks noGrp="1"/>
          </p:cNvSpPr>
          <p:nvPr>
            <p:ph type="pic" idx="7"/>
          </p:nvPr>
        </p:nvSpPr>
        <p:spPr>
          <a:xfrm>
            <a:off x="5212971" y="1686479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38"/>
          <p:cNvSpPr>
            <a:spLocks noGrp="1"/>
          </p:cNvSpPr>
          <p:nvPr>
            <p:ph type="pic" idx="8"/>
          </p:nvPr>
        </p:nvSpPr>
        <p:spPr>
          <a:xfrm>
            <a:off x="6383398" y="1686479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>
            <a:spLocks noGrp="1"/>
          </p:cNvSpPr>
          <p:nvPr>
            <p:ph type="pic" idx="9"/>
          </p:nvPr>
        </p:nvSpPr>
        <p:spPr>
          <a:xfrm>
            <a:off x="7584070" y="1686479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>
            <a:spLocks noGrp="1"/>
          </p:cNvSpPr>
          <p:nvPr>
            <p:ph type="pic" idx="13"/>
          </p:nvPr>
        </p:nvSpPr>
        <p:spPr>
          <a:xfrm>
            <a:off x="4012298" y="2772884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38"/>
          <p:cNvSpPr>
            <a:spLocks noGrp="1"/>
          </p:cNvSpPr>
          <p:nvPr>
            <p:ph type="pic" idx="14"/>
          </p:nvPr>
        </p:nvSpPr>
        <p:spPr>
          <a:xfrm>
            <a:off x="5212971" y="2772884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>
            <a:spLocks noGrp="1"/>
          </p:cNvSpPr>
          <p:nvPr>
            <p:ph type="pic" idx="15"/>
          </p:nvPr>
        </p:nvSpPr>
        <p:spPr>
          <a:xfrm>
            <a:off x="6383398" y="2772884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38"/>
          <p:cNvSpPr>
            <a:spLocks noGrp="1"/>
          </p:cNvSpPr>
          <p:nvPr>
            <p:ph type="pic" idx="16"/>
          </p:nvPr>
        </p:nvSpPr>
        <p:spPr>
          <a:xfrm>
            <a:off x="7584070" y="2772884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38"/>
          <p:cNvSpPr>
            <a:spLocks noGrp="1"/>
          </p:cNvSpPr>
          <p:nvPr>
            <p:ph type="pic" idx="17"/>
          </p:nvPr>
        </p:nvSpPr>
        <p:spPr>
          <a:xfrm>
            <a:off x="4012298" y="3859287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8"/>
          <p:cNvSpPr>
            <a:spLocks noGrp="1"/>
          </p:cNvSpPr>
          <p:nvPr>
            <p:ph type="pic" idx="18"/>
          </p:nvPr>
        </p:nvSpPr>
        <p:spPr>
          <a:xfrm>
            <a:off x="5212971" y="3859287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38"/>
          <p:cNvSpPr>
            <a:spLocks noGrp="1"/>
          </p:cNvSpPr>
          <p:nvPr>
            <p:ph type="pic" idx="19"/>
          </p:nvPr>
        </p:nvSpPr>
        <p:spPr>
          <a:xfrm>
            <a:off x="6383398" y="3859287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38"/>
          <p:cNvSpPr>
            <a:spLocks noGrp="1"/>
          </p:cNvSpPr>
          <p:nvPr>
            <p:ph type="pic" idx="20"/>
          </p:nvPr>
        </p:nvSpPr>
        <p:spPr>
          <a:xfrm>
            <a:off x="7584070" y="3859287"/>
            <a:ext cx="818700" cy="8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38"/>
          <p:cNvSpPr txBox="1">
            <a:spLocks noGrp="1"/>
          </p:cNvSpPr>
          <p:nvPr>
            <p:ph type="body" idx="1"/>
          </p:nvPr>
        </p:nvSpPr>
        <p:spPr>
          <a:xfrm>
            <a:off x="503635" y="1913210"/>
            <a:ext cx="25290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508000" y="519112"/>
            <a:ext cx="25245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">
  <p:cSld name="Цитата 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/>
        </p:nvSpPr>
        <p:spPr>
          <a:xfrm>
            <a:off x="2260402" y="-786862"/>
            <a:ext cx="1544100" cy="3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600" b="1" i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sz="1100"/>
          </a:p>
        </p:txBody>
      </p:sp>
      <p:sp>
        <p:nvSpPr>
          <p:cNvPr id="325" name="Google Shape;325;p39"/>
          <p:cNvSpPr txBox="1">
            <a:spLocks noGrp="1"/>
          </p:cNvSpPr>
          <p:nvPr>
            <p:ph type="body" idx="1"/>
          </p:nvPr>
        </p:nvSpPr>
        <p:spPr>
          <a:xfrm>
            <a:off x="4010026" y="533557"/>
            <a:ext cx="46494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None/>
              <a:defRPr sz="27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39"/>
          <p:cNvSpPr>
            <a:spLocks noGrp="1"/>
          </p:cNvSpPr>
          <p:nvPr>
            <p:ph type="pic" idx="2"/>
          </p:nvPr>
        </p:nvSpPr>
        <p:spPr>
          <a:xfrm>
            <a:off x="503635" y="600076"/>
            <a:ext cx="2528100" cy="25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27" name="Google Shape;327;p39"/>
          <p:cNvSpPr txBox="1">
            <a:spLocks noGrp="1"/>
          </p:cNvSpPr>
          <p:nvPr>
            <p:ph type="body" idx="3"/>
          </p:nvPr>
        </p:nvSpPr>
        <p:spPr>
          <a:xfrm>
            <a:off x="504444" y="3435316"/>
            <a:ext cx="25290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4"/>
          </p:nvPr>
        </p:nvSpPr>
        <p:spPr>
          <a:xfrm>
            <a:off x="504444" y="4117626"/>
            <a:ext cx="2528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39"/>
          <p:cNvSpPr txBox="1">
            <a:spLocks noGrp="1"/>
          </p:cNvSpPr>
          <p:nvPr>
            <p:ph type="body" idx="5"/>
          </p:nvPr>
        </p:nvSpPr>
        <p:spPr>
          <a:xfrm>
            <a:off x="4010026" y="1487549"/>
            <a:ext cx="4645500" cy="3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2pPr>
            <a:lvl3pPr marL="1371600" lvl="2" indent="-2857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39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Финальный слайд">
    <p:bg>
      <p:bgPr>
        <a:solidFill>
          <a:schemeClr val="accen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1"/>
          <p:cNvPicPr preferRelativeResize="0"/>
          <p:nvPr/>
        </p:nvPicPr>
        <p:blipFill rotWithShape="1">
          <a:blip r:embed="rId2">
            <a:alphaModFix/>
          </a:blip>
          <a:srcRect t="4670" r="3105" b="9240"/>
          <a:stretch/>
        </p:blipFill>
        <p:spPr>
          <a:xfrm>
            <a:off x="4733925" y="-1"/>
            <a:ext cx="44100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xfrm>
            <a:off x="465535" y="437488"/>
            <a:ext cx="4106400" cy="13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40" name="Google Shape;340;p41"/>
          <p:cNvGrpSpPr/>
          <p:nvPr/>
        </p:nvGrpSpPr>
        <p:grpSpPr>
          <a:xfrm>
            <a:off x="493684" y="4127892"/>
            <a:ext cx="522780" cy="522780"/>
            <a:chOff x="658245" y="5503856"/>
            <a:chExt cx="697039" cy="697039"/>
          </a:xfrm>
        </p:grpSpPr>
        <p:grpSp>
          <p:nvGrpSpPr>
            <p:cNvPr id="341" name="Google Shape;341;p41"/>
            <p:cNvGrpSpPr/>
            <p:nvPr/>
          </p:nvGrpSpPr>
          <p:grpSpPr>
            <a:xfrm>
              <a:off x="658245" y="5503856"/>
              <a:ext cx="697039" cy="697039"/>
              <a:chOff x="5619750" y="2952750"/>
              <a:chExt cx="952500" cy="952500"/>
            </a:xfrm>
          </p:grpSpPr>
          <p:sp>
            <p:nvSpPr>
              <p:cNvPr id="342" name="Google Shape;342;p41"/>
              <p:cNvSpPr/>
              <p:nvPr/>
            </p:nvSpPr>
            <p:spPr>
              <a:xfrm>
                <a:off x="5619750" y="2952750"/>
                <a:ext cx="952500" cy="952500"/>
              </a:xfrm>
              <a:custGeom>
                <a:avLst/>
                <a:gdLst/>
                <a:ahLst/>
                <a:cxnLst/>
                <a:rect l="l" t="t" r="r" b="b"/>
                <a:pathLst>
                  <a:path w="952500" h="952500" extrusionOk="0">
                    <a:moveTo>
                      <a:pt x="0" y="457200"/>
                    </a:moveTo>
                    <a:cubicBezTo>
                      <a:pt x="0" y="241674"/>
                      <a:pt x="0" y="133911"/>
                      <a:pt x="66955" y="66955"/>
                    </a:cubicBezTo>
                    <a:cubicBezTo>
                      <a:pt x="133911" y="0"/>
                      <a:pt x="241674" y="0"/>
                      <a:pt x="457200" y="0"/>
                    </a:cubicBezTo>
                    <a:lnTo>
                      <a:pt x="495300" y="0"/>
                    </a:lnTo>
                    <a:cubicBezTo>
                      <a:pt x="710826" y="0"/>
                      <a:pt x="818589" y="0"/>
                      <a:pt x="885545" y="66955"/>
                    </a:cubicBezTo>
                    <a:cubicBezTo>
                      <a:pt x="952500" y="133911"/>
                      <a:pt x="952500" y="241674"/>
                      <a:pt x="952500" y="457200"/>
                    </a:cubicBezTo>
                    <a:lnTo>
                      <a:pt x="952500" y="495300"/>
                    </a:lnTo>
                    <a:cubicBezTo>
                      <a:pt x="952500" y="710826"/>
                      <a:pt x="952500" y="818589"/>
                      <a:pt x="885545" y="885545"/>
                    </a:cubicBezTo>
                    <a:cubicBezTo>
                      <a:pt x="818589" y="952500"/>
                      <a:pt x="710826" y="952500"/>
                      <a:pt x="495300" y="952500"/>
                    </a:cubicBezTo>
                    <a:lnTo>
                      <a:pt x="457200" y="952500"/>
                    </a:lnTo>
                    <a:cubicBezTo>
                      <a:pt x="241674" y="952500"/>
                      <a:pt x="133911" y="952500"/>
                      <a:pt x="66955" y="885545"/>
                    </a:cubicBezTo>
                    <a:cubicBezTo>
                      <a:pt x="0" y="818589"/>
                      <a:pt x="0" y="710826"/>
                      <a:pt x="0" y="495300"/>
                    </a:cubicBez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41"/>
              <p:cNvSpPr/>
              <p:nvPr/>
            </p:nvSpPr>
            <p:spPr>
              <a:xfrm>
                <a:off x="5780486" y="3242471"/>
                <a:ext cx="635397" cy="396478"/>
              </a:xfrm>
              <a:custGeom>
                <a:avLst/>
                <a:gdLst/>
                <a:ahLst/>
                <a:cxnLst/>
                <a:rect l="l" t="t" r="r" b="b"/>
                <a:pathLst>
                  <a:path w="635397" h="396478" extrusionOk="0">
                    <a:moveTo>
                      <a:pt x="346075" y="396478"/>
                    </a:moveTo>
                    <a:cubicBezTo>
                      <a:pt x="128984" y="396478"/>
                      <a:pt x="5160" y="247650"/>
                      <a:pt x="0" y="0"/>
                    </a:cubicBezTo>
                    <a:lnTo>
                      <a:pt x="108744" y="0"/>
                    </a:lnTo>
                    <a:cubicBezTo>
                      <a:pt x="112316" y="181768"/>
                      <a:pt x="192483" y="258762"/>
                      <a:pt x="255982" y="274637"/>
                    </a:cubicBezTo>
                    <a:lnTo>
                      <a:pt x="255982" y="0"/>
                    </a:lnTo>
                    <a:lnTo>
                      <a:pt x="358380" y="0"/>
                    </a:lnTo>
                    <a:lnTo>
                      <a:pt x="358380" y="156764"/>
                    </a:lnTo>
                    <a:cubicBezTo>
                      <a:pt x="421086" y="150018"/>
                      <a:pt x="486959" y="78581"/>
                      <a:pt x="509185" y="0"/>
                    </a:cubicBezTo>
                    <a:lnTo>
                      <a:pt x="611581" y="0"/>
                    </a:lnTo>
                    <a:cubicBezTo>
                      <a:pt x="594515" y="96838"/>
                      <a:pt x="523078" y="168274"/>
                      <a:pt x="472278" y="197643"/>
                    </a:cubicBezTo>
                    <a:cubicBezTo>
                      <a:pt x="523078" y="221455"/>
                      <a:pt x="604441" y="283765"/>
                      <a:pt x="635398" y="396478"/>
                    </a:cubicBezTo>
                    <a:lnTo>
                      <a:pt x="522682" y="396478"/>
                    </a:lnTo>
                    <a:cubicBezTo>
                      <a:pt x="498472" y="321072"/>
                      <a:pt x="438152" y="262731"/>
                      <a:pt x="358380" y="254793"/>
                    </a:cubicBezTo>
                    <a:lnTo>
                      <a:pt x="358380" y="396478"/>
                    </a:lnTo>
                    <a:lnTo>
                      <a:pt x="346075" y="3964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4" name="Google Shape;344;p41"/>
            <p:cNvSpPr/>
            <p:nvPr/>
          </p:nvSpPr>
          <p:spPr>
            <a:xfrm>
              <a:off x="775543" y="5715464"/>
              <a:ext cx="462862" cy="290556"/>
            </a:xfrm>
            <a:custGeom>
              <a:avLst/>
              <a:gdLst/>
              <a:ahLst/>
              <a:cxnLst/>
              <a:rect l="l" t="t" r="r" b="b"/>
              <a:pathLst>
                <a:path w="861139" h="540569" extrusionOk="0">
                  <a:moveTo>
                    <a:pt x="145891" y="17950"/>
                  </a:moveTo>
                  <a:cubicBezTo>
                    <a:pt x="146101" y="13261"/>
                    <a:pt x="145084" y="8599"/>
                    <a:pt x="142940" y="4425"/>
                  </a:cubicBezTo>
                  <a:cubicBezTo>
                    <a:pt x="142190" y="3401"/>
                    <a:pt x="141254" y="2529"/>
                    <a:pt x="140181" y="1853"/>
                  </a:cubicBezTo>
                  <a:cubicBezTo>
                    <a:pt x="135948" y="192"/>
                    <a:pt x="131363" y="-365"/>
                    <a:pt x="126857" y="234"/>
                  </a:cubicBezTo>
                  <a:lnTo>
                    <a:pt x="17126" y="233"/>
                  </a:lnTo>
                  <a:cubicBezTo>
                    <a:pt x="9798" y="233"/>
                    <a:pt x="6087" y="233"/>
                    <a:pt x="3612" y="2043"/>
                  </a:cubicBezTo>
                  <a:cubicBezTo>
                    <a:pt x="2570" y="2811"/>
                    <a:pt x="1696" y="3783"/>
                    <a:pt x="1043" y="4901"/>
                  </a:cubicBezTo>
                  <a:cubicBezTo>
                    <a:pt x="-575" y="7568"/>
                    <a:pt x="-99" y="11378"/>
                    <a:pt x="1043" y="18807"/>
                  </a:cubicBezTo>
                  <a:cubicBezTo>
                    <a:pt x="58144" y="517250"/>
                    <a:pt x="345747" y="539063"/>
                    <a:pt x="473369" y="540015"/>
                  </a:cubicBezTo>
                  <a:cubicBezTo>
                    <a:pt x="480031" y="540015"/>
                    <a:pt x="482886" y="540015"/>
                    <a:pt x="485741" y="538396"/>
                  </a:cubicBezTo>
                  <a:cubicBezTo>
                    <a:pt x="486703" y="537720"/>
                    <a:pt x="487540" y="536882"/>
                    <a:pt x="488216" y="535919"/>
                  </a:cubicBezTo>
                  <a:cubicBezTo>
                    <a:pt x="489929" y="533538"/>
                    <a:pt x="489929" y="530109"/>
                    <a:pt x="489929" y="523442"/>
                  </a:cubicBezTo>
                  <a:lnTo>
                    <a:pt x="489929" y="346086"/>
                  </a:lnTo>
                  <a:cubicBezTo>
                    <a:pt x="642200" y="372566"/>
                    <a:pt x="695019" y="485723"/>
                    <a:pt x="708819" y="526109"/>
                  </a:cubicBezTo>
                  <a:cubicBezTo>
                    <a:pt x="709826" y="530186"/>
                    <a:pt x="711603" y="534034"/>
                    <a:pt x="714053" y="537444"/>
                  </a:cubicBezTo>
                  <a:cubicBezTo>
                    <a:pt x="714823" y="538162"/>
                    <a:pt x="715687" y="538771"/>
                    <a:pt x="716623" y="539253"/>
                  </a:cubicBezTo>
                  <a:cubicBezTo>
                    <a:pt x="720403" y="540443"/>
                    <a:pt x="724390" y="540832"/>
                    <a:pt x="728329" y="540396"/>
                  </a:cubicBezTo>
                  <a:lnTo>
                    <a:pt x="842532" y="540396"/>
                  </a:lnTo>
                  <a:cubicBezTo>
                    <a:pt x="851098" y="540396"/>
                    <a:pt x="855475" y="540396"/>
                    <a:pt x="858140" y="538110"/>
                  </a:cubicBezTo>
                  <a:cubicBezTo>
                    <a:pt x="859182" y="537141"/>
                    <a:pt x="860022" y="535976"/>
                    <a:pt x="860615" y="534681"/>
                  </a:cubicBezTo>
                  <a:cubicBezTo>
                    <a:pt x="861947" y="531443"/>
                    <a:pt x="860615" y="527347"/>
                    <a:pt x="858045" y="519346"/>
                  </a:cubicBezTo>
                  <a:cubicBezTo>
                    <a:pt x="792283" y="318464"/>
                    <a:pt x="646007" y="270458"/>
                    <a:pt x="646007" y="270458"/>
                  </a:cubicBezTo>
                  <a:cubicBezTo>
                    <a:pt x="738996" y="214770"/>
                    <a:pt x="806859" y="125244"/>
                    <a:pt x="835395" y="20617"/>
                  </a:cubicBezTo>
                  <a:cubicBezTo>
                    <a:pt x="837393" y="12997"/>
                    <a:pt x="838440" y="9187"/>
                    <a:pt x="837013" y="6044"/>
                  </a:cubicBezTo>
                  <a:cubicBezTo>
                    <a:pt x="836408" y="4812"/>
                    <a:pt x="835567" y="3712"/>
                    <a:pt x="834538" y="2805"/>
                  </a:cubicBezTo>
                  <a:cubicBezTo>
                    <a:pt x="831873" y="614"/>
                    <a:pt x="827781" y="614"/>
                    <a:pt x="819692" y="614"/>
                  </a:cubicBezTo>
                  <a:lnTo>
                    <a:pt x="708153" y="614"/>
                  </a:lnTo>
                  <a:cubicBezTo>
                    <a:pt x="704012" y="115"/>
                    <a:pt x="699813" y="571"/>
                    <a:pt x="695876" y="1948"/>
                  </a:cubicBezTo>
                  <a:cubicBezTo>
                    <a:pt x="694822" y="2449"/>
                    <a:pt x="693882" y="3162"/>
                    <a:pt x="693116" y="4043"/>
                  </a:cubicBezTo>
                  <a:cubicBezTo>
                    <a:pt x="690711" y="7816"/>
                    <a:pt x="689183" y="12079"/>
                    <a:pt x="688643" y="16521"/>
                  </a:cubicBezTo>
                  <a:cubicBezTo>
                    <a:pt x="664089" y="116248"/>
                    <a:pt x="556167" y="211212"/>
                    <a:pt x="489643" y="213784"/>
                  </a:cubicBezTo>
                  <a:lnTo>
                    <a:pt x="489643" y="19569"/>
                  </a:lnTo>
                  <a:cubicBezTo>
                    <a:pt x="489643" y="11854"/>
                    <a:pt x="489643" y="8044"/>
                    <a:pt x="487740" y="5282"/>
                  </a:cubicBezTo>
                  <a:cubicBezTo>
                    <a:pt x="486988" y="4148"/>
                    <a:pt x="486018" y="3176"/>
                    <a:pt x="484885" y="2424"/>
                  </a:cubicBezTo>
                  <a:cubicBezTo>
                    <a:pt x="480372" y="559"/>
                    <a:pt x="475444" y="-65"/>
                    <a:pt x="470609" y="614"/>
                  </a:cubicBezTo>
                  <a:lnTo>
                    <a:pt x="368302" y="614"/>
                  </a:lnTo>
                  <a:cubicBezTo>
                    <a:pt x="363499" y="-72"/>
                    <a:pt x="358599" y="554"/>
                    <a:pt x="354122" y="2424"/>
                  </a:cubicBezTo>
                  <a:cubicBezTo>
                    <a:pt x="352989" y="3176"/>
                    <a:pt x="352018" y="4148"/>
                    <a:pt x="351267" y="5282"/>
                  </a:cubicBezTo>
                  <a:cubicBezTo>
                    <a:pt x="349363" y="8044"/>
                    <a:pt x="349363" y="11854"/>
                    <a:pt x="349363" y="19569"/>
                  </a:cubicBezTo>
                  <a:lnTo>
                    <a:pt x="349363" y="375804"/>
                  </a:lnTo>
                  <a:cubicBezTo>
                    <a:pt x="349363" y="375804"/>
                    <a:pt x="177487" y="347134"/>
                    <a:pt x="145891" y="179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 QR">
  <p:cSld name="Финальный с QR">
    <p:bg>
      <p:bgPr>
        <a:solidFill>
          <a:schemeClr val="accen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2"/>
          <p:cNvPicPr preferRelativeResize="0"/>
          <p:nvPr/>
        </p:nvPicPr>
        <p:blipFill rotWithShape="1">
          <a:blip r:embed="rId2">
            <a:alphaModFix/>
          </a:blip>
          <a:srcRect t="4670" r="3105" b="9240"/>
          <a:stretch/>
        </p:blipFill>
        <p:spPr>
          <a:xfrm>
            <a:off x="4733925" y="-1"/>
            <a:ext cx="44100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465535" y="3279437"/>
            <a:ext cx="4106400" cy="13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2"/>
          <p:cNvSpPr>
            <a:spLocks noGrp="1"/>
          </p:cNvSpPr>
          <p:nvPr>
            <p:ph type="pic" idx="2"/>
          </p:nvPr>
        </p:nvSpPr>
        <p:spPr>
          <a:xfrm>
            <a:off x="494110" y="519113"/>
            <a:ext cx="966900" cy="96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 QR + подпись">
  <p:cSld name="Финальный с QR + подпись">
    <p:bg>
      <p:bgPr>
        <a:solidFill>
          <a:schemeClr val="accen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3"/>
          <p:cNvPicPr preferRelativeResize="0"/>
          <p:nvPr/>
        </p:nvPicPr>
        <p:blipFill rotWithShape="1">
          <a:blip r:embed="rId2">
            <a:alphaModFix/>
          </a:blip>
          <a:srcRect t="4670" r="3105" b="9240"/>
          <a:stretch/>
        </p:blipFill>
        <p:spPr>
          <a:xfrm>
            <a:off x="4733925" y="-1"/>
            <a:ext cx="44100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3"/>
          <p:cNvSpPr txBox="1">
            <a:spLocks noGrp="1"/>
          </p:cNvSpPr>
          <p:nvPr>
            <p:ph type="title"/>
          </p:nvPr>
        </p:nvSpPr>
        <p:spPr>
          <a:xfrm>
            <a:off x="465535" y="2793662"/>
            <a:ext cx="4106400" cy="13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3"/>
          <p:cNvSpPr>
            <a:spLocks noGrp="1"/>
          </p:cNvSpPr>
          <p:nvPr>
            <p:ph type="pic" idx="2"/>
          </p:nvPr>
        </p:nvSpPr>
        <p:spPr>
          <a:xfrm>
            <a:off x="494110" y="519113"/>
            <a:ext cx="966900" cy="9669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3"/>
          <p:cNvSpPr txBox="1">
            <a:spLocks noGrp="1"/>
          </p:cNvSpPr>
          <p:nvPr>
            <p:ph type="body" idx="1"/>
          </p:nvPr>
        </p:nvSpPr>
        <p:spPr>
          <a:xfrm>
            <a:off x="494110" y="4381500"/>
            <a:ext cx="4077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+ текст">
  <p:cSld name="Заголовок + текст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503635" y="1329929"/>
            <a:ext cx="81462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81420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1" type="title">
  <p:cSld name="TITLE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6" name="Google Shape;356;p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7" name="Google Shape;35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+ объект">
  <p:cSld name="Заголовок + объект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94110" y="1329929"/>
            <a:ext cx="81558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81420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в 2 строки + объект">
  <p:cSld name="Заголовок в 2 строки + объект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4733926" y="519113"/>
            <a:ext cx="3906300" cy="4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2"/>
          </p:nvPr>
        </p:nvSpPr>
        <p:spPr>
          <a:xfrm>
            <a:off x="503635" y="1530667"/>
            <a:ext cx="4068300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40641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+ текст в две колонки">
  <p:cSld name="2_Заголовок + текст в две колонки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508000" y="1329929"/>
            <a:ext cx="3978300" cy="3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4671618" y="1329929"/>
            <a:ext cx="3978300" cy="3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81420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фактоид">
  <p:cSld name="1 фактоид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2">
            <a:alphaModFix/>
          </a:blip>
          <a:srcRect l="34450" t="19159" r="15833" b="18805"/>
          <a:stretch/>
        </p:blipFill>
        <p:spPr>
          <a:xfrm>
            <a:off x="4454817" y="0"/>
            <a:ext cx="46891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94110" y="3272385"/>
            <a:ext cx="7668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2"/>
          </p:nvPr>
        </p:nvSpPr>
        <p:spPr>
          <a:xfrm>
            <a:off x="503635" y="1329929"/>
            <a:ext cx="7668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sz="12500" b="1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1085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3500"/>
              <a:buChar char="•"/>
              <a:defRPr sz="13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1085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0"/>
              <a:buChar char="−"/>
              <a:defRPr sz="13500">
                <a:latin typeface="Arial"/>
                <a:ea typeface="Arial"/>
                <a:cs typeface="Arial"/>
                <a:sym typeface="Arial"/>
              </a:defRPr>
            </a:lvl3pPr>
            <a:lvl4pPr marL="1828800" lvl="3" indent="-1085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0"/>
              <a:buChar char="•"/>
              <a:defRPr sz="13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1085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500"/>
              <a:buChar char="•"/>
              <a:defRPr sz="13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фактоида">
  <p:cSld name="2 фактоида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2">
            <a:alphaModFix/>
          </a:blip>
          <a:srcRect l="34450" t="19159" r="15833" b="18805"/>
          <a:stretch/>
        </p:blipFill>
        <p:spPr>
          <a:xfrm>
            <a:off x="4454817" y="0"/>
            <a:ext cx="46891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04640" y="2909032"/>
            <a:ext cx="6098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2"/>
          </p:nvPr>
        </p:nvSpPr>
        <p:spPr>
          <a:xfrm>
            <a:off x="504639" y="4286570"/>
            <a:ext cx="60984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3"/>
          </p:nvPr>
        </p:nvSpPr>
        <p:spPr>
          <a:xfrm>
            <a:off x="503636" y="784138"/>
            <a:ext cx="6098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4"/>
          </p:nvPr>
        </p:nvSpPr>
        <p:spPr>
          <a:xfrm>
            <a:off x="503635" y="2161676"/>
            <a:ext cx="60984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фактоида + текст">
  <p:cSld name="2 фактоида + текст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3636" y="1329929"/>
            <a:ext cx="3851700" cy="3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81420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2"/>
          </p:nvPr>
        </p:nvSpPr>
        <p:spPr>
          <a:xfrm>
            <a:off x="4573004" y="2898025"/>
            <a:ext cx="406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 b="1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3"/>
          </p:nvPr>
        </p:nvSpPr>
        <p:spPr>
          <a:xfrm>
            <a:off x="4573003" y="3793571"/>
            <a:ext cx="4062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4"/>
          </p:nvPr>
        </p:nvSpPr>
        <p:spPr>
          <a:xfrm>
            <a:off x="4572000" y="1329929"/>
            <a:ext cx="406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 b="1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5"/>
          </p:nvPr>
        </p:nvSpPr>
        <p:spPr>
          <a:xfrm>
            <a:off x="4572000" y="2225475"/>
            <a:ext cx="40629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81420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Play"/>
              <a:buNone/>
              <a:defRPr sz="27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4110" y="1329929"/>
            <a:ext cx="814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503635" y="125986"/>
            <a:ext cx="81558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-86073"/>
            <a:ext cx="9141111" cy="48236"/>
            <a:chOff x="0" y="1773238"/>
            <a:chExt cx="12188148" cy="735300"/>
          </a:xfrm>
        </p:grpSpPr>
        <p:cxnSp>
          <p:nvCxnSpPr>
            <p:cNvPr id="10" name="Google Shape;10;p1"/>
            <p:cNvCxnSpPr/>
            <p:nvPr/>
          </p:nvCxnSpPr>
          <p:spPr>
            <a:xfrm>
              <a:off x="0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677119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1354238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2031357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2708476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3385595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4062714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4739833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5416952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6094071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6771190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7448309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8125428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8802547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9479666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10156785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10833904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11511023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12188148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" name="Google Shape;29;p1"/>
          <p:cNvGrpSpPr/>
          <p:nvPr/>
        </p:nvGrpSpPr>
        <p:grpSpPr>
          <a:xfrm>
            <a:off x="-2" y="5240307"/>
            <a:ext cx="9141111" cy="48236"/>
            <a:chOff x="0" y="1773238"/>
            <a:chExt cx="12188148" cy="735300"/>
          </a:xfrm>
        </p:grpSpPr>
        <p:cxnSp>
          <p:nvCxnSpPr>
            <p:cNvPr id="30" name="Google Shape;30;p1"/>
            <p:cNvCxnSpPr/>
            <p:nvPr/>
          </p:nvCxnSpPr>
          <p:spPr>
            <a:xfrm>
              <a:off x="0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>
              <a:off x="677119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>
              <a:off x="1354238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>
              <a:off x="2031357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>
              <a:off x="2708476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>
              <a:off x="3385595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36;p1"/>
            <p:cNvCxnSpPr/>
            <p:nvPr/>
          </p:nvCxnSpPr>
          <p:spPr>
            <a:xfrm>
              <a:off x="4062714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4739833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5416952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6094071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6771190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7448309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8125428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8802547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9479666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10156785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1"/>
            <p:cNvCxnSpPr/>
            <p:nvPr/>
          </p:nvCxnSpPr>
          <p:spPr>
            <a:xfrm>
              <a:off x="10833904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1"/>
            <p:cNvCxnSpPr/>
            <p:nvPr/>
          </p:nvCxnSpPr>
          <p:spPr>
            <a:xfrm>
              <a:off x="11511023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1"/>
            <p:cNvCxnSpPr/>
            <p:nvPr/>
          </p:nvCxnSpPr>
          <p:spPr>
            <a:xfrm>
              <a:off x="12188148" y="1773238"/>
              <a:ext cx="0" cy="7353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7" r:id="rId4"/>
    <p:sldLayoutId id="2147483658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7" r:id="rId11"/>
    <p:sldLayoutId id="2147483668" r:id="rId12"/>
    <p:sldLayoutId id="2147483669" r:id="rId13"/>
    <p:sldLayoutId id="2147483671" r:id="rId14"/>
    <p:sldLayoutId id="2147483672" r:id="rId15"/>
    <p:sldLayoutId id="2147483673" r:id="rId16"/>
    <p:sldLayoutId id="2147483674" r:id="rId17"/>
    <p:sldLayoutId id="2147483676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7" r:id="rId27"/>
    <p:sldLayoutId id="2147483688" r:id="rId28"/>
    <p:sldLayoutId id="2147483689" r:id="rId29"/>
    <p:sldLayoutId id="214748369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11">
          <p15:clr>
            <a:srgbClr val="FDE53C"/>
          </p15:clr>
        </p15:guide>
        <p15:guide id="2" pos="5449">
          <p15:clr>
            <a:srgbClr val="FDE53C"/>
          </p15:clr>
        </p15:guide>
        <p15:guide id="3" orient="horz" pos="2929">
          <p15:clr>
            <a:srgbClr val="FDE53C"/>
          </p15:clr>
        </p15:guide>
        <p15:guide id="4" pos="3833">
          <p15:clr>
            <a:srgbClr val="FDE53C"/>
          </p15:clr>
        </p15:guide>
        <p15:guide id="5" pos="1910">
          <p15:clr>
            <a:srgbClr val="FDE53C"/>
          </p15:clr>
        </p15:guide>
        <p15:guide id="6" pos="2880">
          <p15:clr>
            <a:srgbClr val="FDE53C"/>
          </p15:clr>
        </p15:guide>
        <p15:guide id="7" orient="horz" pos="327">
          <p15:clr>
            <a:srgbClr val="FDE53C"/>
          </p15:clr>
        </p15:guide>
        <p15:guide id="8" orient="horz" pos="838">
          <p15:clr>
            <a:srgbClr val="FDE53C"/>
          </p15:clr>
        </p15:guide>
        <p15:guide id="9" pos="1587">
          <p15:clr>
            <a:srgbClr val="FDE53C"/>
          </p15:clr>
        </p15:guide>
        <p15:guide id="10" pos="4156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senberg/highloa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>
            <a:spLocks noGrp="1"/>
          </p:cNvSpPr>
          <p:nvPr>
            <p:ph type="title"/>
          </p:nvPr>
        </p:nvSpPr>
        <p:spPr>
          <a:xfrm>
            <a:off x="452374" y="839975"/>
            <a:ext cx="4754700" cy="138499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Highload</a:t>
            </a:r>
            <a:br>
              <a:rPr lang="en-US" dirty="0"/>
            </a:br>
            <a:r>
              <a:rPr lang="ru-RU" dirty="0" err="1"/>
              <a:t>ВКонтакте</a:t>
            </a:r>
            <a:endParaRPr dirty="0"/>
          </a:p>
        </p:txBody>
      </p:sp>
      <p:sp>
        <p:nvSpPr>
          <p:cNvPr id="3" name="Google Shape;383;p50">
            <a:extLst>
              <a:ext uri="{FF2B5EF4-FFF2-40B4-BE49-F238E27FC236}">
                <a16:creationId xmlns:a16="http://schemas.microsoft.com/office/drawing/2014/main" id="{9A827CFE-D25C-4FFC-ADC4-A884D01E7F5B}"/>
              </a:ext>
            </a:extLst>
          </p:cNvPr>
          <p:cNvSpPr txBox="1">
            <a:spLocks/>
          </p:cNvSpPr>
          <p:nvPr/>
        </p:nvSpPr>
        <p:spPr>
          <a:xfrm>
            <a:off x="493972" y="3285460"/>
            <a:ext cx="8141503" cy="151339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ru-RU" sz="19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Семестровая работа в рамках</a:t>
            </a:r>
          </a:p>
          <a:p>
            <a:pPr>
              <a:spcBef>
                <a:spcPts val="800"/>
              </a:spcBef>
            </a:pPr>
            <a:r>
              <a:rPr lang="ru-RU" sz="19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Курса лекций «Проектирование</a:t>
            </a:r>
          </a:p>
          <a:p>
            <a:pPr>
              <a:spcBef>
                <a:spcPts val="800"/>
              </a:spcBef>
            </a:pPr>
            <a:r>
              <a:rPr lang="ru-RU" sz="19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высоконагруженных систем»</a:t>
            </a:r>
            <a:endParaRPr lang="en-US" sz="1900" dirty="0">
              <a:solidFill>
                <a:schemeClr val="bg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>
            <a:spLocks noGrp="1"/>
          </p:cNvSpPr>
          <p:nvPr>
            <p:ph type="title"/>
          </p:nvPr>
        </p:nvSpPr>
        <p:spPr>
          <a:xfrm>
            <a:off x="507999" y="519113"/>
            <a:ext cx="4062105" cy="81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Локальная балансировка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E2601A-805D-4B44-9218-3FF88C836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071570" y="1071243"/>
            <a:ext cx="4062105" cy="387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08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452377" y="839975"/>
            <a:ext cx="4247213" cy="69249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Базы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79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>
            <a:spLocks noGrp="1"/>
          </p:cNvSpPr>
          <p:nvPr>
            <p:ph type="title"/>
          </p:nvPr>
        </p:nvSpPr>
        <p:spPr>
          <a:xfrm>
            <a:off x="507999" y="519113"/>
            <a:ext cx="3617433" cy="81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Базы Данных</a:t>
            </a:r>
            <a:endParaRPr dirty="0"/>
          </a:p>
        </p:txBody>
      </p:sp>
      <p:sp>
        <p:nvSpPr>
          <p:cNvPr id="441" name="Google Shape;441;p59"/>
          <p:cNvSpPr txBox="1">
            <a:spLocks noGrp="1"/>
          </p:cNvSpPr>
          <p:nvPr>
            <p:ph type="body" idx="1"/>
          </p:nvPr>
        </p:nvSpPr>
        <p:spPr>
          <a:xfrm>
            <a:off x="503636" y="1330013"/>
            <a:ext cx="3355983" cy="3320436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Play"/>
                <a:ea typeface="Play"/>
                <a:cs typeface="Play"/>
                <a:sym typeface="Play"/>
              </a:rPr>
              <a:t>Redis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Play"/>
                <a:ea typeface="Play"/>
                <a:cs typeface="Play"/>
                <a:sym typeface="Play"/>
              </a:rPr>
              <a:t>PostgreSQL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Play"/>
                <a:ea typeface="Play"/>
                <a:cs typeface="Play"/>
                <a:sym typeface="Play"/>
              </a:rPr>
              <a:t>MongoDB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Play"/>
                <a:ea typeface="Play"/>
                <a:cs typeface="Play"/>
                <a:sym typeface="Play"/>
              </a:rPr>
              <a:t>S3</a:t>
            </a:r>
            <a:endParaRPr sz="2000" dirty="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050" name="Picture 2" descr="Redis — Википедия">
            <a:extLst>
              <a:ext uri="{FF2B5EF4-FFF2-40B4-BE49-F238E27FC236}">
                <a16:creationId xmlns:a16="http://schemas.microsoft.com/office/drawing/2014/main" id="{DF63807C-2386-4A0E-BCAA-38E69C03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9" y="222013"/>
            <a:ext cx="2775098" cy="9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707C675F-FB0F-464B-8991-1281BBB3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9" y="1281897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E05B294-1DB5-4E07-B07C-2DDCEA4DE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9" y="2841423"/>
            <a:ext cx="3146781" cy="84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3 Storage Services - VaiSulWeb">
            <a:extLst>
              <a:ext uri="{FF2B5EF4-FFF2-40B4-BE49-F238E27FC236}">
                <a16:creationId xmlns:a16="http://schemas.microsoft.com/office/drawing/2014/main" id="{808444E1-B685-4647-9870-BD93C3A8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69" y="3911453"/>
            <a:ext cx="1232047" cy="12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>
            <a:spLocks noGrp="1"/>
          </p:cNvSpPr>
          <p:nvPr>
            <p:ph type="title"/>
          </p:nvPr>
        </p:nvSpPr>
        <p:spPr>
          <a:xfrm>
            <a:off x="507999" y="519113"/>
            <a:ext cx="5212317" cy="81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Хранение лайков и просмотров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F55DEA-0A12-4351-AADB-B1475C12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8" y="1797373"/>
            <a:ext cx="2796638" cy="18172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A68AC8-E619-42B2-B0D2-01EE097249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682"/>
          <a:stretch/>
        </p:blipFill>
        <p:spPr>
          <a:xfrm>
            <a:off x="4899727" y="3133975"/>
            <a:ext cx="3172268" cy="14904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678A8A-4840-4B38-A977-65113E111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727" y="1116089"/>
            <a:ext cx="3134162" cy="1133633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136AECE-E13B-435A-AB71-4F57C0C00751}"/>
              </a:ext>
            </a:extLst>
          </p:cNvPr>
          <p:cNvCxnSpPr/>
          <p:nvPr/>
        </p:nvCxnSpPr>
        <p:spPr>
          <a:xfrm>
            <a:off x="6466808" y="2413591"/>
            <a:ext cx="0" cy="58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452378" y="839975"/>
            <a:ext cx="4002664" cy="138499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Схема проекта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43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3497400" cy="81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Схема проекта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DFD119-7463-4205-A9D2-149ACDFC2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25870" y="924563"/>
            <a:ext cx="6892260" cy="400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3497400" cy="81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Ресурсы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F2C650-FB97-409E-9741-78A0AA39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34" y="519113"/>
            <a:ext cx="5190234" cy="42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4"/>
          <p:cNvSpPr txBox="1">
            <a:spLocks noGrp="1"/>
          </p:cNvSpPr>
          <p:nvPr>
            <p:ph type="title"/>
          </p:nvPr>
        </p:nvSpPr>
        <p:spPr>
          <a:xfrm>
            <a:off x="452379" y="839975"/>
            <a:ext cx="3465900" cy="69249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Вопросы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>
            <a:spLocks noGrp="1"/>
          </p:cNvSpPr>
          <p:nvPr>
            <p:ph type="title"/>
          </p:nvPr>
        </p:nvSpPr>
        <p:spPr>
          <a:xfrm>
            <a:off x="507999" y="519113"/>
            <a:ext cx="3617433" cy="81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Ссылка на проект</a:t>
            </a:r>
            <a:endParaRPr dirty="0"/>
          </a:p>
        </p:txBody>
      </p:sp>
      <p:sp>
        <p:nvSpPr>
          <p:cNvPr id="441" name="Google Shape;441;p59"/>
          <p:cNvSpPr txBox="1">
            <a:spLocks noGrp="1"/>
          </p:cNvSpPr>
          <p:nvPr>
            <p:ph type="body" idx="1"/>
          </p:nvPr>
        </p:nvSpPr>
        <p:spPr>
          <a:xfrm>
            <a:off x="503636" y="1330013"/>
            <a:ext cx="5833369" cy="3320436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Play"/>
                <a:ea typeface="Play"/>
                <a:cs typeface="Play"/>
                <a:sym typeface="Play"/>
                <a:hlinkClick r:id="rId3"/>
              </a:rPr>
              <a:t>https://github.com/rissenberg/highload</a:t>
            </a:r>
            <a:endParaRPr sz="2000" dirty="0">
              <a:latin typeface="Play"/>
              <a:ea typeface="Play"/>
              <a:cs typeface="Play"/>
              <a:sym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132267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4"/>
          <p:cNvSpPr txBox="1">
            <a:spLocks noGrp="1"/>
          </p:cNvSpPr>
          <p:nvPr>
            <p:ph type="title"/>
          </p:nvPr>
        </p:nvSpPr>
        <p:spPr>
          <a:xfrm>
            <a:off x="452379" y="839975"/>
            <a:ext cx="3465900" cy="69249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Конец!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56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title"/>
          </p:nvPr>
        </p:nvSpPr>
        <p:spPr>
          <a:xfrm>
            <a:off x="493972" y="519113"/>
            <a:ext cx="8156056" cy="81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 доклада</a:t>
            </a:r>
            <a:endParaRPr dirty="0"/>
          </a:p>
        </p:txBody>
      </p:sp>
      <p:sp>
        <p:nvSpPr>
          <p:cNvPr id="383" name="Google Shape;383;p50"/>
          <p:cNvSpPr txBox="1">
            <a:spLocks noGrp="1"/>
          </p:cNvSpPr>
          <p:nvPr>
            <p:ph type="body" idx="1"/>
          </p:nvPr>
        </p:nvSpPr>
        <p:spPr>
          <a:xfrm>
            <a:off x="493972" y="1188350"/>
            <a:ext cx="8141503" cy="361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lvl="0" indent="-4572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900" dirty="0">
                <a:latin typeface="Play"/>
                <a:ea typeface="Play"/>
                <a:cs typeface="Play"/>
                <a:sym typeface="Play"/>
              </a:rPr>
              <a:t>Введение</a:t>
            </a:r>
          </a:p>
          <a:p>
            <a:pPr lvl="0" indent="-4572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900" dirty="0">
                <a:latin typeface="Play"/>
                <a:ea typeface="Play"/>
                <a:cs typeface="Play"/>
                <a:sym typeface="Play"/>
              </a:rPr>
              <a:t>Балансировка</a:t>
            </a:r>
            <a:endParaRPr lang="en-US" sz="1900" dirty="0">
              <a:latin typeface="Play"/>
              <a:ea typeface="Play"/>
              <a:cs typeface="Play"/>
              <a:sym typeface="Play"/>
            </a:endParaRPr>
          </a:p>
          <a:p>
            <a:pPr lvl="1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Play"/>
                <a:ea typeface="Play"/>
                <a:cs typeface="Play"/>
                <a:sym typeface="Play"/>
              </a:rPr>
              <a:t>Глобальная</a:t>
            </a:r>
            <a:endParaRPr lang="en-US" sz="1800" dirty="0">
              <a:latin typeface="Play"/>
              <a:ea typeface="Play"/>
              <a:cs typeface="Play"/>
              <a:sym typeface="Play"/>
            </a:endParaRPr>
          </a:p>
          <a:p>
            <a:pPr lvl="1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Play"/>
                <a:ea typeface="Play"/>
                <a:cs typeface="Play"/>
                <a:sym typeface="Play"/>
              </a:rPr>
              <a:t>Локальная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>
                <a:latin typeface="Play"/>
                <a:ea typeface="Play"/>
                <a:cs typeface="Play"/>
                <a:sym typeface="Play"/>
              </a:rPr>
              <a:t>Базы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>
                <a:latin typeface="Play"/>
                <a:ea typeface="Play"/>
                <a:cs typeface="Play"/>
                <a:sym typeface="Play"/>
              </a:rPr>
              <a:t>Схема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>
                <a:latin typeface="Play"/>
                <a:ea typeface="Play"/>
                <a:cs typeface="Play"/>
                <a:sym typeface="Play"/>
              </a:rPr>
              <a:t>Ресурсы</a:t>
            </a:r>
            <a:endParaRPr lang="en-US" sz="1900" dirty="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452378" y="839975"/>
            <a:ext cx="3694319" cy="69249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title"/>
          </p:nvPr>
        </p:nvSpPr>
        <p:spPr>
          <a:xfrm>
            <a:off x="493972" y="519113"/>
            <a:ext cx="8156056" cy="81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ВКонтакте</a:t>
            </a:r>
            <a:endParaRPr dirty="0"/>
          </a:p>
        </p:txBody>
      </p:sp>
      <p:sp>
        <p:nvSpPr>
          <p:cNvPr id="383" name="Google Shape;383;p50"/>
          <p:cNvSpPr txBox="1">
            <a:spLocks noGrp="1"/>
          </p:cNvSpPr>
          <p:nvPr>
            <p:ph type="body" idx="1"/>
          </p:nvPr>
        </p:nvSpPr>
        <p:spPr>
          <a:xfrm>
            <a:off x="493972" y="1188350"/>
            <a:ext cx="8141503" cy="361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algn="l"/>
            <a:r>
              <a:rPr lang="ru-RU" sz="1800" b="1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MVP – Новостная лента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Публикация записей на стене пользователя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Лайки и комментарии к постам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Создание сообществ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Лента новостей пользователя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Просмотр страниц пользователей и лент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</a:pPr>
            <a:endParaRPr lang="en-US" sz="1800" dirty="0">
              <a:latin typeface="Play" panose="020B0604020202020204" charset="0"/>
              <a:ea typeface="Play"/>
              <a:cs typeface="Play"/>
              <a:sym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108174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title"/>
          </p:nvPr>
        </p:nvSpPr>
        <p:spPr>
          <a:xfrm>
            <a:off x="493972" y="519113"/>
            <a:ext cx="8156056" cy="81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ВКонтакте</a:t>
            </a:r>
            <a:endParaRPr dirty="0"/>
          </a:p>
        </p:txBody>
      </p:sp>
      <p:sp>
        <p:nvSpPr>
          <p:cNvPr id="383" name="Google Shape;383;p50"/>
          <p:cNvSpPr txBox="1">
            <a:spLocks noGrp="1"/>
          </p:cNvSpPr>
          <p:nvPr>
            <p:ph type="body" idx="1"/>
          </p:nvPr>
        </p:nvSpPr>
        <p:spPr>
          <a:xfrm>
            <a:off x="493972" y="1188350"/>
            <a:ext cx="8141503" cy="361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55000" lnSpcReduction="20000"/>
          </a:bodyPr>
          <a:lstStyle/>
          <a:p>
            <a:pPr algn="l"/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Ежемесячная аудитория VK: 100 млн. пользователей.</a:t>
            </a:r>
          </a:p>
          <a:p>
            <a:pPr algn="l"/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Ежедневная аудитория VK: 76 млн. пользователей.</a:t>
            </a:r>
          </a:p>
          <a:p>
            <a:pPr algn="l"/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Согласно исследованию: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Во </a:t>
            </a:r>
            <a:r>
              <a:rPr lang="ru-RU" sz="2800" b="0" i="0" dirty="0" err="1">
                <a:solidFill>
                  <a:srgbClr val="1F2328"/>
                </a:solidFill>
                <a:effectLst/>
                <a:latin typeface="Play" panose="020B0604020202020204" charset="0"/>
              </a:rPr>
              <a:t>ВКонтакте</a:t>
            </a: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 48 млн активных авторов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Во </a:t>
            </a:r>
            <a:r>
              <a:rPr lang="ru-RU" sz="2800" b="0" i="0" dirty="0" err="1">
                <a:solidFill>
                  <a:srgbClr val="1F2328"/>
                </a:solidFill>
                <a:effectLst/>
                <a:latin typeface="Play" panose="020B0604020202020204" charset="0"/>
              </a:rPr>
              <a:t>ВКонтакте</a:t>
            </a: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 создано более 2 млн авторских </a:t>
            </a:r>
            <a:r>
              <a:rPr lang="ru-RU" sz="2800" b="0" i="0" dirty="0" err="1">
                <a:solidFill>
                  <a:srgbClr val="1F2328"/>
                </a:solidFill>
                <a:effectLst/>
                <a:latin typeface="Play" panose="020B0604020202020204" charset="0"/>
              </a:rPr>
              <a:t>пабликов</a:t>
            </a:r>
            <a:endParaRPr lang="ru-RU" sz="2800" b="0" i="0" dirty="0">
              <a:solidFill>
                <a:srgbClr val="1F2328"/>
              </a:solidFill>
              <a:effectLst/>
              <a:latin typeface="Play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В среднем пользователь проводит во </a:t>
            </a:r>
            <a:r>
              <a:rPr lang="ru-RU" sz="2800" b="0" i="0" dirty="0" err="1">
                <a:solidFill>
                  <a:srgbClr val="1F2328"/>
                </a:solidFill>
                <a:effectLst/>
                <a:latin typeface="Play" panose="020B0604020202020204" charset="0"/>
              </a:rPr>
              <a:t>ВКонтакте</a:t>
            </a: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 18 минут в день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Каждый день пользователи </a:t>
            </a:r>
            <a:r>
              <a:rPr lang="ru-RU" sz="2800" b="0" i="0" dirty="0" err="1">
                <a:solidFill>
                  <a:srgbClr val="1F2328"/>
                </a:solidFill>
                <a:effectLst/>
                <a:latin typeface="Play" panose="020B0604020202020204" charset="0"/>
              </a:rPr>
              <a:t>ВКонтакте</a:t>
            </a: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 оставляют 1 млрд отметок «Нравится»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Контент во </a:t>
            </a:r>
            <a:r>
              <a:rPr lang="ru-RU" sz="2800" b="0" i="0" dirty="0" err="1">
                <a:solidFill>
                  <a:srgbClr val="1F2328"/>
                </a:solidFill>
                <a:effectLst/>
                <a:latin typeface="Play" panose="020B0604020202020204" charset="0"/>
              </a:rPr>
              <a:t>ВКонтакте</a:t>
            </a: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 набирает 10.3 млрд просмотров каждый день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Пользователи </a:t>
            </a:r>
            <a:r>
              <a:rPr lang="ru-RU" sz="2800" b="0" i="0" dirty="0" err="1">
                <a:solidFill>
                  <a:srgbClr val="1F2328"/>
                </a:solidFill>
                <a:effectLst/>
                <a:latin typeface="Play" panose="020B0604020202020204" charset="0"/>
              </a:rPr>
              <a:t>ВКонтакте</a:t>
            </a: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 просматривают короткие видео 1 млрд раз в день (~ 10% от общего кол-ва просмотров)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1F2328"/>
              </a:solidFill>
              <a:latin typeface="Play" panose="020B0604020202020204" charset="0"/>
            </a:endParaRPr>
          </a:p>
          <a:p>
            <a:pPr marL="228600" indent="0" algn="l"/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Нагрузка на серверы ленты </a:t>
            </a:r>
            <a:r>
              <a:rPr lang="ru-RU" sz="2800" b="0" i="0" dirty="0" err="1">
                <a:solidFill>
                  <a:srgbClr val="1F2328"/>
                </a:solidFill>
                <a:effectLst/>
                <a:latin typeface="Play" panose="020B0604020202020204" charset="0"/>
              </a:rPr>
              <a:t>В</a:t>
            </a:r>
            <a:r>
              <a:rPr lang="ru-RU" sz="2800" dirty="0" err="1">
                <a:solidFill>
                  <a:srgbClr val="1F2328"/>
                </a:solidFill>
                <a:latin typeface="Play" panose="020B0604020202020204" charset="0"/>
              </a:rPr>
              <a:t>К</a:t>
            </a:r>
            <a:r>
              <a:rPr lang="ru-RU" sz="2800" b="0" i="0" dirty="0" err="1">
                <a:solidFill>
                  <a:srgbClr val="1F2328"/>
                </a:solidFill>
                <a:effectLst/>
                <a:latin typeface="Play" panose="020B0604020202020204" charset="0"/>
              </a:rPr>
              <a:t>онтакте</a:t>
            </a:r>
            <a:r>
              <a:rPr lang="ru-RU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 – 250 000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Play" panose="020B0604020202020204" charset="0"/>
              </a:rPr>
              <a:t>RPS</a:t>
            </a:r>
            <a:endParaRPr lang="ru-RU" sz="2800" b="0" i="0" dirty="0">
              <a:solidFill>
                <a:srgbClr val="1F2328"/>
              </a:solidFill>
              <a:effectLst/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6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452377" y="839975"/>
            <a:ext cx="4247213" cy="138499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Балансировка нагрузки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80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>
            <a:spLocks noGrp="1"/>
          </p:cNvSpPr>
          <p:nvPr>
            <p:ph type="body" idx="1"/>
          </p:nvPr>
        </p:nvSpPr>
        <p:spPr>
          <a:xfrm>
            <a:off x="494110" y="1329929"/>
            <a:ext cx="3206020" cy="333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dirty="0">
                <a:latin typeface="Play"/>
                <a:ea typeface="Play"/>
                <a:cs typeface="Play"/>
                <a:sym typeface="Play"/>
              </a:rPr>
              <a:t>География пользователей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Play"/>
                <a:ea typeface="Play"/>
                <a:cs typeface="Play"/>
                <a:sym typeface="Play"/>
              </a:rPr>
              <a:t>Россия 84%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Play"/>
                <a:ea typeface="Play"/>
                <a:cs typeface="Play"/>
                <a:sym typeface="Play"/>
              </a:rPr>
              <a:t>Беларусь 3%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Play"/>
                <a:ea typeface="Play"/>
                <a:cs typeface="Play"/>
                <a:sym typeface="Play"/>
              </a:rPr>
              <a:t>Казахстан 2%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Play"/>
                <a:ea typeface="Play"/>
                <a:cs typeface="Play"/>
                <a:sym typeface="Play"/>
              </a:rPr>
              <a:t>Украина 2%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Play"/>
                <a:ea typeface="Play"/>
                <a:cs typeface="Play"/>
                <a:sym typeface="Play"/>
              </a:rPr>
              <a:t>Другие 9%</a:t>
            </a:r>
            <a:endParaRPr sz="2000"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16" name="Google Shape;416;p55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8142000" cy="4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Глобальная балансировка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8D67F-CCD2-432A-8DCA-377C575A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715080" y="1240288"/>
            <a:ext cx="5203641" cy="282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>
            <a:spLocks noGrp="1"/>
          </p:cNvSpPr>
          <p:nvPr>
            <p:ph type="title"/>
          </p:nvPr>
        </p:nvSpPr>
        <p:spPr>
          <a:xfrm>
            <a:off x="508000" y="519113"/>
            <a:ext cx="8142000" cy="4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Глобальная балансировка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8D67F-CCD2-432A-8DCA-377C575A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61104" y="1002413"/>
            <a:ext cx="6421791" cy="367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25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>
            <a:spLocks noGrp="1"/>
          </p:cNvSpPr>
          <p:nvPr>
            <p:ph type="title"/>
          </p:nvPr>
        </p:nvSpPr>
        <p:spPr>
          <a:xfrm>
            <a:off x="507999" y="519113"/>
            <a:ext cx="4062105" cy="81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Локальная балансировка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E2601A-805D-4B44-9218-3FF88C836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839433" y="1030889"/>
            <a:ext cx="6013734" cy="35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K New Color">
  <a:themeElements>
    <a:clrScheme name="VK 2021">
      <a:dk1>
        <a:srgbClr val="000000"/>
      </a:dk1>
      <a:lt1>
        <a:srgbClr val="FFFFFF"/>
      </a:lt1>
      <a:dk2>
        <a:srgbClr val="0077FF"/>
      </a:dk2>
      <a:lt2>
        <a:srgbClr val="FFFFFF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77FF"/>
      </a:hlink>
      <a:folHlink>
        <a:srgbClr val="A538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203</Words>
  <Application>Microsoft Office PowerPoint</Application>
  <PresentationFormat>Экран (16:9)</PresentationFormat>
  <Paragraphs>57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Play</vt:lpstr>
      <vt:lpstr>VK New Color</vt:lpstr>
      <vt:lpstr>Highload ВКонтакте</vt:lpstr>
      <vt:lpstr>План доклада</vt:lpstr>
      <vt:lpstr>Введение</vt:lpstr>
      <vt:lpstr>ВКонтакте</vt:lpstr>
      <vt:lpstr>ВКонтакте</vt:lpstr>
      <vt:lpstr>Балансировка нагрузки</vt:lpstr>
      <vt:lpstr>Глобальная балансировка</vt:lpstr>
      <vt:lpstr>Глобальная балансировка</vt:lpstr>
      <vt:lpstr>Локальная балансировка</vt:lpstr>
      <vt:lpstr>Локальная балансировка</vt:lpstr>
      <vt:lpstr>Базы Данных</vt:lpstr>
      <vt:lpstr>Базы Данных</vt:lpstr>
      <vt:lpstr>Хранение лайков и просмотров</vt:lpstr>
      <vt:lpstr>Схема проекта</vt:lpstr>
      <vt:lpstr>Схема проекта</vt:lpstr>
      <vt:lpstr>Ресурсы</vt:lpstr>
      <vt:lpstr>Вопросы</vt:lpstr>
      <vt:lpstr>Ссылка на проект</vt:lpstr>
      <vt:lpstr>Конец!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</dc:title>
  <dc:creator>Rissenberg Caulfield</dc:creator>
  <cp:lastModifiedBy>Rissenberg Caulfield</cp:lastModifiedBy>
  <cp:revision>8</cp:revision>
  <dcterms:modified xsi:type="dcterms:W3CDTF">2024-05-13T17:05:34Z</dcterms:modified>
</cp:coreProperties>
</file>