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821580da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821580da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98ee60f1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98ee60f1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21580dad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21580dad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821580da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821580da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821580dad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821580dad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821580dad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821580da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21580da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21580da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b343d7391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b343d7391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Artificial Intelligence: cabang Computer Science yang berkutat dengan bagaimana membuat kecerdasan buatan agar program yang dihasilkan dapat me-mimik fungsi kognitif manusia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Machine Learning: menggunakan data untuk melakukan prediksi atau menemukan pola data tanpa diprogram secara eksplisit (seperti pada pembahasan sebelumnya)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Deep Learning: subset dari ML yang mana menggunakan neural network dan memanfaatkan data yang jumlahnya banyak, mengambil ide dari koneksi neuron pada otak manusia, sering disebut sebagai jaringan saraf tiruan. Konsep: belajar dari kesalahan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8ee60f1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8ee60f1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821580dad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821580dad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21580dad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21580dad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98ee60f11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98ee60f11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21580da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21580da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21580dad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21580dad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821580dadb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821580dad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inytss/" TargetMode="External"/><Relationship Id="rId4" Type="http://schemas.openxmlformats.org/officeDocument/2006/relationships/image" Target="../media/image5.jp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hyperlink" Target="https://www.smart-digital.de/en/beyond-the-hype-ai-machine-learning-and-deep-learning-explained/" TargetMode="External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Inayatus Sholikhah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Graduated from Statistics major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As a mentor at Algoritma since Feb 2019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Know me better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https://github.com/inytss/</a:t>
            </a:r>
            <a:endParaRPr sz="2900"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14871" r="5813" t="0"/>
          <a:stretch/>
        </p:blipFill>
        <p:spPr>
          <a:xfrm>
            <a:off x="2758900" y="194550"/>
            <a:ext cx="362620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 order to understand regression analysis fully, it’s essential to comprehend the following terms:</a:t>
            </a:r>
            <a:endParaRPr sz="30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990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Dependent Variable/Target Variable: This is the main factor that you’re trying to understand or predict. (continuous)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Independent Variables/Predictor Variable: These are the factors that you hypothesize have an impact on your dependent variable. (continuous/discrete)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304800"/>
            <a:ext cx="8991600" cy="4405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76200"/>
            <a:ext cx="7469863" cy="4991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76200"/>
            <a:ext cx="7231845" cy="49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1020525"/>
            <a:ext cx="4250668" cy="28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71600" y="4049300"/>
            <a:ext cx="64865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143000"/>
            <a:ext cx="4892549" cy="258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2400"/>
            <a:ext cx="787862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475" y="2"/>
            <a:ext cx="7711074" cy="48571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900" y="4857175"/>
            <a:ext cx="4631700" cy="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Source: </a:t>
            </a:r>
            <a:r>
              <a:rPr lang="en" sz="700" u="sng">
                <a:solidFill>
                  <a:schemeClr val="hlink"/>
                </a:solidFill>
                <a:hlinkClick r:id="rId4"/>
              </a:rPr>
              <a:t>https://www.smart-digital.de/en/beyond-the-hype-ai-machine-learning-and-deep-learning-explained/</a:t>
            </a:r>
            <a:r>
              <a:rPr lang="en" sz="700"/>
              <a:t> </a:t>
            </a:r>
            <a:endParaRPr sz="7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766425"/>
            <a:ext cx="8520600" cy="6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What is </a:t>
            </a:r>
            <a:r>
              <a:rPr lang="en">
                <a:solidFill>
                  <a:srgbClr val="CC0000"/>
                </a:solidFill>
              </a:rPr>
              <a:t>Machine Learning</a:t>
            </a:r>
            <a:r>
              <a:rPr lang="en">
                <a:solidFill>
                  <a:srgbClr val="000000"/>
                </a:solidFill>
              </a:rPr>
              <a:t>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620700" y="1703125"/>
            <a:ext cx="7902600" cy="23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Machine learning (ML) is the scientific study of algorithms and statistical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models that computer systems use to </a:t>
            </a:r>
            <a:r>
              <a:rPr i="1" lang="en" sz="1700">
                <a:solidFill>
                  <a:srgbClr val="BE1019"/>
                </a:solidFill>
              </a:rPr>
              <a:t>perform a specific task without</a:t>
            </a:r>
            <a:endParaRPr i="1" sz="1700">
              <a:solidFill>
                <a:srgbClr val="BE101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>
                <a:solidFill>
                  <a:srgbClr val="BE1019"/>
                </a:solidFill>
              </a:rPr>
              <a:t>using explicit instructions, relying on patterns and inference instead</a:t>
            </a:r>
            <a:r>
              <a:rPr i="1" lang="en" sz="1700"/>
              <a:t>. It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is seen as a subset of artificial intelligence. Machine learning algorithms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build a mathematical model based on sample data, known as “training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data”, in order to make predictions or decisions without being explicitly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700"/>
              <a:t>programmed to perform the task.</a:t>
            </a:r>
            <a:endParaRPr i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700"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do we want </a:t>
            </a:r>
            <a:r>
              <a:rPr lang="en" sz="3000">
                <a:solidFill>
                  <a:srgbClr val="CC0000"/>
                </a:solidFill>
              </a:rPr>
              <a:t>machine to learn</a:t>
            </a:r>
            <a:r>
              <a:rPr lang="en" sz="3000"/>
              <a:t>?</a:t>
            </a:r>
            <a:endParaRPr sz="600"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25" y="1287500"/>
            <a:ext cx="8041724" cy="3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/>
          <p:nvPr/>
        </p:nvSpPr>
        <p:spPr>
          <a:xfrm>
            <a:off x="262350" y="752550"/>
            <a:ext cx="5281500" cy="490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Supervised &amp; Unsupervised</a:t>
            </a:r>
            <a:endParaRPr b="1" sz="300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Supervised Learning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Memiliki target variabel: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X1, X2, X3, ..., Xn -&gt; predict Y</a:t>
            </a:r>
            <a:endParaRPr/>
          </a:p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Unsupervised Learning</a:t>
            </a:r>
            <a:endParaRPr b="1"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/>
              <a:t>Tidak memiliki target variabel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X1, X2, X3, ..., Xn -&gt; identified pattern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75" y="2662350"/>
            <a:ext cx="2382125" cy="1830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549" y="2662350"/>
            <a:ext cx="2382124" cy="18343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2078100" y="1228925"/>
            <a:ext cx="5081400" cy="876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250" y="608163"/>
            <a:ext cx="6875401" cy="39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375" y="926963"/>
            <a:ext cx="3849150" cy="32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1525" y="1430089"/>
            <a:ext cx="4965349" cy="228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3500" y="4905775"/>
            <a:ext cx="2701175" cy="23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