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34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d6f54182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d6f54182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b3bf016ec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b3bf016ec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d6f54182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d6f54182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d6f54182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d6f54182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d6f54182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d6f54182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d6f54182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d6f54182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d6f54182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d6f54182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d6f54182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d6f54182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b3bf016e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b3bf016e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b3bf016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b3bf016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d6f54182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d6f54182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d6f54182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d6f54182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b3bf016e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b3bf016e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b3bf016e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b3bf016e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3bf016ec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3bf016ec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b3bf016e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b3bf016e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b3bf016ec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b3bf016ec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sto-trajanov/DataMiningProjec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Photovoltaic Systems Modelling and Predictions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5288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Mining 2020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Metodija Novkovski | Risto Trajanov</a:t>
            </a:r>
            <a:endParaRPr sz="15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50" y="86575"/>
            <a:ext cx="6232200" cy="29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551" y="3133950"/>
            <a:ext cx="5621000" cy="18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ARIMA (AutoRegressive Integrated Moving Average)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Facebook Prophet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XGBoost Regressor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Deep Learning Models: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LSTM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Univariate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Multivariate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 &amp; FB Prophet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8" y="1799875"/>
            <a:ext cx="9041826" cy="27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Short-Term Memory RNN</a:t>
            </a: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471900" y="19848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Type of Recurrent Neural Network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Modeling sequence dependence in time series data.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Deep Learning / Black box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 and fast performant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Generalized results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Univariate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Multivariate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LSTM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on single variable for sequence dependence with respect to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Conversion of the target variable time series to supervised sequence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Keras - Tensorflow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Three layers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RelU activation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Adam (fast optimizer)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MSE loss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Parameters: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Number of features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Number of time steps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LSTM</a:t>
            </a:r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460950" y="182505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Prior/Expert knowledge for tuning parameters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24 time steps for 24 samples of the time series data aggregated to an hour of time, for 24 hours or 1 day.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Trying to learn the daily patterns induced in the data.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925" y="3123775"/>
            <a:ext cx="34099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 LSTM</a:t>
            </a: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Modeling problems with multiple input variables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impacted by redundant variables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two layers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Low amount of epochs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Adam optimizer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MSE loss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Still resulting with conservative and generalized predictions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Multivariate LSTM results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50" y="1797925"/>
            <a:ext cx="5012061" cy="324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9"/>
          <p:cNvSpPr txBox="1"/>
          <p:nvPr/>
        </p:nvSpPr>
        <p:spPr>
          <a:xfrm>
            <a:off x="5519625" y="1927625"/>
            <a:ext cx="3357000" cy="28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Consistent and conservative results with generalized predictions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Even though it misses the high peaks, it manages to follow the general trend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We prefer this behavior such that we don’t overestimate the predictions for the clients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471900" y="205072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ETL processes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Workflow problems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Airflow framework instead of cron jobs and shell scripts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Growing container sizes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Clusterize for optimization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GITHUB Repo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the Project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data from photovoltaic and global forecast systems to train a model for prediction of consumption and yield of electrical energy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Client’s goals: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Optimize client’s use of his photovoltaic station and energy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Determine most efficient way of using generated energy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Airflow (orchestration platform)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Postgres/TimeScaleDB (time series optimized database)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Docker (container environment)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Amazon ec2/s3 (cloud based servers and bucket storage)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3385125"/>
            <a:ext cx="9143999" cy="17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71900" y="202250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Local photovoltaic system with Fronius inverters (Postgres)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Consumption of energy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Testing and forecasts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SMA (sunnyportal) global photovoltaic systems (crawler for German system)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Production of energy</a:t>
            </a:r>
          </a:p>
          <a:p>
            <a:pPr indent="-317500">
              <a:buSzPts val="1400"/>
              <a:buChar char="-"/>
            </a:pPr>
            <a:r>
              <a:rPr lang="en" dirty="0"/>
              <a:t>Weatherbit, history weather data and weather forecast for next 120h based on latitude and longitude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Airflow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Docker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PostgreSQL and Amazon S3 Connections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0" y="3173848"/>
            <a:ext cx="9143999" cy="1969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Extraction of data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87275" y="224820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Local Static Data from Postgres Database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Perpetual extraction of weather forecasts from Weatherbit based on lat and long through API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Time dependent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Perpetual extraction of german photovoltaic system with crawler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/>
              <a:t>Time dependent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and Preprocessing</a:t>
            </a:r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data from various sensors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 and sort datetime index for time-series format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Hourly based aggregation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Merge data from all tables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Dealing with missing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Dealing with outliers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Testing features for multicollinearity (Variance Inflation Factor)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impact in regressive models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152400" y="790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3725"/>
            <a:ext cx="359092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3325" y="757388"/>
            <a:ext cx="2692550" cy="201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5875" y="757400"/>
            <a:ext cx="2692550" cy="2005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9600" y="2828725"/>
            <a:ext cx="55144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3597225"/>
            <a:ext cx="5040074" cy="15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Persistence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Loading data in Postgres database with Postgres Operators/Hooks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Airflow connections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SQLAlchemy</a:t>
            </a:r>
            <a:endParaRPr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persistence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Pickle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Keras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Amazon S3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</Words>
  <Application>Microsoft Office PowerPoint</Application>
  <PresentationFormat>On-screen Show (16:9)</PresentationFormat>
  <Paragraphs>102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Roboto</vt:lpstr>
      <vt:lpstr>Material</vt:lpstr>
      <vt:lpstr>Photovoltaic Systems Modelling and Predictions</vt:lpstr>
      <vt:lpstr>Goal of the Project</vt:lpstr>
      <vt:lpstr>Technologies</vt:lpstr>
      <vt:lpstr>Datasets</vt:lpstr>
      <vt:lpstr>Setup</vt:lpstr>
      <vt:lpstr>Extraction of data</vt:lpstr>
      <vt:lpstr>Transformation and Preprocessing</vt:lpstr>
      <vt:lpstr>Visualization</vt:lpstr>
      <vt:lpstr>Persistence</vt:lpstr>
      <vt:lpstr>PowerPoint Presentation</vt:lpstr>
      <vt:lpstr>Models</vt:lpstr>
      <vt:lpstr>Arima &amp; FB Prophet</vt:lpstr>
      <vt:lpstr>Long Short-Term Memory RNN</vt:lpstr>
      <vt:lpstr>Univariate LSTM</vt:lpstr>
      <vt:lpstr>Univariate LSTM</vt:lpstr>
      <vt:lpstr>Multivariate LSTM</vt:lpstr>
      <vt:lpstr>Multivariate LSTM results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Photovoltaic Systems Modelling and Predictions</dc:title>
  <cp:lastModifiedBy>Ристо Трајанов</cp:lastModifiedBy>
  <cp:revision>1</cp:revision>
  <dcterms:modified xsi:type="dcterms:W3CDTF">2020-07-13T14:41:05Z</dcterms:modified>
</cp:coreProperties>
</file>