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6f5418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6f5418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3bf016e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3bf016e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6f54182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6f5418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d6f54182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d6f5418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d6f54182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d6f54182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6f54182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6f54182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6f5418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6f5418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6f5418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6f5418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3bf016e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3bf016e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3bf016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3bf016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6f5418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6f5418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6f5418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6f5418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bf016e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3bf016e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3bf016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3bf016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3bf016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3bf016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3bf016e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3bf016e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3bf016e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3bf016e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isto-trajanov/DataMining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Photovoltaic Systems Modelling and Predictions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528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Mining 2020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Metodija Novkovski | Risto Trajanov</a:t>
            </a:r>
            <a:endParaRPr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50" y="86575"/>
            <a:ext cx="6232200" cy="2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551" y="3133950"/>
            <a:ext cx="5621000" cy="18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ARIMA (AutoRegressive Integrated Moving Average)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Facebook Prophet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XGBoost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Learning Models: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LSTM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Univariate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Multivariate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&amp; FB Prophet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" y="1799875"/>
            <a:ext cx="9041826" cy="2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 RNN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84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 of Recurrent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 sequence dependence in time series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Learning / Black box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and fast performant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Generalized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Univariate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Multivariate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LSTM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on single variable for sequence dependence with respect to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Conversion of the target variable time series to supervised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 - Tensorflow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RelU activation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 (fast optimizer)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MSE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time steps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LSTM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60950" y="18250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Prior/Expert knowledge for tuning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24 time steps for 24 samples of the time series data aggregated to an hour of time, for 24 hours or 1 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Trying to learn the daily patterns induced in the data.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925" y="3123775"/>
            <a:ext cx="34099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LSTM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 problems with multiple input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impacted by redundant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two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amount of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 optimizer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MSE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resulting with conservative and generalized predictions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LSTM results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50" y="1797925"/>
            <a:ext cx="5012061" cy="32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5519625" y="1927625"/>
            <a:ext cx="33570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Consistent and conservative results with generalized predictions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 though it misses the high peaks, it manages to follow the general trend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prefer this behavior such that we don’t overestimate the predictions for the clients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71900" y="20507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ETL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Workflow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 framework instead of cron jobs and shell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Growing container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Clusterize for optimization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Repo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data from photovoltaic and global forecast systems to train a model for prediction of consumption and yield of electrical energy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Client’s goals: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 client’s use of his photovoltaic station and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most efficient way of using generated energy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 (orchestration platform)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Postgres/TimeScaleDB (time series optimized database)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(container environment)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Amazon ec2/s3 (cloud based servers and bucket storage)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385125"/>
            <a:ext cx="9143999" cy="1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2022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photovoltaic system with Fronius inverters (Postgres)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Consumption of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GFS (Global Forecast System) for weather forecasts (open API)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Testing and forecasts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 (sunnyportal) global photovoltaic systems (crawler for German system)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Production of energy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PostgreSQL and Amazon S3 Connections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173848"/>
            <a:ext cx="9143999" cy="196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of data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275" y="22482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Static Data from Postgres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Perpetual extraction of weather forecasts from GFS through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 dependent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Perpetual extraction of german photovoltaic system with crawler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 dependent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and Preprocessing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data from various sensors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and sort datetime index for time-series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Hourly based aggregation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data from all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Dealing with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Dealing with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features for multicollinearity (Variance Inflation Factor)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impact in regressive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52400" y="79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3725"/>
            <a:ext cx="35909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325" y="757388"/>
            <a:ext cx="2692550" cy="20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875" y="757400"/>
            <a:ext cx="2692550" cy="2005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9600" y="2828725"/>
            <a:ext cx="55144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597225"/>
            <a:ext cx="5040074" cy="1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Loading data in Postgres database with Postgres Operators/Hooks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Airflow 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SQLAlchemy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persistence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Pickle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Keras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Amazon S3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