
<file path=[Content_Types].xml><?xml version="1.0" encoding="utf-8"?>
<Types xmlns="http://schemas.openxmlformats.org/package/2006/content-types">
  <Default Extension="bin" ContentType="application/vnd.openxmlformats-officedocument.oleObject"/>
  <Default Extension="doc" ContentType="application/msword"/>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 id="2147483697" r:id="rId4"/>
    <p:sldMasterId id="2147483710" r:id="rId5"/>
  </p:sldMasterIdLst>
  <p:notesMasterIdLst>
    <p:notesMasterId r:id="rId50"/>
  </p:notesMasterIdLst>
  <p:sldIdLst>
    <p:sldId id="256" r:id="rId6"/>
    <p:sldId id="564" r:id="rId7"/>
    <p:sldId id="286" r:id="rId8"/>
    <p:sldId id="282" r:id="rId9"/>
    <p:sldId id="595" r:id="rId10"/>
    <p:sldId id="287" r:id="rId11"/>
    <p:sldId id="283" r:id="rId12"/>
    <p:sldId id="284" r:id="rId13"/>
    <p:sldId id="280" r:id="rId14"/>
    <p:sldId id="288" r:id="rId15"/>
    <p:sldId id="565" r:id="rId16"/>
    <p:sldId id="566" r:id="rId17"/>
    <p:sldId id="596" r:id="rId18"/>
    <p:sldId id="567" r:id="rId19"/>
    <p:sldId id="568" r:id="rId20"/>
    <p:sldId id="569" r:id="rId21"/>
    <p:sldId id="570" r:id="rId22"/>
    <p:sldId id="571" r:id="rId23"/>
    <p:sldId id="572" r:id="rId24"/>
    <p:sldId id="457" r:id="rId25"/>
    <p:sldId id="573" r:id="rId26"/>
    <p:sldId id="418" r:id="rId27"/>
    <p:sldId id="574" r:id="rId28"/>
    <p:sldId id="575" r:id="rId29"/>
    <p:sldId id="576" r:id="rId30"/>
    <p:sldId id="577" r:id="rId31"/>
    <p:sldId id="578" r:id="rId32"/>
    <p:sldId id="579" r:id="rId33"/>
    <p:sldId id="580" r:id="rId34"/>
    <p:sldId id="581" r:id="rId35"/>
    <p:sldId id="582" r:id="rId36"/>
    <p:sldId id="419" r:id="rId37"/>
    <p:sldId id="591" r:id="rId38"/>
    <p:sldId id="289" r:id="rId39"/>
    <p:sldId id="290" r:id="rId40"/>
    <p:sldId id="259" r:id="rId41"/>
    <p:sldId id="292" r:id="rId42"/>
    <p:sldId id="293" r:id="rId43"/>
    <p:sldId id="295" r:id="rId44"/>
    <p:sldId id="296" r:id="rId45"/>
    <p:sldId id="592" r:id="rId46"/>
    <p:sldId id="593" r:id="rId47"/>
    <p:sldId id="594" r:id="rId48"/>
    <p:sldId id="29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F4C7E-0B80-4A5F-9F39-A59043221AD8}" type="datetimeFigureOut">
              <a:rPr lang="en-US" smtClean="0"/>
              <a:t>11/15/2021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A6967E-886E-4E55-B98C-05D62CA26ADA}" type="slidenum">
              <a:rPr lang="en-US" smtClean="0"/>
              <a:t>‹#›</a:t>
            </a:fld>
            <a:endParaRPr lang="en-US"/>
          </a:p>
        </p:txBody>
      </p:sp>
    </p:spTree>
    <p:extLst>
      <p:ext uri="{BB962C8B-B14F-4D97-AF65-F5344CB8AC3E}">
        <p14:creationId xmlns:p14="http://schemas.microsoft.com/office/powerpoint/2010/main" val="2215798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EF0891-73CF-40D0-83F0-79BA88FA97F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523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4EF0891-73CF-40D0-83F0-79BA88FA97F5}"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18168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9A96D610-1A6C-4374-9D84-3B05871509B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6873C5D5-4494-4D60-85B1-FF9A449CE00E}"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36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111619" name="Rectangle 1">
            <a:extLst>
              <a:ext uri="{FF2B5EF4-FFF2-40B4-BE49-F238E27FC236}">
                <a16:creationId xmlns:a16="http://schemas.microsoft.com/office/drawing/2014/main" id="{69E49E5A-57CA-4AE4-932C-B1117013433D}"/>
              </a:ext>
            </a:extLst>
          </p:cNvPr>
          <p:cNvSpPr>
            <a:spLocks noGrp="1" noRot="1" noChangeAspect="1" noChangeArrowheads="1" noTextEdit="1"/>
          </p:cNvSpPr>
          <p:nvPr>
            <p:ph type="sldImg"/>
          </p:nvPr>
        </p:nvSpPr>
        <p:spPr>
          <a:xfrm>
            <a:off x="1143000" y="685800"/>
            <a:ext cx="4572000" cy="3429000"/>
          </a:xfrm>
          <a:ln/>
        </p:spPr>
      </p:sp>
      <p:sp>
        <p:nvSpPr>
          <p:cNvPr id="111620" name="Rectangle 2">
            <a:extLst>
              <a:ext uri="{FF2B5EF4-FFF2-40B4-BE49-F238E27FC236}">
                <a16:creationId xmlns:a16="http://schemas.microsoft.com/office/drawing/2014/main" id="{A0ADA745-678B-4BAC-9E49-C484DE019C2B}"/>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D0A97E70-700E-47ED-99BB-98059BC59E0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2542C433-E962-4CC0-AC6E-B242D4AA87CC}"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116739" name="Text Box 1">
            <a:extLst>
              <a:ext uri="{FF2B5EF4-FFF2-40B4-BE49-F238E27FC236}">
                <a16:creationId xmlns:a16="http://schemas.microsoft.com/office/drawing/2014/main" id="{6B13733F-61A0-46C1-A921-8E3D774E64C9}"/>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Lucida Sans Unicode" panose="020B0602030504020204" pitchFamily="34" charset="0"/>
            </a:endParaRPr>
          </a:p>
        </p:txBody>
      </p:sp>
      <p:sp>
        <p:nvSpPr>
          <p:cNvPr id="116740" name="Text Box 2">
            <a:extLst>
              <a:ext uri="{FF2B5EF4-FFF2-40B4-BE49-F238E27FC236}">
                <a16:creationId xmlns:a16="http://schemas.microsoft.com/office/drawing/2014/main" id="{5FFACBDE-8DF3-4B4F-982D-44432632EC50}"/>
              </a:ext>
            </a:extLst>
          </p:cNvPr>
          <p:cNvSpPr>
            <a:spLocks noGrp="1" noChangeArrowheads="1"/>
          </p:cNvSpPr>
          <p:nvPr>
            <p:ph type="body"/>
          </p:nvPr>
        </p:nvSpPr>
        <p:spPr>
          <a:xfrm>
            <a:off x="914400" y="4343400"/>
            <a:ext cx="5029200" cy="4394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Instructor notes: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When specifying the inheritance of a derived class from a base class, we have three options public, protected, and private.  Here we look at </a:t>
            </a:r>
            <a:r>
              <a:rPr lang="en-US" altLang="en-US" b="1">
                <a:latin typeface="Arial" panose="020B0604020202020204" pitchFamily="34" charset="0"/>
                <a:cs typeface="Lucida Sans Unicode" panose="020B0602030504020204" pitchFamily="34" charset="0"/>
              </a:rPr>
              <a:t>public</a:t>
            </a:r>
            <a:r>
              <a:rPr lang="en-US" altLang="en-US">
                <a:latin typeface="Arial" panose="020B0604020202020204" pitchFamily="34" charset="0"/>
                <a:cs typeface="Lucida Sans Unicode" panose="020B0602030504020204" pitchFamily="34" charset="0"/>
              </a:rPr>
              <a:t> inheritance.  This is the most common form of inheritance.  When we refer to public inheritance here we are referring to the base class access specifier (the word immediately to the left of the base class name).  This is different from the access specifier for the data members.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So, when we do a public inheritance of derived class A from base class B, the members that were public in B are inherited as public in A.  The members that were protected in B are inherited as protected in B.  And, those that were private in B, are inherited as private in A but they are not accessible because they are </a:t>
            </a:r>
            <a:r>
              <a:rPr lang="en-US" altLang="en-US" b="1">
                <a:latin typeface="Arial" panose="020B0604020202020204" pitchFamily="34" charset="0"/>
                <a:cs typeface="Lucida Sans Unicode" panose="020B0602030504020204" pitchFamily="34" charset="0"/>
              </a:rPr>
              <a:t>already</a:t>
            </a:r>
            <a:r>
              <a:rPr lang="en-US" altLang="en-US">
                <a:latin typeface="Arial" panose="020B0604020202020204" pitchFamily="34" charset="0"/>
                <a:cs typeface="Lucida Sans Unicode" panose="020B0602030504020204" pitchFamily="34" charset="0"/>
              </a:rPr>
              <a:t> private in B.  So, inherited members that are private in the base class will not be accessible via member functions in the derived class.  That means, the only way for the derived class to access an inherited member that was private in the base class is for there to be a public member function in the base class B that accesses any private members in B.  It is for this reason that we have the protected specifier.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149BF804-573A-4F5A-926E-FDF237F36E7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BEF42819-338D-4CB1-8F8D-2F625A46F25F}"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117763" name="Text Box 1">
            <a:extLst>
              <a:ext uri="{FF2B5EF4-FFF2-40B4-BE49-F238E27FC236}">
                <a16:creationId xmlns:a16="http://schemas.microsoft.com/office/drawing/2014/main" id="{DF791A2E-8408-4278-9D05-C0CC6D7F65CB}"/>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Lucida Sans Unicode" panose="020B0602030504020204" pitchFamily="34" charset="0"/>
            </a:endParaRPr>
          </a:p>
        </p:txBody>
      </p:sp>
      <p:sp>
        <p:nvSpPr>
          <p:cNvPr id="117764" name="Text Box 2">
            <a:extLst>
              <a:ext uri="{FF2B5EF4-FFF2-40B4-BE49-F238E27FC236}">
                <a16:creationId xmlns:a16="http://schemas.microsoft.com/office/drawing/2014/main" id="{F927AFE6-7F43-4D90-81E8-EB6B6E2C48A6}"/>
              </a:ext>
            </a:extLst>
          </p:cNvPr>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Instructor notes: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Here we look at </a:t>
            </a:r>
            <a:r>
              <a:rPr lang="en-US" altLang="en-US" b="1">
                <a:latin typeface="Arial" panose="020B0604020202020204" pitchFamily="34" charset="0"/>
                <a:cs typeface="Lucida Sans Unicode" panose="020B0602030504020204" pitchFamily="34" charset="0"/>
              </a:rPr>
              <a:t>protected</a:t>
            </a:r>
            <a:r>
              <a:rPr lang="en-US" altLang="en-US">
                <a:latin typeface="Arial" panose="020B0604020202020204" pitchFamily="34" charset="0"/>
                <a:cs typeface="Lucida Sans Unicode" panose="020B0602030504020204" pitchFamily="34" charset="0"/>
              </a:rPr>
              <a:t> inheritance.  In this case, members that were </a:t>
            </a:r>
            <a:r>
              <a:rPr lang="en-US" altLang="en-US" b="1">
                <a:latin typeface="Arial" panose="020B0604020202020204" pitchFamily="34" charset="0"/>
                <a:cs typeface="Lucida Sans Unicode" panose="020B0602030504020204" pitchFamily="34" charset="0"/>
              </a:rPr>
              <a:t>public</a:t>
            </a:r>
            <a:r>
              <a:rPr lang="en-US" altLang="en-US">
                <a:latin typeface="Arial" panose="020B0604020202020204" pitchFamily="34" charset="0"/>
                <a:cs typeface="Lucida Sans Unicode" panose="020B0602030504020204" pitchFamily="34" charset="0"/>
              </a:rPr>
              <a:t> in the base class are “promoted” to the more restricted access specifier state of </a:t>
            </a:r>
            <a:r>
              <a:rPr lang="en-US" altLang="en-US" b="1">
                <a:latin typeface="Arial" panose="020B0604020202020204" pitchFamily="34" charset="0"/>
                <a:cs typeface="Lucida Sans Unicode" panose="020B0602030504020204" pitchFamily="34" charset="0"/>
              </a:rPr>
              <a:t>protected</a:t>
            </a:r>
            <a:r>
              <a:rPr lang="en-US" altLang="en-US">
                <a:latin typeface="Arial" panose="020B0604020202020204" pitchFamily="34" charset="0"/>
                <a:cs typeface="Lucida Sans Unicode" panose="020B0602030504020204" pitchFamily="34" charset="0"/>
              </a:rPr>
              <a:t> in the derived class.  The </a:t>
            </a:r>
            <a:r>
              <a:rPr lang="en-US" altLang="en-US" b="1">
                <a:latin typeface="Arial" panose="020B0604020202020204" pitchFamily="34" charset="0"/>
                <a:cs typeface="Lucida Sans Unicode" panose="020B0602030504020204" pitchFamily="34" charset="0"/>
              </a:rPr>
              <a:t>protected</a:t>
            </a:r>
            <a:r>
              <a:rPr lang="en-US" altLang="en-US">
                <a:latin typeface="Arial" panose="020B0604020202020204" pitchFamily="34" charset="0"/>
                <a:cs typeface="Lucida Sans Unicode" panose="020B0602030504020204" pitchFamily="34" charset="0"/>
              </a:rPr>
              <a:t> inherited members retain their original access level in the derived class.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15FE89AF-DC65-4F08-8335-B89CA0BD386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Lucida Sans Unicode" panose="020B0602030504020204" pitchFamily="34" charset="0"/>
              </a:defRPr>
            </a:lvl9p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fld id="{D4DF3127-E786-47D2-8942-4AA7CE11443A}"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Lucida Sans Unicode" panose="020B0602030504020204" pitchFamily="34"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tab pos="723900" algn="l"/>
                  <a:tab pos="1447800" algn="l"/>
                  <a:tab pos="2171700" algn="l"/>
                  <a:tab pos="2895600" algn="l"/>
                </a:tabLst>
                <a:defRPr/>
              </a:pPr>
              <a:t>43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Lucida Sans Unicode" panose="020B0602030504020204" pitchFamily="34" charset="0"/>
            </a:endParaRPr>
          </a:p>
        </p:txBody>
      </p:sp>
      <p:sp>
        <p:nvSpPr>
          <p:cNvPr id="118787" name="Text Box 1">
            <a:extLst>
              <a:ext uri="{FF2B5EF4-FFF2-40B4-BE49-F238E27FC236}">
                <a16:creationId xmlns:a16="http://schemas.microsoft.com/office/drawing/2014/main" id="{88E0080A-3CEE-46AD-8378-2E54DC8AC14C}"/>
              </a:ext>
            </a:extLst>
          </p:cNvPr>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alt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Lucida Sans Unicode" panose="020B0602030504020204" pitchFamily="34" charset="0"/>
            </a:endParaRPr>
          </a:p>
        </p:txBody>
      </p:sp>
      <p:sp>
        <p:nvSpPr>
          <p:cNvPr id="118788" name="Text Box 2">
            <a:extLst>
              <a:ext uri="{FF2B5EF4-FFF2-40B4-BE49-F238E27FC236}">
                <a16:creationId xmlns:a16="http://schemas.microsoft.com/office/drawing/2014/main" id="{53735797-D12E-495D-BCC0-D9CA7E4F1447}"/>
              </a:ext>
            </a:extLst>
          </p:cNvPr>
          <p:cNvSpPr>
            <a:spLocks noGrp="1" noChangeArrowheads="1"/>
          </p:cNvSpPr>
          <p:nvPr>
            <p:ph type="body"/>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Instructor notes:</a:t>
            </a: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altLang="en-US">
              <a:latin typeface="Arial" panose="020B0604020202020204" pitchFamily="34" charset="0"/>
              <a:cs typeface="Lucida Sans Unicode" panose="020B0602030504020204" pitchFamily="34" charset="0"/>
            </a:endParaRPr>
          </a:p>
          <a:p>
            <a:pPr eaLnBrk="1" hangingPunct="1">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latin typeface="Arial" panose="020B0604020202020204" pitchFamily="34" charset="0"/>
                <a:cs typeface="Lucida Sans Unicode" panose="020B0602030504020204" pitchFamily="34" charset="0"/>
              </a:rPr>
              <a:t>Finally we look at </a:t>
            </a:r>
            <a:r>
              <a:rPr lang="en-US" altLang="en-US" b="1">
                <a:latin typeface="Arial" panose="020B0604020202020204" pitchFamily="34" charset="0"/>
                <a:cs typeface="Lucida Sans Unicode" panose="020B0602030504020204" pitchFamily="34" charset="0"/>
              </a:rPr>
              <a:t>private</a:t>
            </a:r>
            <a:r>
              <a:rPr lang="en-US" altLang="en-US">
                <a:latin typeface="Arial" panose="020B0604020202020204" pitchFamily="34" charset="0"/>
                <a:cs typeface="Lucida Sans Unicode" panose="020B0602030504020204" pitchFamily="34" charset="0"/>
              </a:rPr>
              <a:t> inheritance.  In this case, members that were </a:t>
            </a:r>
            <a:r>
              <a:rPr lang="en-US" altLang="en-US" b="1">
                <a:latin typeface="Arial" panose="020B0604020202020204" pitchFamily="34" charset="0"/>
                <a:cs typeface="Lucida Sans Unicode" panose="020B0602030504020204" pitchFamily="34" charset="0"/>
              </a:rPr>
              <a:t>public or protected</a:t>
            </a:r>
            <a:r>
              <a:rPr lang="en-US" altLang="en-US">
                <a:latin typeface="Arial" panose="020B0604020202020204" pitchFamily="34" charset="0"/>
                <a:cs typeface="Lucida Sans Unicode" panose="020B0602030504020204" pitchFamily="34" charset="0"/>
              </a:rPr>
              <a:t> in the base class are “promoted” to the more restricted access specifier state of </a:t>
            </a:r>
            <a:r>
              <a:rPr lang="en-US" altLang="en-US" b="1">
                <a:latin typeface="Arial" panose="020B0604020202020204" pitchFamily="34" charset="0"/>
                <a:cs typeface="Lucida Sans Unicode" panose="020B0602030504020204" pitchFamily="34" charset="0"/>
              </a:rPr>
              <a:t>private</a:t>
            </a:r>
            <a:r>
              <a:rPr lang="en-US" altLang="en-US">
                <a:latin typeface="Arial" panose="020B0604020202020204" pitchFamily="34" charset="0"/>
                <a:cs typeface="Lucida Sans Unicode" panose="020B0602030504020204" pitchFamily="34" charset="0"/>
              </a:rPr>
              <a:t> in the derived class.  This means that these members will be accessible by member functions of the derived class, but they will not be accessible in another derived class, that is one or more below A in the hierarchy.  Again, base class members that were already </a:t>
            </a:r>
            <a:r>
              <a:rPr lang="en-US" altLang="en-US" b="1">
                <a:latin typeface="Arial" panose="020B0604020202020204" pitchFamily="34" charset="0"/>
                <a:cs typeface="Lucida Sans Unicode" panose="020B0602030504020204" pitchFamily="34" charset="0"/>
              </a:rPr>
              <a:t>private</a:t>
            </a:r>
            <a:r>
              <a:rPr lang="en-US" altLang="en-US">
                <a:latin typeface="Arial" panose="020B0604020202020204" pitchFamily="34" charset="0"/>
                <a:cs typeface="Lucida Sans Unicode" panose="020B0602030504020204" pitchFamily="34" charset="0"/>
              </a:rPr>
              <a:t> are </a:t>
            </a:r>
            <a:r>
              <a:rPr lang="en-US" altLang="en-US" b="1">
                <a:latin typeface="Arial" panose="020B0604020202020204" pitchFamily="34" charset="0"/>
                <a:cs typeface="Lucida Sans Unicode" panose="020B0602030504020204" pitchFamily="34" charset="0"/>
              </a:rPr>
              <a:t>private</a:t>
            </a:r>
            <a:r>
              <a:rPr lang="en-US" altLang="en-US">
                <a:latin typeface="Arial" panose="020B0604020202020204" pitchFamily="34" charset="0"/>
                <a:cs typeface="Lucida Sans Unicode" panose="020B0602030504020204" pitchFamily="34" charset="0"/>
              </a:rPr>
              <a:t> in the derived class, but they are not accessible by member functions of the derived class A because they are </a:t>
            </a:r>
            <a:r>
              <a:rPr lang="en-US" altLang="en-US" b="1">
                <a:latin typeface="Arial" panose="020B0604020202020204" pitchFamily="34" charset="0"/>
                <a:cs typeface="Lucida Sans Unicode" panose="020B0602030504020204" pitchFamily="34" charset="0"/>
              </a:rPr>
              <a:t>already</a:t>
            </a:r>
            <a:r>
              <a:rPr lang="en-US" altLang="en-US">
                <a:latin typeface="Arial" panose="020B0604020202020204" pitchFamily="34" charset="0"/>
                <a:cs typeface="Lucida Sans Unicode" panose="020B0602030504020204" pitchFamily="34" charset="0"/>
              </a:rPr>
              <a:t> </a:t>
            </a:r>
            <a:r>
              <a:rPr lang="en-US" altLang="en-US" b="1">
                <a:latin typeface="Arial" panose="020B0604020202020204" pitchFamily="34" charset="0"/>
                <a:cs typeface="Lucida Sans Unicode" panose="020B0602030504020204" pitchFamily="34" charset="0"/>
              </a:rPr>
              <a:t>private</a:t>
            </a:r>
            <a:r>
              <a:rPr lang="en-US" altLang="en-US">
                <a:latin typeface="Arial" panose="020B0604020202020204" pitchFamily="34" charset="0"/>
                <a:cs typeface="Lucida Sans Unicode" panose="020B0602030504020204" pitchFamily="34" charset="0"/>
              </a:rPr>
              <a:t> to the base class B.</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687E9B6-4D79-460A-92B8-D6FB105A898B}"/>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7E661DDC-E463-4E25-AB27-B5567EB63EAA}"/>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algn="ctr" eaLnBrk="1" hangingPunct="1">
                <a:defRPr/>
              </a:pPr>
              <a:endParaRPr lang="sr-Latn-RS" altLang="sr-Latn-RS" sz="2400" u="none">
                <a:latin typeface="Times New Roman" pitchFamily="18" charset="0"/>
              </a:endParaRPr>
            </a:p>
          </p:txBody>
        </p:sp>
        <p:sp>
          <p:nvSpPr>
            <p:cNvPr id="6" name="Rectangle 4">
              <a:extLst>
                <a:ext uri="{FF2B5EF4-FFF2-40B4-BE49-F238E27FC236}">
                  <a16:creationId xmlns:a16="http://schemas.microsoft.com/office/drawing/2014/main" id="{E46B4A5A-1ABF-47BF-BBA7-C7D006F009AC}"/>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grpSp>
          <p:nvGrpSpPr>
            <p:cNvPr id="7" name="Group 5">
              <a:extLst>
                <a:ext uri="{FF2B5EF4-FFF2-40B4-BE49-F238E27FC236}">
                  <a16:creationId xmlns:a16="http://schemas.microsoft.com/office/drawing/2014/main" id="{44922D55-7332-42D4-A764-43C403711354}"/>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085ADEEA-D92C-4D0D-AA4A-34ACAB276B56}"/>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9" name="Rectangle 7">
                <a:extLst>
                  <a:ext uri="{FF2B5EF4-FFF2-40B4-BE49-F238E27FC236}">
                    <a16:creationId xmlns:a16="http://schemas.microsoft.com/office/drawing/2014/main" id="{3BCE730B-4831-4BBA-BA7C-0FD7240E2334}"/>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 name="Rectangle 8">
                <a:extLst>
                  <a:ext uri="{FF2B5EF4-FFF2-40B4-BE49-F238E27FC236}">
                    <a16:creationId xmlns:a16="http://schemas.microsoft.com/office/drawing/2014/main" id="{57CDCA31-C0E4-4BF7-93B2-C46EFCD793C7}"/>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1" name="Rectangle 9">
                <a:extLst>
                  <a:ext uri="{FF2B5EF4-FFF2-40B4-BE49-F238E27FC236}">
                    <a16:creationId xmlns:a16="http://schemas.microsoft.com/office/drawing/2014/main" id="{4ECAACFB-BDF7-4150-9B78-F17C661F41AA}"/>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2" name="Rectangle 10">
                <a:extLst>
                  <a:ext uri="{FF2B5EF4-FFF2-40B4-BE49-F238E27FC236}">
                    <a16:creationId xmlns:a16="http://schemas.microsoft.com/office/drawing/2014/main" id="{B6CCE8B0-D9A0-4AE2-928F-D6DF060A254D}"/>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3" name="Rectangle 11">
                <a:extLst>
                  <a:ext uri="{FF2B5EF4-FFF2-40B4-BE49-F238E27FC236}">
                    <a16:creationId xmlns:a16="http://schemas.microsoft.com/office/drawing/2014/main" id="{38E951AD-71A7-4A8A-9EB2-95141CA6F728}"/>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4" name="Rectangle 12">
                <a:extLst>
                  <a:ext uri="{FF2B5EF4-FFF2-40B4-BE49-F238E27FC236}">
                    <a16:creationId xmlns:a16="http://schemas.microsoft.com/office/drawing/2014/main" id="{35B98D2E-0B30-404D-B05D-22F0D82B22DB}"/>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5" name="Rectangle 13">
                <a:extLst>
                  <a:ext uri="{FF2B5EF4-FFF2-40B4-BE49-F238E27FC236}">
                    <a16:creationId xmlns:a16="http://schemas.microsoft.com/office/drawing/2014/main" id="{D1A6DC6F-5EA0-4DE2-922A-C2ED8AA58A11}"/>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6" name="Rectangle 14">
                <a:extLst>
                  <a:ext uri="{FF2B5EF4-FFF2-40B4-BE49-F238E27FC236}">
                    <a16:creationId xmlns:a16="http://schemas.microsoft.com/office/drawing/2014/main" id="{9A007752-929B-4CE0-A8F8-8646361B3A8B}"/>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7" name="Rectangle 15">
                <a:extLst>
                  <a:ext uri="{FF2B5EF4-FFF2-40B4-BE49-F238E27FC236}">
                    <a16:creationId xmlns:a16="http://schemas.microsoft.com/office/drawing/2014/main" id="{B2AC43F4-5303-47A2-BC22-59C4449CF5F9}"/>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grpSp>
      </p:grpSp>
      <p:sp>
        <p:nvSpPr>
          <p:cNvPr id="616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p>
        </p:txBody>
      </p:sp>
      <p:sp>
        <p:nvSpPr>
          <p:cNvPr id="616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F06C4037-D2AF-4CB5-8A00-B46CAD86A20A}"/>
              </a:ext>
            </a:extLst>
          </p:cNvPr>
          <p:cNvSpPr>
            <a:spLocks noGrp="1" noChangeArrowheads="1"/>
          </p:cNvSpPr>
          <p:nvPr>
            <p:ph type="dt" sz="half" idx="10"/>
          </p:nvPr>
        </p:nvSpPr>
        <p:spPr>
          <a:xfrm>
            <a:off x="609600" y="6248400"/>
            <a:ext cx="28448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CF69AD0C-03DE-4472-91C7-BED596404D10}"/>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501A9DBA-A92F-45A2-8873-C135CA67C87D}"/>
              </a:ext>
            </a:extLst>
          </p:cNvPr>
          <p:cNvSpPr>
            <a:spLocks noGrp="1" noChangeArrowheads="1"/>
          </p:cNvSpPr>
          <p:nvPr>
            <p:ph type="sldNum" sz="quarter" idx="12"/>
          </p:nvPr>
        </p:nvSpPr>
        <p:spPr/>
        <p:txBody>
          <a:bodyPr/>
          <a:lstStyle>
            <a:lvl1pPr>
              <a:defRPr/>
            </a:lvl1pPr>
          </a:lstStyle>
          <a:p>
            <a:pPr>
              <a:defRPr/>
            </a:pPr>
            <a:fld id="{2514D071-0C8B-4CF2-B241-823AB894583D}" type="slidenum">
              <a:rPr lang="en-US" altLang="en-US"/>
              <a:pPr>
                <a:defRPr/>
              </a:pPr>
              <a:t>‹#›</a:t>
            </a:fld>
            <a:endParaRPr lang="en-US" altLang="en-US"/>
          </a:p>
        </p:txBody>
      </p:sp>
    </p:spTree>
    <p:extLst>
      <p:ext uri="{BB962C8B-B14F-4D97-AF65-F5344CB8AC3E}">
        <p14:creationId xmlns:p14="http://schemas.microsoft.com/office/powerpoint/2010/main" val="548675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44D2E5F6-D795-4A32-94EA-427FCD4BC8F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884CFD34-624B-4500-BF1D-2634591A46B1}"/>
              </a:ext>
            </a:extLst>
          </p:cNvPr>
          <p:cNvSpPr>
            <a:spLocks noGrp="1" noChangeArrowheads="1"/>
          </p:cNvSpPr>
          <p:nvPr>
            <p:ph type="sldNum" sz="quarter" idx="11"/>
          </p:nvPr>
        </p:nvSpPr>
        <p:spPr>
          <a:ln/>
        </p:spPr>
        <p:txBody>
          <a:bodyPr/>
          <a:lstStyle>
            <a:lvl1pPr>
              <a:defRPr/>
            </a:lvl1pPr>
          </a:lstStyle>
          <a:p>
            <a:pPr>
              <a:defRPr/>
            </a:pPr>
            <a:fld id="{1163B581-31DB-4638-B7E9-A560F7EFD9E9}" type="slidenum">
              <a:rPr lang="en-US" altLang="en-US"/>
              <a:pPr>
                <a:defRPr/>
              </a:pPr>
              <a:t>‹#›</a:t>
            </a:fld>
            <a:endParaRPr lang="en-US" altLang="en-US"/>
          </a:p>
        </p:txBody>
      </p:sp>
      <p:sp>
        <p:nvSpPr>
          <p:cNvPr id="6" name="Rectangle 16">
            <a:extLst>
              <a:ext uri="{FF2B5EF4-FFF2-40B4-BE49-F238E27FC236}">
                <a16:creationId xmlns:a16="http://schemas.microsoft.com/office/drawing/2014/main" id="{423EF2F2-8842-4CEE-A683-669086EE5B3D}"/>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7171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FE6F8DE-685C-4CD5-9444-E9FA189720FE}"/>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D0C75FDA-3B44-4680-8CF0-61D82452D4FC}"/>
              </a:ext>
            </a:extLst>
          </p:cNvPr>
          <p:cNvSpPr>
            <a:spLocks noGrp="1" noChangeArrowheads="1"/>
          </p:cNvSpPr>
          <p:nvPr>
            <p:ph type="sldNum" sz="quarter" idx="11"/>
          </p:nvPr>
        </p:nvSpPr>
        <p:spPr>
          <a:ln/>
        </p:spPr>
        <p:txBody>
          <a:bodyPr/>
          <a:lstStyle>
            <a:lvl1pPr>
              <a:defRPr/>
            </a:lvl1pPr>
          </a:lstStyle>
          <a:p>
            <a:pPr>
              <a:defRPr/>
            </a:pPr>
            <a:fld id="{14CD8695-973E-4B00-A1E6-609E6E793E8F}" type="slidenum">
              <a:rPr lang="en-US" altLang="en-US"/>
              <a:pPr>
                <a:defRPr/>
              </a:pPr>
              <a:t>‹#›</a:t>
            </a:fld>
            <a:endParaRPr lang="en-US" altLang="en-US"/>
          </a:p>
        </p:txBody>
      </p:sp>
      <p:sp>
        <p:nvSpPr>
          <p:cNvPr id="6" name="Rectangle 16">
            <a:extLst>
              <a:ext uri="{FF2B5EF4-FFF2-40B4-BE49-F238E27FC236}">
                <a16:creationId xmlns:a16="http://schemas.microsoft.com/office/drawing/2014/main" id="{F652B4CB-58D8-493C-ACE1-193850F048DE}"/>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53631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E5EB3F90-2EE5-42EB-BDBE-A338BD556A3F}"/>
              </a:ext>
            </a:extLst>
          </p:cNvPr>
          <p:cNvSpPr>
            <a:spLocks noChangeArrowheads="1"/>
          </p:cNvSpPr>
          <p:nvPr/>
        </p:nvSpPr>
        <p:spPr bwMode="auto">
          <a:xfrm>
            <a:off x="812800" y="1219200"/>
            <a:ext cx="105664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a:extLst>
              <a:ext uri="{FF2B5EF4-FFF2-40B4-BE49-F238E27FC236}">
                <a16:creationId xmlns:a16="http://schemas.microsoft.com/office/drawing/2014/main" id="{AD9D84EE-F114-44C2-951E-314FF3453477}"/>
              </a:ext>
            </a:extLst>
          </p:cNvPr>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 name="Rectangle 2"/>
          <p:cNvSpPr>
            <a:spLocks noGrp="1" noChangeArrowheads="1"/>
          </p:cNvSpPr>
          <p:nvPr>
            <p:ph type="ctrTitle"/>
          </p:nvPr>
        </p:nvSpPr>
        <p:spPr>
          <a:xfrm>
            <a:off x="1219201" y="1524000"/>
            <a:ext cx="10164233" cy="1752600"/>
          </a:xfrm>
        </p:spPr>
        <p:txBody>
          <a:bodyPr/>
          <a:lstStyle>
            <a:lvl1pPr>
              <a:defRPr sz="4000"/>
            </a:lvl1pPr>
          </a:lstStyle>
          <a:p>
            <a:r>
              <a:rPr lang="en-US" altLang="en-US"/>
              <a:t>Click to edit Master title style</a:t>
            </a:r>
          </a:p>
        </p:txBody>
      </p:sp>
      <p:sp>
        <p:nvSpPr>
          <p:cNvPr id="512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200"/>
            </a:lvl1pPr>
          </a:lstStyle>
          <a:p>
            <a:r>
              <a:rPr lang="en-US" altLang="en-US"/>
              <a:t>Click to edit Master subtitle style</a:t>
            </a:r>
          </a:p>
        </p:txBody>
      </p:sp>
      <p:sp>
        <p:nvSpPr>
          <p:cNvPr id="6" name="Rectangle 4">
            <a:extLst>
              <a:ext uri="{FF2B5EF4-FFF2-40B4-BE49-F238E27FC236}">
                <a16:creationId xmlns:a16="http://schemas.microsoft.com/office/drawing/2014/main" id="{4A8DE6C4-044C-47F9-BA10-45CEC3BEED7D}"/>
              </a:ext>
            </a:extLst>
          </p:cNvPr>
          <p:cNvSpPr>
            <a:spLocks noGrp="1" noChangeArrowheads="1"/>
          </p:cNvSpPr>
          <p:nvPr>
            <p:ph type="dt" sz="half" idx="10"/>
          </p:nvPr>
        </p:nvSpPr>
        <p:spPr/>
        <p:txBody>
          <a:bodyPr/>
          <a:lstStyle>
            <a:lvl1pPr>
              <a:defRPr/>
            </a:lvl1pPr>
          </a:lstStyle>
          <a:p>
            <a:pPr>
              <a:defRPr/>
            </a:pPr>
            <a:fld id="{FD29CC01-3C4C-44CC-9C85-C0B0CBC651E6}" type="datetime1">
              <a:rPr lang="en-US"/>
              <a:pPr>
                <a:defRPr/>
              </a:pPr>
              <a:t>11/15/2021</a:t>
            </a:fld>
            <a:endParaRPr lang="en-US" altLang="en-US"/>
          </a:p>
        </p:txBody>
      </p:sp>
      <p:sp>
        <p:nvSpPr>
          <p:cNvPr id="7" name="Rectangle 5">
            <a:extLst>
              <a:ext uri="{FF2B5EF4-FFF2-40B4-BE49-F238E27FC236}">
                <a16:creationId xmlns:a16="http://schemas.microsoft.com/office/drawing/2014/main" id="{BA299D1B-8EA5-4100-A023-ACFEC81E3F3D}"/>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CFE3DCFE-4CF6-4811-8F8B-34982156E673}"/>
              </a:ext>
            </a:extLst>
          </p:cNvPr>
          <p:cNvSpPr>
            <a:spLocks noGrp="1" noChangeArrowheads="1"/>
          </p:cNvSpPr>
          <p:nvPr>
            <p:ph type="sldNum" sz="quarter" idx="12"/>
          </p:nvPr>
        </p:nvSpPr>
        <p:spPr/>
        <p:txBody>
          <a:bodyPr/>
          <a:lstStyle>
            <a:lvl1pPr>
              <a:defRPr smtClean="0"/>
            </a:lvl1pPr>
          </a:lstStyle>
          <a:p>
            <a:pPr>
              <a:defRPr/>
            </a:pPr>
            <a:fld id="{CB410BE7-B661-45F5-8D93-8045C3A3EFDA}" type="slidenum">
              <a:rPr lang="en-US" altLang="en-US"/>
              <a:pPr>
                <a:defRPr/>
              </a:pPr>
              <a:t>‹#›</a:t>
            </a:fld>
            <a:endParaRPr lang="en-US" altLang="en-US"/>
          </a:p>
        </p:txBody>
      </p:sp>
    </p:spTree>
    <p:extLst>
      <p:ext uri="{BB962C8B-B14F-4D97-AF65-F5344CB8AC3E}">
        <p14:creationId xmlns:p14="http://schemas.microsoft.com/office/powerpoint/2010/main" val="78653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Rectangle 4">
            <a:extLst>
              <a:ext uri="{FF2B5EF4-FFF2-40B4-BE49-F238E27FC236}">
                <a16:creationId xmlns:a16="http://schemas.microsoft.com/office/drawing/2014/main" id="{2B8411DB-2EBA-433A-8FF0-AAAD811757FB}"/>
              </a:ext>
            </a:extLst>
          </p:cNvPr>
          <p:cNvSpPr>
            <a:spLocks noGrp="1" noChangeArrowheads="1"/>
          </p:cNvSpPr>
          <p:nvPr>
            <p:ph type="dt" sz="half" idx="10"/>
          </p:nvPr>
        </p:nvSpPr>
        <p:spPr>
          <a:ln/>
        </p:spPr>
        <p:txBody>
          <a:bodyPr/>
          <a:lstStyle>
            <a:lvl1pPr>
              <a:defRPr/>
            </a:lvl1pPr>
          </a:lstStyle>
          <a:p>
            <a:pPr>
              <a:defRPr/>
            </a:pPr>
            <a:fld id="{C18C179F-B83B-41D8-AD1B-9C1EC67A4868}" type="datetime1">
              <a:rPr lang="en-US"/>
              <a:pPr>
                <a:defRPr/>
              </a:pPr>
              <a:t>11/15/2021</a:t>
            </a:fld>
            <a:endParaRPr lang="en-US" altLang="en-US"/>
          </a:p>
        </p:txBody>
      </p:sp>
      <p:sp>
        <p:nvSpPr>
          <p:cNvPr id="5" name="Rectangle 5">
            <a:extLst>
              <a:ext uri="{FF2B5EF4-FFF2-40B4-BE49-F238E27FC236}">
                <a16:creationId xmlns:a16="http://schemas.microsoft.com/office/drawing/2014/main" id="{DB51356B-EF50-474B-BEB9-74F357C78D9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15D091-C31B-462C-8E22-B3AF120EB9D3}"/>
              </a:ext>
            </a:extLst>
          </p:cNvPr>
          <p:cNvSpPr>
            <a:spLocks noGrp="1" noChangeArrowheads="1"/>
          </p:cNvSpPr>
          <p:nvPr>
            <p:ph type="sldNum" sz="quarter" idx="12"/>
          </p:nvPr>
        </p:nvSpPr>
        <p:spPr>
          <a:ln/>
        </p:spPr>
        <p:txBody>
          <a:bodyPr/>
          <a:lstStyle>
            <a:lvl1pPr>
              <a:defRPr/>
            </a:lvl1pPr>
          </a:lstStyle>
          <a:p>
            <a:pPr>
              <a:defRPr/>
            </a:pPr>
            <a:fld id="{89756DFF-AE4B-4607-BBC9-F71E65A25D8A}" type="slidenum">
              <a:rPr lang="en-US" altLang="en-US"/>
              <a:pPr>
                <a:defRPr/>
              </a:pPr>
              <a:t>‹#›</a:t>
            </a:fld>
            <a:endParaRPr lang="en-US" altLang="en-US"/>
          </a:p>
        </p:txBody>
      </p:sp>
    </p:spTree>
    <p:extLst>
      <p:ext uri="{BB962C8B-B14F-4D97-AF65-F5344CB8AC3E}">
        <p14:creationId xmlns:p14="http://schemas.microsoft.com/office/powerpoint/2010/main" val="1597013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sr-Latn-C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F0B279A-F5D9-4C53-9B88-17E02950C850}"/>
              </a:ext>
            </a:extLst>
          </p:cNvPr>
          <p:cNvSpPr>
            <a:spLocks noGrp="1" noChangeArrowheads="1"/>
          </p:cNvSpPr>
          <p:nvPr>
            <p:ph type="dt" sz="half" idx="10"/>
          </p:nvPr>
        </p:nvSpPr>
        <p:spPr>
          <a:ln/>
        </p:spPr>
        <p:txBody>
          <a:bodyPr/>
          <a:lstStyle>
            <a:lvl1pPr>
              <a:defRPr/>
            </a:lvl1pPr>
          </a:lstStyle>
          <a:p>
            <a:pPr>
              <a:defRPr/>
            </a:pPr>
            <a:fld id="{4C941D88-A47A-483F-AD92-1514EB30555E}" type="datetime1">
              <a:rPr lang="en-US"/>
              <a:pPr>
                <a:defRPr/>
              </a:pPr>
              <a:t>11/15/2021</a:t>
            </a:fld>
            <a:endParaRPr lang="en-US" altLang="en-US"/>
          </a:p>
        </p:txBody>
      </p:sp>
      <p:sp>
        <p:nvSpPr>
          <p:cNvPr id="5" name="Rectangle 5">
            <a:extLst>
              <a:ext uri="{FF2B5EF4-FFF2-40B4-BE49-F238E27FC236}">
                <a16:creationId xmlns:a16="http://schemas.microsoft.com/office/drawing/2014/main" id="{454C3AFC-8D68-40A3-8012-3147CDB3F96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281C7E1C-A4C5-4B19-A0B7-1A596BA4382B}"/>
              </a:ext>
            </a:extLst>
          </p:cNvPr>
          <p:cNvSpPr>
            <a:spLocks noGrp="1" noChangeArrowheads="1"/>
          </p:cNvSpPr>
          <p:nvPr>
            <p:ph type="sldNum" sz="quarter" idx="12"/>
          </p:nvPr>
        </p:nvSpPr>
        <p:spPr>
          <a:ln/>
        </p:spPr>
        <p:txBody>
          <a:bodyPr/>
          <a:lstStyle>
            <a:lvl1pPr>
              <a:defRPr/>
            </a:lvl1pPr>
          </a:lstStyle>
          <a:p>
            <a:pPr>
              <a:defRPr/>
            </a:pPr>
            <a:fld id="{F8B640A8-1968-4078-932D-384018E9F56F}" type="slidenum">
              <a:rPr lang="en-US" altLang="en-US"/>
              <a:pPr>
                <a:defRPr/>
              </a:pPr>
              <a:t>‹#›</a:t>
            </a:fld>
            <a:endParaRPr lang="en-US" altLang="en-US"/>
          </a:p>
        </p:txBody>
      </p:sp>
    </p:spTree>
    <p:extLst>
      <p:ext uri="{BB962C8B-B14F-4D97-AF65-F5344CB8AC3E}">
        <p14:creationId xmlns:p14="http://schemas.microsoft.com/office/powerpoint/2010/main" val="836151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Content Placeholder 2"/>
          <p:cNvSpPr>
            <a:spLocks noGrp="1"/>
          </p:cNvSpPr>
          <p:nvPr>
            <p:ph sz="half" idx="1"/>
          </p:nvPr>
        </p:nvSpPr>
        <p:spPr>
          <a:xfrm>
            <a:off x="609600" y="1125538"/>
            <a:ext cx="53848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Content Placeholder 3"/>
          <p:cNvSpPr>
            <a:spLocks noGrp="1"/>
          </p:cNvSpPr>
          <p:nvPr>
            <p:ph sz="half" idx="2"/>
          </p:nvPr>
        </p:nvSpPr>
        <p:spPr>
          <a:xfrm>
            <a:off x="6197600" y="1125538"/>
            <a:ext cx="53848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5" name="Rectangle 4">
            <a:extLst>
              <a:ext uri="{FF2B5EF4-FFF2-40B4-BE49-F238E27FC236}">
                <a16:creationId xmlns:a16="http://schemas.microsoft.com/office/drawing/2014/main" id="{02163214-28DA-4DAD-A79C-A3A85ACE2E86}"/>
              </a:ext>
            </a:extLst>
          </p:cNvPr>
          <p:cNvSpPr>
            <a:spLocks noGrp="1" noChangeArrowheads="1"/>
          </p:cNvSpPr>
          <p:nvPr>
            <p:ph type="dt" sz="half" idx="10"/>
          </p:nvPr>
        </p:nvSpPr>
        <p:spPr>
          <a:ln/>
        </p:spPr>
        <p:txBody>
          <a:bodyPr/>
          <a:lstStyle>
            <a:lvl1pPr>
              <a:defRPr/>
            </a:lvl1pPr>
          </a:lstStyle>
          <a:p>
            <a:pPr>
              <a:defRPr/>
            </a:pPr>
            <a:fld id="{9A7A934E-89F6-4260-9EE7-8FD201DABD78}" type="datetime1">
              <a:rPr lang="en-US"/>
              <a:pPr>
                <a:defRPr/>
              </a:pPr>
              <a:t>11/15/2021</a:t>
            </a:fld>
            <a:endParaRPr lang="en-US" altLang="en-US"/>
          </a:p>
        </p:txBody>
      </p:sp>
      <p:sp>
        <p:nvSpPr>
          <p:cNvPr id="6" name="Rectangle 5">
            <a:extLst>
              <a:ext uri="{FF2B5EF4-FFF2-40B4-BE49-F238E27FC236}">
                <a16:creationId xmlns:a16="http://schemas.microsoft.com/office/drawing/2014/main" id="{B14E1C6E-1B65-4D7A-8D5B-964FA1ADE42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E4043ED8-8A01-47E9-B58B-7FE94FBE9D29}"/>
              </a:ext>
            </a:extLst>
          </p:cNvPr>
          <p:cNvSpPr>
            <a:spLocks noGrp="1" noChangeArrowheads="1"/>
          </p:cNvSpPr>
          <p:nvPr>
            <p:ph type="sldNum" sz="quarter" idx="12"/>
          </p:nvPr>
        </p:nvSpPr>
        <p:spPr>
          <a:ln/>
        </p:spPr>
        <p:txBody>
          <a:bodyPr/>
          <a:lstStyle>
            <a:lvl1pPr>
              <a:defRPr/>
            </a:lvl1pPr>
          </a:lstStyle>
          <a:p>
            <a:pPr>
              <a:defRPr/>
            </a:pPr>
            <a:fld id="{7197351D-39E8-44DE-9C18-0F44BEA36C5F}" type="slidenum">
              <a:rPr lang="en-US" altLang="en-US"/>
              <a:pPr>
                <a:defRPr/>
              </a:pPr>
              <a:t>‹#›</a:t>
            </a:fld>
            <a:endParaRPr lang="en-US" altLang="en-US"/>
          </a:p>
        </p:txBody>
      </p:sp>
    </p:spTree>
    <p:extLst>
      <p:ext uri="{BB962C8B-B14F-4D97-AF65-F5344CB8AC3E}">
        <p14:creationId xmlns:p14="http://schemas.microsoft.com/office/powerpoint/2010/main" val="3271962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sr-Latn-C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7" name="Rectangle 4">
            <a:extLst>
              <a:ext uri="{FF2B5EF4-FFF2-40B4-BE49-F238E27FC236}">
                <a16:creationId xmlns:a16="http://schemas.microsoft.com/office/drawing/2014/main" id="{F611F582-BC12-4E7B-9020-A94F66CEFA0E}"/>
              </a:ext>
            </a:extLst>
          </p:cNvPr>
          <p:cNvSpPr>
            <a:spLocks noGrp="1" noChangeArrowheads="1"/>
          </p:cNvSpPr>
          <p:nvPr>
            <p:ph type="dt" sz="half" idx="10"/>
          </p:nvPr>
        </p:nvSpPr>
        <p:spPr>
          <a:ln/>
        </p:spPr>
        <p:txBody>
          <a:bodyPr/>
          <a:lstStyle>
            <a:lvl1pPr>
              <a:defRPr/>
            </a:lvl1pPr>
          </a:lstStyle>
          <a:p>
            <a:pPr>
              <a:defRPr/>
            </a:pPr>
            <a:fld id="{5DE02210-DF71-435B-9B0E-5949AEAEDDCF}" type="datetime1">
              <a:rPr lang="en-US"/>
              <a:pPr>
                <a:defRPr/>
              </a:pPr>
              <a:t>11/15/2021</a:t>
            </a:fld>
            <a:endParaRPr lang="en-US" altLang="en-US"/>
          </a:p>
        </p:txBody>
      </p:sp>
      <p:sp>
        <p:nvSpPr>
          <p:cNvPr id="8" name="Rectangle 5">
            <a:extLst>
              <a:ext uri="{FF2B5EF4-FFF2-40B4-BE49-F238E27FC236}">
                <a16:creationId xmlns:a16="http://schemas.microsoft.com/office/drawing/2014/main" id="{2F428ECD-EF70-4076-A4A9-61F169A25C7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30E010A7-0834-4F2F-A804-EF17F6CD5006}"/>
              </a:ext>
            </a:extLst>
          </p:cNvPr>
          <p:cNvSpPr>
            <a:spLocks noGrp="1" noChangeArrowheads="1"/>
          </p:cNvSpPr>
          <p:nvPr>
            <p:ph type="sldNum" sz="quarter" idx="12"/>
          </p:nvPr>
        </p:nvSpPr>
        <p:spPr>
          <a:ln/>
        </p:spPr>
        <p:txBody>
          <a:bodyPr/>
          <a:lstStyle>
            <a:lvl1pPr>
              <a:defRPr/>
            </a:lvl1pPr>
          </a:lstStyle>
          <a:p>
            <a:pPr>
              <a:defRPr/>
            </a:pPr>
            <a:fld id="{1481F57A-0527-4DE5-9776-728BEAB49257}" type="slidenum">
              <a:rPr lang="en-US" altLang="en-US"/>
              <a:pPr>
                <a:defRPr/>
              </a:pPr>
              <a:t>‹#›</a:t>
            </a:fld>
            <a:endParaRPr lang="en-US" altLang="en-US"/>
          </a:p>
        </p:txBody>
      </p:sp>
    </p:spTree>
    <p:extLst>
      <p:ext uri="{BB962C8B-B14F-4D97-AF65-F5344CB8AC3E}">
        <p14:creationId xmlns:p14="http://schemas.microsoft.com/office/powerpoint/2010/main" val="1948384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Rectangle 4">
            <a:extLst>
              <a:ext uri="{FF2B5EF4-FFF2-40B4-BE49-F238E27FC236}">
                <a16:creationId xmlns:a16="http://schemas.microsoft.com/office/drawing/2014/main" id="{E77F55C1-668E-461B-A807-49926F8DBC0F}"/>
              </a:ext>
            </a:extLst>
          </p:cNvPr>
          <p:cNvSpPr>
            <a:spLocks noGrp="1" noChangeArrowheads="1"/>
          </p:cNvSpPr>
          <p:nvPr>
            <p:ph type="dt" sz="half" idx="10"/>
          </p:nvPr>
        </p:nvSpPr>
        <p:spPr>
          <a:ln/>
        </p:spPr>
        <p:txBody>
          <a:bodyPr/>
          <a:lstStyle>
            <a:lvl1pPr>
              <a:defRPr/>
            </a:lvl1pPr>
          </a:lstStyle>
          <a:p>
            <a:pPr>
              <a:defRPr/>
            </a:pPr>
            <a:fld id="{C083A212-E746-4A3F-A5F2-00E216D81C10}" type="datetime1">
              <a:rPr lang="en-US"/>
              <a:pPr>
                <a:defRPr/>
              </a:pPr>
              <a:t>11/15/2021</a:t>
            </a:fld>
            <a:endParaRPr lang="en-US" altLang="en-US"/>
          </a:p>
        </p:txBody>
      </p:sp>
      <p:sp>
        <p:nvSpPr>
          <p:cNvPr id="4" name="Rectangle 5">
            <a:extLst>
              <a:ext uri="{FF2B5EF4-FFF2-40B4-BE49-F238E27FC236}">
                <a16:creationId xmlns:a16="http://schemas.microsoft.com/office/drawing/2014/main" id="{6B29DBBF-4173-4C3F-AAC9-205FB8ED5E1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C543D7E-4DEC-4A63-A750-CFCBE1E1DF97}"/>
              </a:ext>
            </a:extLst>
          </p:cNvPr>
          <p:cNvSpPr>
            <a:spLocks noGrp="1" noChangeArrowheads="1"/>
          </p:cNvSpPr>
          <p:nvPr>
            <p:ph type="sldNum" sz="quarter" idx="12"/>
          </p:nvPr>
        </p:nvSpPr>
        <p:spPr>
          <a:ln/>
        </p:spPr>
        <p:txBody>
          <a:bodyPr/>
          <a:lstStyle>
            <a:lvl1pPr>
              <a:defRPr/>
            </a:lvl1pPr>
          </a:lstStyle>
          <a:p>
            <a:pPr>
              <a:defRPr/>
            </a:pPr>
            <a:fld id="{F166EF0C-EDFF-40FC-AA69-382044F973D0}" type="slidenum">
              <a:rPr lang="en-US" altLang="en-US"/>
              <a:pPr>
                <a:defRPr/>
              </a:pPr>
              <a:t>‹#›</a:t>
            </a:fld>
            <a:endParaRPr lang="en-US" altLang="en-US"/>
          </a:p>
        </p:txBody>
      </p:sp>
    </p:spTree>
    <p:extLst>
      <p:ext uri="{BB962C8B-B14F-4D97-AF65-F5344CB8AC3E}">
        <p14:creationId xmlns:p14="http://schemas.microsoft.com/office/powerpoint/2010/main" val="2724846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11F4CFB-A983-4FE3-8737-1DD32EE8CDC0}"/>
              </a:ext>
            </a:extLst>
          </p:cNvPr>
          <p:cNvSpPr>
            <a:spLocks noGrp="1" noChangeArrowheads="1"/>
          </p:cNvSpPr>
          <p:nvPr>
            <p:ph type="dt" sz="half" idx="10"/>
          </p:nvPr>
        </p:nvSpPr>
        <p:spPr>
          <a:ln/>
        </p:spPr>
        <p:txBody>
          <a:bodyPr/>
          <a:lstStyle>
            <a:lvl1pPr>
              <a:defRPr/>
            </a:lvl1pPr>
          </a:lstStyle>
          <a:p>
            <a:pPr>
              <a:defRPr/>
            </a:pPr>
            <a:fld id="{B1896BD7-A5E9-4C60-ADDC-252C18801941}" type="datetime1">
              <a:rPr lang="en-US"/>
              <a:pPr>
                <a:defRPr/>
              </a:pPr>
              <a:t>11/15/2021</a:t>
            </a:fld>
            <a:endParaRPr lang="en-US" altLang="en-US"/>
          </a:p>
        </p:txBody>
      </p:sp>
      <p:sp>
        <p:nvSpPr>
          <p:cNvPr id="3" name="Rectangle 5">
            <a:extLst>
              <a:ext uri="{FF2B5EF4-FFF2-40B4-BE49-F238E27FC236}">
                <a16:creationId xmlns:a16="http://schemas.microsoft.com/office/drawing/2014/main" id="{7D877D3E-7378-4F0F-AA34-7A9CFC70F1CB}"/>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D816BA66-FD4C-4AF8-8C1F-54D5037F90BC}"/>
              </a:ext>
            </a:extLst>
          </p:cNvPr>
          <p:cNvSpPr>
            <a:spLocks noGrp="1" noChangeArrowheads="1"/>
          </p:cNvSpPr>
          <p:nvPr>
            <p:ph type="sldNum" sz="quarter" idx="12"/>
          </p:nvPr>
        </p:nvSpPr>
        <p:spPr>
          <a:ln/>
        </p:spPr>
        <p:txBody>
          <a:bodyPr/>
          <a:lstStyle>
            <a:lvl1pPr>
              <a:defRPr/>
            </a:lvl1pPr>
          </a:lstStyle>
          <a:p>
            <a:pPr>
              <a:defRPr/>
            </a:pPr>
            <a:fld id="{DF30BCFB-89C7-4E2F-9BE9-A584E1411FC1}" type="slidenum">
              <a:rPr lang="en-US" altLang="en-US"/>
              <a:pPr>
                <a:defRPr/>
              </a:pPr>
              <a:t>‹#›</a:t>
            </a:fld>
            <a:endParaRPr lang="en-US" altLang="en-US"/>
          </a:p>
        </p:txBody>
      </p:sp>
    </p:spTree>
    <p:extLst>
      <p:ext uri="{BB962C8B-B14F-4D97-AF65-F5344CB8AC3E}">
        <p14:creationId xmlns:p14="http://schemas.microsoft.com/office/powerpoint/2010/main" val="1127152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sr-Latn-C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FBC6D99-B75C-4458-8E64-FD45B7E25388}"/>
              </a:ext>
            </a:extLst>
          </p:cNvPr>
          <p:cNvSpPr>
            <a:spLocks noGrp="1" noChangeArrowheads="1"/>
          </p:cNvSpPr>
          <p:nvPr>
            <p:ph type="dt" sz="half" idx="10"/>
          </p:nvPr>
        </p:nvSpPr>
        <p:spPr>
          <a:ln/>
        </p:spPr>
        <p:txBody>
          <a:bodyPr/>
          <a:lstStyle>
            <a:lvl1pPr>
              <a:defRPr/>
            </a:lvl1pPr>
          </a:lstStyle>
          <a:p>
            <a:pPr>
              <a:defRPr/>
            </a:pPr>
            <a:fld id="{D9449FA9-2F90-4DF3-BFAC-D2F5CF9CC728}" type="datetime1">
              <a:rPr lang="en-US"/>
              <a:pPr>
                <a:defRPr/>
              </a:pPr>
              <a:t>11/15/2021</a:t>
            </a:fld>
            <a:endParaRPr lang="en-US" altLang="en-US"/>
          </a:p>
        </p:txBody>
      </p:sp>
      <p:sp>
        <p:nvSpPr>
          <p:cNvPr id="6" name="Rectangle 5">
            <a:extLst>
              <a:ext uri="{FF2B5EF4-FFF2-40B4-BE49-F238E27FC236}">
                <a16:creationId xmlns:a16="http://schemas.microsoft.com/office/drawing/2014/main" id="{A8EC37B0-636B-4DCE-B8D4-9EF563F6EBA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AE5F89F-8141-4504-AA4C-B950DBD1E73D}"/>
              </a:ext>
            </a:extLst>
          </p:cNvPr>
          <p:cNvSpPr>
            <a:spLocks noGrp="1" noChangeArrowheads="1"/>
          </p:cNvSpPr>
          <p:nvPr>
            <p:ph type="sldNum" sz="quarter" idx="12"/>
          </p:nvPr>
        </p:nvSpPr>
        <p:spPr>
          <a:ln/>
        </p:spPr>
        <p:txBody>
          <a:bodyPr/>
          <a:lstStyle>
            <a:lvl1pPr>
              <a:defRPr/>
            </a:lvl1pPr>
          </a:lstStyle>
          <a:p>
            <a:pPr>
              <a:defRPr/>
            </a:pPr>
            <a:fld id="{3B9F6411-D74A-4F0A-BC7D-6DCBB1D7CBF2}" type="slidenum">
              <a:rPr lang="en-US" altLang="en-US"/>
              <a:pPr>
                <a:defRPr/>
              </a:pPr>
              <a:t>‹#›</a:t>
            </a:fld>
            <a:endParaRPr lang="en-US" altLang="en-US"/>
          </a:p>
        </p:txBody>
      </p:sp>
    </p:spTree>
    <p:extLst>
      <p:ext uri="{BB962C8B-B14F-4D97-AF65-F5344CB8AC3E}">
        <p14:creationId xmlns:p14="http://schemas.microsoft.com/office/powerpoint/2010/main" val="43183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A0E0F32-C995-4FB6-BD0A-777544F3D1C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02B9B6C-EB21-48AA-99DF-D2D848992DEF}"/>
              </a:ext>
            </a:extLst>
          </p:cNvPr>
          <p:cNvSpPr>
            <a:spLocks noGrp="1" noChangeArrowheads="1"/>
          </p:cNvSpPr>
          <p:nvPr>
            <p:ph type="sldNum" sz="quarter" idx="11"/>
          </p:nvPr>
        </p:nvSpPr>
        <p:spPr>
          <a:ln/>
        </p:spPr>
        <p:txBody>
          <a:bodyPr/>
          <a:lstStyle>
            <a:lvl1pPr>
              <a:defRPr/>
            </a:lvl1pPr>
          </a:lstStyle>
          <a:p>
            <a:pPr>
              <a:defRPr/>
            </a:pPr>
            <a:fld id="{CCA26A51-5388-49E8-A58A-C04F7DDBD731}" type="slidenum">
              <a:rPr lang="en-US" altLang="en-US"/>
              <a:pPr>
                <a:defRPr/>
              </a:pPr>
              <a:t>‹#›</a:t>
            </a:fld>
            <a:endParaRPr lang="en-US" altLang="en-US"/>
          </a:p>
        </p:txBody>
      </p:sp>
      <p:sp>
        <p:nvSpPr>
          <p:cNvPr id="6" name="Rectangle 16">
            <a:extLst>
              <a:ext uri="{FF2B5EF4-FFF2-40B4-BE49-F238E27FC236}">
                <a16:creationId xmlns:a16="http://schemas.microsoft.com/office/drawing/2014/main" id="{53142121-C474-4E62-A958-B5BC506E867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822766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sr-Latn-C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r-Latn-C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4042C3D-2287-4208-A89B-B7D76310B381}"/>
              </a:ext>
            </a:extLst>
          </p:cNvPr>
          <p:cNvSpPr>
            <a:spLocks noGrp="1" noChangeArrowheads="1"/>
          </p:cNvSpPr>
          <p:nvPr>
            <p:ph type="dt" sz="half" idx="10"/>
          </p:nvPr>
        </p:nvSpPr>
        <p:spPr>
          <a:ln/>
        </p:spPr>
        <p:txBody>
          <a:bodyPr/>
          <a:lstStyle>
            <a:lvl1pPr>
              <a:defRPr/>
            </a:lvl1pPr>
          </a:lstStyle>
          <a:p>
            <a:pPr>
              <a:defRPr/>
            </a:pPr>
            <a:fld id="{D4EC7D72-3459-41FD-ADF1-25B16ACFB2AE}" type="datetime1">
              <a:rPr lang="en-US"/>
              <a:pPr>
                <a:defRPr/>
              </a:pPr>
              <a:t>11/15/2021</a:t>
            </a:fld>
            <a:endParaRPr lang="en-US" altLang="en-US"/>
          </a:p>
        </p:txBody>
      </p:sp>
      <p:sp>
        <p:nvSpPr>
          <p:cNvPr id="6" name="Rectangle 5">
            <a:extLst>
              <a:ext uri="{FF2B5EF4-FFF2-40B4-BE49-F238E27FC236}">
                <a16:creationId xmlns:a16="http://schemas.microsoft.com/office/drawing/2014/main" id="{F6C2EDF4-664C-43C8-BC28-9ED8D6A24AF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3E6F7E10-D929-43E0-AF4F-C3B13B4E727B}"/>
              </a:ext>
            </a:extLst>
          </p:cNvPr>
          <p:cNvSpPr>
            <a:spLocks noGrp="1" noChangeArrowheads="1"/>
          </p:cNvSpPr>
          <p:nvPr>
            <p:ph type="sldNum" sz="quarter" idx="12"/>
          </p:nvPr>
        </p:nvSpPr>
        <p:spPr>
          <a:ln/>
        </p:spPr>
        <p:txBody>
          <a:bodyPr/>
          <a:lstStyle>
            <a:lvl1pPr>
              <a:defRPr/>
            </a:lvl1pPr>
          </a:lstStyle>
          <a:p>
            <a:pPr>
              <a:defRPr/>
            </a:pPr>
            <a:fld id="{BDFE00CB-8E69-43E7-B3F1-D3D0AAD800D8}" type="slidenum">
              <a:rPr lang="en-US" altLang="en-US"/>
              <a:pPr>
                <a:defRPr/>
              </a:pPr>
              <a:t>‹#›</a:t>
            </a:fld>
            <a:endParaRPr lang="en-US" altLang="en-US"/>
          </a:p>
        </p:txBody>
      </p:sp>
    </p:spTree>
    <p:extLst>
      <p:ext uri="{BB962C8B-B14F-4D97-AF65-F5344CB8AC3E}">
        <p14:creationId xmlns:p14="http://schemas.microsoft.com/office/powerpoint/2010/main" val="3032056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Rectangle 4">
            <a:extLst>
              <a:ext uri="{FF2B5EF4-FFF2-40B4-BE49-F238E27FC236}">
                <a16:creationId xmlns:a16="http://schemas.microsoft.com/office/drawing/2014/main" id="{63AC8510-4DC0-4783-8812-6FBA5783020B}"/>
              </a:ext>
            </a:extLst>
          </p:cNvPr>
          <p:cNvSpPr>
            <a:spLocks noGrp="1" noChangeArrowheads="1"/>
          </p:cNvSpPr>
          <p:nvPr>
            <p:ph type="dt" sz="half" idx="10"/>
          </p:nvPr>
        </p:nvSpPr>
        <p:spPr>
          <a:ln/>
        </p:spPr>
        <p:txBody>
          <a:bodyPr/>
          <a:lstStyle>
            <a:lvl1pPr>
              <a:defRPr/>
            </a:lvl1pPr>
          </a:lstStyle>
          <a:p>
            <a:pPr>
              <a:defRPr/>
            </a:pPr>
            <a:fld id="{0FD4B3BA-744D-447D-98F5-9524CE9562B6}" type="datetime1">
              <a:rPr lang="en-US"/>
              <a:pPr>
                <a:defRPr/>
              </a:pPr>
              <a:t>11/15/2021</a:t>
            </a:fld>
            <a:endParaRPr lang="en-US" altLang="en-US"/>
          </a:p>
        </p:txBody>
      </p:sp>
      <p:sp>
        <p:nvSpPr>
          <p:cNvPr id="5" name="Rectangle 5">
            <a:extLst>
              <a:ext uri="{FF2B5EF4-FFF2-40B4-BE49-F238E27FC236}">
                <a16:creationId xmlns:a16="http://schemas.microsoft.com/office/drawing/2014/main" id="{70B0A030-6975-43B6-B9D4-750F3B77A7A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EB5B24A-E174-47DB-87A2-D50597EC42CE}"/>
              </a:ext>
            </a:extLst>
          </p:cNvPr>
          <p:cNvSpPr>
            <a:spLocks noGrp="1" noChangeArrowheads="1"/>
          </p:cNvSpPr>
          <p:nvPr>
            <p:ph type="sldNum" sz="quarter" idx="12"/>
          </p:nvPr>
        </p:nvSpPr>
        <p:spPr>
          <a:ln/>
        </p:spPr>
        <p:txBody>
          <a:bodyPr/>
          <a:lstStyle>
            <a:lvl1pPr>
              <a:defRPr/>
            </a:lvl1pPr>
          </a:lstStyle>
          <a:p>
            <a:pPr>
              <a:defRPr/>
            </a:pPr>
            <a:fld id="{EF6D8F88-9E55-4C3C-96DF-BEEBAC2E1C6F}" type="slidenum">
              <a:rPr lang="en-US" altLang="en-US"/>
              <a:pPr>
                <a:defRPr/>
              </a:pPr>
              <a:t>‹#›</a:t>
            </a:fld>
            <a:endParaRPr lang="en-US" altLang="en-US"/>
          </a:p>
        </p:txBody>
      </p:sp>
    </p:spTree>
    <p:extLst>
      <p:ext uri="{BB962C8B-B14F-4D97-AF65-F5344CB8AC3E}">
        <p14:creationId xmlns:p14="http://schemas.microsoft.com/office/powerpoint/2010/main" val="1798458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sr-Latn-C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Rectangle 4">
            <a:extLst>
              <a:ext uri="{FF2B5EF4-FFF2-40B4-BE49-F238E27FC236}">
                <a16:creationId xmlns:a16="http://schemas.microsoft.com/office/drawing/2014/main" id="{7B553EED-E028-4701-9E66-51F839C9EE79}"/>
              </a:ext>
            </a:extLst>
          </p:cNvPr>
          <p:cNvSpPr>
            <a:spLocks noGrp="1" noChangeArrowheads="1"/>
          </p:cNvSpPr>
          <p:nvPr>
            <p:ph type="dt" sz="half" idx="10"/>
          </p:nvPr>
        </p:nvSpPr>
        <p:spPr>
          <a:ln/>
        </p:spPr>
        <p:txBody>
          <a:bodyPr/>
          <a:lstStyle>
            <a:lvl1pPr>
              <a:defRPr/>
            </a:lvl1pPr>
          </a:lstStyle>
          <a:p>
            <a:pPr>
              <a:defRPr/>
            </a:pPr>
            <a:fld id="{5435F39A-843A-4A10-A1C7-8425A5661246}" type="datetime1">
              <a:rPr lang="en-US"/>
              <a:pPr>
                <a:defRPr/>
              </a:pPr>
              <a:t>11/15/2021</a:t>
            </a:fld>
            <a:endParaRPr lang="en-US" altLang="en-US"/>
          </a:p>
        </p:txBody>
      </p:sp>
      <p:sp>
        <p:nvSpPr>
          <p:cNvPr id="5" name="Rectangle 5">
            <a:extLst>
              <a:ext uri="{FF2B5EF4-FFF2-40B4-BE49-F238E27FC236}">
                <a16:creationId xmlns:a16="http://schemas.microsoft.com/office/drawing/2014/main" id="{2D01630E-687F-4B4E-A8E9-61BE7CA3EBD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B4C294D-892D-408E-8303-369DE9BD7E47}"/>
              </a:ext>
            </a:extLst>
          </p:cNvPr>
          <p:cNvSpPr>
            <a:spLocks noGrp="1" noChangeArrowheads="1"/>
          </p:cNvSpPr>
          <p:nvPr>
            <p:ph type="sldNum" sz="quarter" idx="12"/>
          </p:nvPr>
        </p:nvSpPr>
        <p:spPr>
          <a:ln/>
        </p:spPr>
        <p:txBody>
          <a:bodyPr/>
          <a:lstStyle>
            <a:lvl1pPr>
              <a:defRPr/>
            </a:lvl1pPr>
          </a:lstStyle>
          <a:p>
            <a:pPr>
              <a:defRPr/>
            </a:pPr>
            <a:fld id="{5E63A361-2529-4ADB-8EEC-AFDC6CACD1FC}" type="slidenum">
              <a:rPr lang="en-US" altLang="en-US"/>
              <a:pPr>
                <a:defRPr/>
              </a:pPr>
              <a:t>‹#›</a:t>
            </a:fld>
            <a:endParaRPr lang="en-US" altLang="en-US"/>
          </a:p>
        </p:txBody>
      </p:sp>
    </p:spTree>
    <p:extLst>
      <p:ext uri="{BB962C8B-B14F-4D97-AF65-F5344CB8AC3E}">
        <p14:creationId xmlns:p14="http://schemas.microsoft.com/office/powerpoint/2010/main" val="37471312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774700"/>
          </a:xfrm>
        </p:spPr>
        <p:txBody>
          <a:bodyPr/>
          <a:lstStyle/>
          <a:p>
            <a:r>
              <a:rPr lang="en-US"/>
              <a:t>Click to edit Master title style</a:t>
            </a:r>
            <a:endParaRPr lang="sr-Latn-CS"/>
          </a:p>
        </p:txBody>
      </p:sp>
      <p:sp>
        <p:nvSpPr>
          <p:cNvPr id="3" name="Table Placeholder 2"/>
          <p:cNvSpPr>
            <a:spLocks noGrp="1"/>
          </p:cNvSpPr>
          <p:nvPr>
            <p:ph type="tbl" idx="1"/>
          </p:nvPr>
        </p:nvSpPr>
        <p:spPr>
          <a:xfrm>
            <a:off x="609600" y="1125538"/>
            <a:ext cx="10972800" cy="5005387"/>
          </a:xfrm>
        </p:spPr>
        <p:txBody>
          <a:bodyPr/>
          <a:lstStyle/>
          <a:p>
            <a:pPr lvl="0"/>
            <a:endParaRPr lang="sr-Latn-CS" noProof="0"/>
          </a:p>
        </p:txBody>
      </p:sp>
      <p:sp>
        <p:nvSpPr>
          <p:cNvPr id="4" name="Rectangle 4">
            <a:extLst>
              <a:ext uri="{FF2B5EF4-FFF2-40B4-BE49-F238E27FC236}">
                <a16:creationId xmlns:a16="http://schemas.microsoft.com/office/drawing/2014/main" id="{6F0F8F12-EADF-4B02-9847-492E019796D1}"/>
              </a:ext>
            </a:extLst>
          </p:cNvPr>
          <p:cNvSpPr>
            <a:spLocks noGrp="1" noChangeArrowheads="1"/>
          </p:cNvSpPr>
          <p:nvPr>
            <p:ph type="dt" sz="half" idx="10"/>
          </p:nvPr>
        </p:nvSpPr>
        <p:spPr>
          <a:ln/>
        </p:spPr>
        <p:txBody>
          <a:bodyPr/>
          <a:lstStyle>
            <a:lvl1pPr>
              <a:defRPr/>
            </a:lvl1pPr>
          </a:lstStyle>
          <a:p>
            <a:pPr>
              <a:defRPr/>
            </a:pPr>
            <a:fld id="{DB23E81F-3C59-42B3-A759-B6DC3292BA90}" type="datetime1">
              <a:rPr lang="en-US"/>
              <a:pPr>
                <a:defRPr/>
              </a:pPr>
              <a:t>11/15/2021</a:t>
            </a:fld>
            <a:endParaRPr lang="en-US" altLang="en-US"/>
          </a:p>
        </p:txBody>
      </p:sp>
      <p:sp>
        <p:nvSpPr>
          <p:cNvPr id="5" name="Rectangle 5">
            <a:extLst>
              <a:ext uri="{FF2B5EF4-FFF2-40B4-BE49-F238E27FC236}">
                <a16:creationId xmlns:a16="http://schemas.microsoft.com/office/drawing/2014/main" id="{C771A3F7-7D6C-4A21-B7CF-4166E185FEC2}"/>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48D41733-79E6-4BA3-906C-42679FE9A20C}"/>
              </a:ext>
            </a:extLst>
          </p:cNvPr>
          <p:cNvSpPr>
            <a:spLocks noGrp="1" noChangeArrowheads="1"/>
          </p:cNvSpPr>
          <p:nvPr>
            <p:ph type="sldNum" sz="quarter" idx="12"/>
          </p:nvPr>
        </p:nvSpPr>
        <p:spPr>
          <a:ln/>
        </p:spPr>
        <p:txBody>
          <a:bodyPr/>
          <a:lstStyle>
            <a:lvl1pPr>
              <a:defRPr/>
            </a:lvl1pPr>
          </a:lstStyle>
          <a:p>
            <a:pPr>
              <a:defRPr/>
            </a:pPr>
            <a:fld id="{32C8B945-9D34-4A0A-BC61-6593C717D517}" type="slidenum">
              <a:rPr lang="en-US" altLang="en-US"/>
              <a:pPr>
                <a:defRPr/>
              </a:pPr>
              <a:t>‹#›</a:t>
            </a:fld>
            <a:endParaRPr lang="en-US" altLang="en-US"/>
          </a:p>
        </p:txBody>
      </p:sp>
    </p:spTree>
    <p:extLst>
      <p:ext uri="{BB962C8B-B14F-4D97-AF65-F5344CB8AC3E}">
        <p14:creationId xmlns:p14="http://schemas.microsoft.com/office/powerpoint/2010/main" val="18033266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E1A6570-C494-4C45-944B-1F7196122A1A}"/>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DF74827F-E14E-4B77-B6FB-312BED8E9FB8}"/>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algn="ctr" eaLnBrk="1" hangingPunct="1">
                <a:defRPr/>
              </a:pPr>
              <a:endParaRPr lang="sr-Latn-RS" altLang="sr-Latn-RS" sz="2400" u="none">
                <a:latin typeface="Times New Roman" pitchFamily="18" charset="0"/>
              </a:endParaRPr>
            </a:p>
          </p:txBody>
        </p:sp>
        <p:sp>
          <p:nvSpPr>
            <p:cNvPr id="6" name="Rectangle 4">
              <a:extLst>
                <a:ext uri="{FF2B5EF4-FFF2-40B4-BE49-F238E27FC236}">
                  <a16:creationId xmlns:a16="http://schemas.microsoft.com/office/drawing/2014/main" id="{467880E7-50C8-4BA1-974B-7731AFC29A35}"/>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grpSp>
          <p:nvGrpSpPr>
            <p:cNvPr id="7" name="Group 5">
              <a:extLst>
                <a:ext uri="{FF2B5EF4-FFF2-40B4-BE49-F238E27FC236}">
                  <a16:creationId xmlns:a16="http://schemas.microsoft.com/office/drawing/2014/main" id="{AC46DDB0-56F5-424C-B9DA-61EA87CABA7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4D1E213F-C8AF-43C6-8F46-6D10BE214769}"/>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9" name="Rectangle 7">
                <a:extLst>
                  <a:ext uri="{FF2B5EF4-FFF2-40B4-BE49-F238E27FC236}">
                    <a16:creationId xmlns:a16="http://schemas.microsoft.com/office/drawing/2014/main" id="{8F84325F-448D-4F91-B766-A9A172173B98}"/>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 name="Rectangle 8">
                <a:extLst>
                  <a:ext uri="{FF2B5EF4-FFF2-40B4-BE49-F238E27FC236}">
                    <a16:creationId xmlns:a16="http://schemas.microsoft.com/office/drawing/2014/main" id="{3D0C58C8-BB5B-45AB-B0E8-9402EF6268AF}"/>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1" name="Rectangle 9">
                <a:extLst>
                  <a:ext uri="{FF2B5EF4-FFF2-40B4-BE49-F238E27FC236}">
                    <a16:creationId xmlns:a16="http://schemas.microsoft.com/office/drawing/2014/main" id="{39E63B23-5116-4580-92C7-42374A241EAD}"/>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2" name="Rectangle 10">
                <a:extLst>
                  <a:ext uri="{FF2B5EF4-FFF2-40B4-BE49-F238E27FC236}">
                    <a16:creationId xmlns:a16="http://schemas.microsoft.com/office/drawing/2014/main" id="{44BF496B-4D49-4364-805F-E8A3C4175F07}"/>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3" name="Rectangle 11">
                <a:extLst>
                  <a:ext uri="{FF2B5EF4-FFF2-40B4-BE49-F238E27FC236}">
                    <a16:creationId xmlns:a16="http://schemas.microsoft.com/office/drawing/2014/main" id="{33B7F86F-0949-41E8-939B-F0ECADE0FDE0}"/>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4" name="Rectangle 12">
                <a:extLst>
                  <a:ext uri="{FF2B5EF4-FFF2-40B4-BE49-F238E27FC236}">
                    <a16:creationId xmlns:a16="http://schemas.microsoft.com/office/drawing/2014/main" id="{6BE6A2D6-850E-4C87-A25C-C24F4CADCDC1}"/>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5" name="Rectangle 13">
                <a:extLst>
                  <a:ext uri="{FF2B5EF4-FFF2-40B4-BE49-F238E27FC236}">
                    <a16:creationId xmlns:a16="http://schemas.microsoft.com/office/drawing/2014/main" id="{E567FC88-0A33-4AC9-B10F-4DB73C1E7A88}"/>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6" name="Rectangle 14">
                <a:extLst>
                  <a:ext uri="{FF2B5EF4-FFF2-40B4-BE49-F238E27FC236}">
                    <a16:creationId xmlns:a16="http://schemas.microsoft.com/office/drawing/2014/main" id="{A0B910B4-04EB-4920-853E-81AF04FDA8B4}"/>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7" name="Rectangle 15">
                <a:extLst>
                  <a:ext uri="{FF2B5EF4-FFF2-40B4-BE49-F238E27FC236}">
                    <a16:creationId xmlns:a16="http://schemas.microsoft.com/office/drawing/2014/main" id="{1A49AD52-B6BD-4A19-BEEF-91A9B03D4BD8}"/>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grpSp>
      </p:grpSp>
      <p:sp>
        <p:nvSpPr>
          <p:cNvPr id="6163"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p>
        </p:txBody>
      </p:sp>
      <p:sp>
        <p:nvSpPr>
          <p:cNvPr id="616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3400"/>
            </a:lvl1pPr>
          </a:lstStyle>
          <a:p>
            <a:r>
              <a:rPr lang="en-US"/>
              <a:t>Click to edit Master subtitle style</a:t>
            </a:r>
          </a:p>
        </p:txBody>
      </p:sp>
      <p:sp>
        <p:nvSpPr>
          <p:cNvPr id="18" name="Rectangle 16">
            <a:extLst>
              <a:ext uri="{FF2B5EF4-FFF2-40B4-BE49-F238E27FC236}">
                <a16:creationId xmlns:a16="http://schemas.microsoft.com/office/drawing/2014/main" id="{5024055E-3E84-4308-93EF-87059184B7B0}"/>
              </a:ext>
            </a:extLst>
          </p:cNvPr>
          <p:cNvSpPr>
            <a:spLocks noGrp="1" noChangeArrowheads="1"/>
          </p:cNvSpPr>
          <p:nvPr>
            <p:ph type="dt" sz="half" idx="10"/>
          </p:nvPr>
        </p:nvSpPr>
        <p:spPr>
          <a:xfrm>
            <a:off x="609600" y="6248400"/>
            <a:ext cx="2844800" cy="457200"/>
          </a:xfrm>
        </p:spPr>
        <p:txBody>
          <a:bodyPr/>
          <a:lstStyle>
            <a:lvl1pPr>
              <a:defRPr/>
            </a:lvl1pPr>
          </a:lstStyle>
          <a:p>
            <a:pPr>
              <a:defRPr/>
            </a:pPr>
            <a:endParaRPr lang="en-US"/>
          </a:p>
        </p:txBody>
      </p:sp>
      <p:sp>
        <p:nvSpPr>
          <p:cNvPr id="19" name="Rectangle 17">
            <a:extLst>
              <a:ext uri="{FF2B5EF4-FFF2-40B4-BE49-F238E27FC236}">
                <a16:creationId xmlns:a16="http://schemas.microsoft.com/office/drawing/2014/main" id="{7EE3C7B6-57FA-4C02-93FF-DEBD665813E3}"/>
              </a:ext>
            </a:extLst>
          </p:cNvPr>
          <p:cNvSpPr>
            <a:spLocks noGrp="1" noChangeArrowheads="1"/>
          </p:cNvSpPr>
          <p:nvPr>
            <p:ph type="ftr" sz="quarter" idx="11"/>
          </p:nvPr>
        </p:nvSpPr>
        <p:spPr/>
        <p:txBody>
          <a:bodyPr/>
          <a:lstStyle>
            <a:lvl1pPr>
              <a:defRPr/>
            </a:lvl1pPr>
          </a:lstStyle>
          <a:p>
            <a:pPr>
              <a:defRPr/>
            </a:pPr>
            <a:endParaRPr lang="en-US"/>
          </a:p>
        </p:txBody>
      </p:sp>
      <p:sp>
        <p:nvSpPr>
          <p:cNvPr id="20" name="Rectangle 18">
            <a:extLst>
              <a:ext uri="{FF2B5EF4-FFF2-40B4-BE49-F238E27FC236}">
                <a16:creationId xmlns:a16="http://schemas.microsoft.com/office/drawing/2014/main" id="{73B68BF7-2AC8-400C-A5C5-DD090673E8FD}"/>
              </a:ext>
            </a:extLst>
          </p:cNvPr>
          <p:cNvSpPr>
            <a:spLocks noGrp="1" noChangeArrowheads="1"/>
          </p:cNvSpPr>
          <p:nvPr>
            <p:ph type="sldNum" sz="quarter" idx="12"/>
          </p:nvPr>
        </p:nvSpPr>
        <p:spPr/>
        <p:txBody>
          <a:bodyPr/>
          <a:lstStyle>
            <a:lvl1pPr>
              <a:defRPr/>
            </a:lvl1pPr>
          </a:lstStyle>
          <a:p>
            <a:pPr>
              <a:defRPr/>
            </a:pPr>
            <a:fld id="{FDA3ED2C-136F-4785-B898-B3F188A206FB}" type="slidenum">
              <a:rPr lang="en-US" altLang="en-US"/>
              <a:pPr>
                <a:defRPr/>
              </a:pPr>
              <a:t>‹#›</a:t>
            </a:fld>
            <a:endParaRPr lang="en-US" altLang="en-US"/>
          </a:p>
        </p:txBody>
      </p:sp>
    </p:spTree>
    <p:extLst>
      <p:ext uri="{BB962C8B-B14F-4D97-AF65-F5344CB8AC3E}">
        <p14:creationId xmlns:p14="http://schemas.microsoft.com/office/powerpoint/2010/main" val="2008109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F9E2F6AE-784D-45FC-B035-D37C25EEC8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CD7BD566-8739-43FD-96C4-8F3DA582A2DB}"/>
              </a:ext>
            </a:extLst>
          </p:cNvPr>
          <p:cNvSpPr>
            <a:spLocks noGrp="1" noChangeArrowheads="1"/>
          </p:cNvSpPr>
          <p:nvPr>
            <p:ph type="sldNum" sz="quarter" idx="11"/>
          </p:nvPr>
        </p:nvSpPr>
        <p:spPr>
          <a:ln/>
        </p:spPr>
        <p:txBody>
          <a:bodyPr/>
          <a:lstStyle>
            <a:lvl1pPr>
              <a:defRPr/>
            </a:lvl1pPr>
          </a:lstStyle>
          <a:p>
            <a:pPr>
              <a:defRPr/>
            </a:pPr>
            <a:fld id="{C223A9C2-EEC1-4320-AD8F-04DFB620C411}" type="slidenum">
              <a:rPr lang="en-US" altLang="en-US"/>
              <a:pPr>
                <a:defRPr/>
              </a:pPr>
              <a:t>‹#›</a:t>
            </a:fld>
            <a:endParaRPr lang="en-US" altLang="en-US"/>
          </a:p>
        </p:txBody>
      </p:sp>
      <p:sp>
        <p:nvSpPr>
          <p:cNvPr id="6" name="Rectangle 16">
            <a:extLst>
              <a:ext uri="{FF2B5EF4-FFF2-40B4-BE49-F238E27FC236}">
                <a16:creationId xmlns:a16="http://schemas.microsoft.com/office/drawing/2014/main" id="{EC77E872-3A6C-47FA-817B-98E45195CE6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587696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E9139EE3-4322-457C-A5D0-41BEFB20CA71}"/>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7A3867F4-2FB2-47E4-8D95-E7EB17D009A8}"/>
              </a:ext>
            </a:extLst>
          </p:cNvPr>
          <p:cNvSpPr>
            <a:spLocks noGrp="1" noChangeArrowheads="1"/>
          </p:cNvSpPr>
          <p:nvPr>
            <p:ph type="sldNum" sz="quarter" idx="11"/>
          </p:nvPr>
        </p:nvSpPr>
        <p:spPr>
          <a:ln/>
        </p:spPr>
        <p:txBody>
          <a:bodyPr/>
          <a:lstStyle>
            <a:lvl1pPr>
              <a:defRPr/>
            </a:lvl1pPr>
          </a:lstStyle>
          <a:p>
            <a:pPr>
              <a:defRPr/>
            </a:pPr>
            <a:fld id="{B397399A-F664-46DA-85C9-A367A8242FF8}" type="slidenum">
              <a:rPr lang="en-US" altLang="en-US"/>
              <a:pPr>
                <a:defRPr/>
              </a:pPr>
              <a:t>‹#›</a:t>
            </a:fld>
            <a:endParaRPr lang="en-US" altLang="en-US"/>
          </a:p>
        </p:txBody>
      </p:sp>
      <p:sp>
        <p:nvSpPr>
          <p:cNvPr id="6" name="Rectangle 16">
            <a:extLst>
              <a:ext uri="{FF2B5EF4-FFF2-40B4-BE49-F238E27FC236}">
                <a16:creationId xmlns:a16="http://schemas.microsoft.com/office/drawing/2014/main" id="{16FF84FA-1B64-433D-880D-D95851B529B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719230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8927D9EF-BEB3-4482-BBBA-1DA90C69E92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4E17A2A-016E-445B-979D-3BB4E7F48566}"/>
              </a:ext>
            </a:extLst>
          </p:cNvPr>
          <p:cNvSpPr>
            <a:spLocks noGrp="1" noChangeArrowheads="1"/>
          </p:cNvSpPr>
          <p:nvPr>
            <p:ph type="sldNum" sz="quarter" idx="11"/>
          </p:nvPr>
        </p:nvSpPr>
        <p:spPr>
          <a:ln/>
        </p:spPr>
        <p:txBody>
          <a:bodyPr/>
          <a:lstStyle>
            <a:lvl1pPr>
              <a:defRPr/>
            </a:lvl1pPr>
          </a:lstStyle>
          <a:p>
            <a:pPr>
              <a:defRPr/>
            </a:pPr>
            <a:fld id="{1F841232-D158-4193-8A61-03ECB35877A1}" type="slidenum">
              <a:rPr lang="en-US" altLang="en-US"/>
              <a:pPr>
                <a:defRPr/>
              </a:pPr>
              <a:t>‹#›</a:t>
            </a:fld>
            <a:endParaRPr lang="en-US" altLang="en-US"/>
          </a:p>
        </p:txBody>
      </p:sp>
      <p:sp>
        <p:nvSpPr>
          <p:cNvPr id="7" name="Rectangle 16">
            <a:extLst>
              <a:ext uri="{FF2B5EF4-FFF2-40B4-BE49-F238E27FC236}">
                <a16:creationId xmlns:a16="http://schemas.microsoft.com/office/drawing/2014/main" id="{996D74A0-FFB7-4A0B-B72C-71E5B26EFE7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182506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E70A6A4-8624-44E5-A0A0-0EF2495F0B4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E42234C4-E24F-4924-8D6C-411E5126B199}"/>
              </a:ext>
            </a:extLst>
          </p:cNvPr>
          <p:cNvSpPr>
            <a:spLocks noGrp="1" noChangeArrowheads="1"/>
          </p:cNvSpPr>
          <p:nvPr>
            <p:ph type="sldNum" sz="quarter" idx="11"/>
          </p:nvPr>
        </p:nvSpPr>
        <p:spPr>
          <a:ln/>
        </p:spPr>
        <p:txBody>
          <a:bodyPr/>
          <a:lstStyle>
            <a:lvl1pPr>
              <a:defRPr/>
            </a:lvl1pPr>
          </a:lstStyle>
          <a:p>
            <a:pPr>
              <a:defRPr/>
            </a:pPr>
            <a:fld id="{B2DE483E-EA89-4FB3-8B2B-A5B890F8A1F7}" type="slidenum">
              <a:rPr lang="en-US" altLang="en-US"/>
              <a:pPr>
                <a:defRPr/>
              </a:pPr>
              <a:t>‹#›</a:t>
            </a:fld>
            <a:endParaRPr lang="en-US" altLang="en-US"/>
          </a:p>
        </p:txBody>
      </p:sp>
      <p:sp>
        <p:nvSpPr>
          <p:cNvPr id="9" name="Rectangle 16">
            <a:extLst>
              <a:ext uri="{FF2B5EF4-FFF2-40B4-BE49-F238E27FC236}">
                <a16:creationId xmlns:a16="http://schemas.microsoft.com/office/drawing/2014/main" id="{93DCBEF1-89DA-4C09-859C-5D8E2E67EE4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1843239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98E8B46-7E67-41E0-B636-107A4558B47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E661F95F-042C-4928-AD7E-C45282302D3B}"/>
              </a:ext>
            </a:extLst>
          </p:cNvPr>
          <p:cNvSpPr>
            <a:spLocks noGrp="1" noChangeArrowheads="1"/>
          </p:cNvSpPr>
          <p:nvPr>
            <p:ph type="sldNum" sz="quarter" idx="11"/>
          </p:nvPr>
        </p:nvSpPr>
        <p:spPr>
          <a:ln/>
        </p:spPr>
        <p:txBody>
          <a:bodyPr/>
          <a:lstStyle>
            <a:lvl1pPr>
              <a:defRPr/>
            </a:lvl1pPr>
          </a:lstStyle>
          <a:p>
            <a:pPr>
              <a:defRPr/>
            </a:pPr>
            <a:fld id="{CFCF1463-5334-47B5-94D9-45760F53BA4F}" type="slidenum">
              <a:rPr lang="en-US" altLang="en-US"/>
              <a:pPr>
                <a:defRPr/>
              </a:pPr>
              <a:t>‹#›</a:t>
            </a:fld>
            <a:endParaRPr lang="en-US" altLang="en-US"/>
          </a:p>
        </p:txBody>
      </p:sp>
      <p:sp>
        <p:nvSpPr>
          <p:cNvPr id="5" name="Rectangle 16">
            <a:extLst>
              <a:ext uri="{FF2B5EF4-FFF2-40B4-BE49-F238E27FC236}">
                <a16:creationId xmlns:a16="http://schemas.microsoft.com/office/drawing/2014/main" id="{13718A06-7300-4DAF-B52A-F760BFB755F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62140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B23E0E6A-FCBD-4E91-8BE9-56A7FA064EF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674A6AE8-1A75-4FAD-8EE4-9970DCD49A56}"/>
              </a:ext>
            </a:extLst>
          </p:cNvPr>
          <p:cNvSpPr>
            <a:spLocks noGrp="1" noChangeArrowheads="1"/>
          </p:cNvSpPr>
          <p:nvPr>
            <p:ph type="sldNum" sz="quarter" idx="11"/>
          </p:nvPr>
        </p:nvSpPr>
        <p:spPr>
          <a:ln/>
        </p:spPr>
        <p:txBody>
          <a:bodyPr/>
          <a:lstStyle>
            <a:lvl1pPr>
              <a:defRPr/>
            </a:lvl1pPr>
          </a:lstStyle>
          <a:p>
            <a:pPr>
              <a:defRPr/>
            </a:pPr>
            <a:fld id="{20CAC028-89E2-45B3-8B66-0BF92A556C4B}" type="slidenum">
              <a:rPr lang="en-US" altLang="en-US"/>
              <a:pPr>
                <a:defRPr/>
              </a:pPr>
              <a:t>‹#›</a:t>
            </a:fld>
            <a:endParaRPr lang="en-US" altLang="en-US"/>
          </a:p>
        </p:txBody>
      </p:sp>
      <p:sp>
        <p:nvSpPr>
          <p:cNvPr id="6" name="Rectangle 16">
            <a:extLst>
              <a:ext uri="{FF2B5EF4-FFF2-40B4-BE49-F238E27FC236}">
                <a16:creationId xmlns:a16="http://schemas.microsoft.com/office/drawing/2014/main" id="{117FC454-493E-4584-B04D-3F90C7B3106F}"/>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341926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8F8904-5B66-4673-ADF2-60C4B8207BB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4B410A12-1DED-4566-A4C1-CF2AA551576A}"/>
              </a:ext>
            </a:extLst>
          </p:cNvPr>
          <p:cNvSpPr>
            <a:spLocks noGrp="1" noChangeArrowheads="1"/>
          </p:cNvSpPr>
          <p:nvPr>
            <p:ph type="sldNum" sz="quarter" idx="11"/>
          </p:nvPr>
        </p:nvSpPr>
        <p:spPr>
          <a:ln/>
        </p:spPr>
        <p:txBody>
          <a:bodyPr/>
          <a:lstStyle>
            <a:lvl1pPr>
              <a:defRPr/>
            </a:lvl1pPr>
          </a:lstStyle>
          <a:p>
            <a:pPr>
              <a:defRPr/>
            </a:pPr>
            <a:fld id="{1DF2EC60-1F82-409A-B18F-284753F0B209}" type="slidenum">
              <a:rPr lang="en-US" altLang="en-US"/>
              <a:pPr>
                <a:defRPr/>
              </a:pPr>
              <a:t>‹#›</a:t>
            </a:fld>
            <a:endParaRPr lang="en-US" altLang="en-US"/>
          </a:p>
        </p:txBody>
      </p:sp>
      <p:sp>
        <p:nvSpPr>
          <p:cNvPr id="4" name="Rectangle 16">
            <a:extLst>
              <a:ext uri="{FF2B5EF4-FFF2-40B4-BE49-F238E27FC236}">
                <a16:creationId xmlns:a16="http://schemas.microsoft.com/office/drawing/2014/main" id="{EEACD93C-BE4D-4DF2-8CF1-9301286F3A5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340421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6CEAAD5F-E27A-49BD-B136-207311B45950}"/>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96DA477D-6EBB-494B-8B24-DE622130571A}"/>
              </a:ext>
            </a:extLst>
          </p:cNvPr>
          <p:cNvSpPr>
            <a:spLocks noGrp="1" noChangeArrowheads="1"/>
          </p:cNvSpPr>
          <p:nvPr>
            <p:ph type="sldNum" sz="quarter" idx="11"/>
          </p:nvPr>
        </p:nvSpPr>
        <p:spPr>
          <a:ln/>
        </p:spPr>
        <p:txBody>
          <a:bodyPr/>
          <a:lstStyle>
            <a:lvl1pPr>
              <a:defRPr/>
            </a:lvl1pPr>
          </a:lstStyle>
          <a:p>
            <a:pPr>
              <a:defRPr/>
            </a:pPr>
            <a:fld id="{F2A714D4-C535-483F-B3C4-C0FCBE10745D}" type="slidenum">
              <a:rPr lang="en-US" altLang="en-US"/>
              <a:pPr>
                <a:defRPr/>
              </a:pPr>
              <a:t>‹#›</a:t>
            </a:fld>
            <a:endParaRPr lang="en-US" altLang="en-US"/>
          </a:p>
        </p:txBody>
      </p:sp>
      <p:sp>
        <p:nvSpPr>
          <p:cNvPr id="7" name="Rectangle 16">
            <a:extLst>
              <a:ext uri="{FF2B5EF4-FFF2-40B4-BE49-F238E27FC236}">
                <a16:creationId xmlns:a16="http://schemas.microsoft.com/office/drawing/2014/main" id="{B3246BD5-9F49-4402-98B3-55272068695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807481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7C637FA-5721-4217-863E-5770EF1856F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1C59F04-8891-4B49-93C8-2A4ECE6E268A}"/>
              </a:ext>
            </a:extLst>
          </p:cNvPr>
          <p:cNvSpPr>
            <a:spLocks noGrp="1" noChangeArrowheads="1"/>
          </p:cNvSpPr>
          <p:nvPr>
            <p:ph type="sldNum" sz="quarter" idx="11"/>
          </p:nvPr>
        </p:nvSpPr>
        <p:spPr>
          <a:ln/>
        </p:spPr>
        <p:txBody>
          <a:bodyPr/>
          <a:lstStyle>
            <a:lvl1pPr>
              <a:defRPr/>
            </a:lvl1pPr>
          </a:lstStyle>
          <a:p>
            <a:pPr>
              <a:defRPr/>
            </a:pPr>
            <a:fld id="{64344F64-D330-4DD9-89DC-8DC822BED587}" type="slidenum">
              <a:rPr lang="en-US" altLang="en-US"/>
              <a:pPr>
                <a:defRPr/>
              </a:pPr>
              <a:t>‹#›</a:t>
            </a:fld>
            <a:endParaRPr lang="en-US" altLang="en-US"/>
          </a:p>
        </p:txBody>
      </p:sp>
      <p:sp>
        <p:nvSpPr>
          <p:cNvPr id="7" name="Rectangle 16">
            <a:extLst>
              <a:ext uri="{FF2B5EF4-FFF2-40B4-BE49-F238E27FC236}">
                <a16:creationId xmlns:a16="http://schemas.microsoft.com/office/drawing/2014/main" id="{B1E6D072-11C4-4DFD-833E-B851EB4DCB8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6761667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9BD54B2-65D1-4908-B6F2-FF5055A7FE1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61CDA948-EBE3-4095-8194-00EF7EF0CA46}"/>
              </a:ext>
            </a:extLst>
          </p:cNvPr>
          <p:cNvSpPr>
            <a:spLocks noGrp="1" noChangeArrowheads="1"/>
          </p:cNvSpPr>
          <p:nvPr>
            <p:ph type="sldNum" sz="quarter" idx="11"/>
          </p:nvPr>
        </p:nvSpPr>
        <p:spPr>
          <a:ln/>
        </p:spPr>
        <p:txBody>
          <a:bodyPr/>
          <a:lstStyle>
            <a:lvl1pPr>
              <a:defRPr/>
            </a:lvl1pPr>
          </a:lstStyle>
          <a:p>
            <a:pPr>
              <a:defRPr/>
            </a:pPr>
            <a:fld id="{EECBA506-148A-4E5B-A023-278E3904887A}" type="slidenum">
              <a:rPr lang="en-US" altLang="en-US"/>
              <a:pPr>
                <a:defRPr/>
              </a:pPr>
              <a:t>‹#›</a:t>
            </a:fld>
            <a:endParaRPr lang="en-US" altLang="en-US"/>
          </a:p>
        </p:txBody>
      </p:sp>
      <p:sp>
        <p:nvSpPr>
          <p:cNvPr id="6" name="Rectangle 16">
            <a:extLst>
              <a:ext uri="{FF2B5EF4-FFF2-40B4-BE49-F238E27FC236}">
                <a16:creationId xmlns:a16="http://schemas.microsoft.com/office/drawing/2014/main" id="{12F4BF36-1690-4D58-9778-9A8232FF1EE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5824586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E9021683-6B5B-4664-959A-4C5D54C6E9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29F63211-3528-4E07-8FC9-E795A91F2197}"/>
              </a:ext>
            </a:extLst>
          </p:cNvPr>
          <p:cNvSpPr>
            <a:spLocks noGrp="1" noChangeArrowheads="1"/>
          </p:cNvSpPr>
          <p:nvPr>
            <p:ph type="sldNum" sz="quarter" idx="11"/>
          </p:nvPr>
        </p:nvSpPr>
        <p:spPr>
          <a:ln/>
        </p:spPr>
        <p:txBody>
          <a:bodyPr/>
          <a:lstStyle>
            <a:lvl1pPr>
              <a:defRPr/>
            </a:lvl1pPr>
          </a:lstStyle>
          <a:p>
            <a:pPr>
              <a:defRPr/>
            </a:pPr>
            <a:fld id="{87BB891D-7EBC-4BD1-95DA-596E494D1B6A}" type="slidenum">
              <a:rPr lang="en-US" altLang="en-US"/>
              <a:pPr>
                <a:defRPr/>
              </a:pPr>
              <a:t>‹#›</a:t>
            </a:fld>
            <a:endParaRPr lang="en-US" altLang="en-US"/>
          </a:p>
        </p:txBody>
      </p:sp>
      <p:sp>
        <p:nvSpPr>
          <p:cNvPr id="6" name="Rectangle 16">
            <a:extLst>
              <a:ext uri="{FF2B5EF4-FFF2-40B4-BE49-F238E27FC236}">
                <a16:creationId xmlns:a16="http://schemas.microsoft.com/office/drawing/2014/main" id="{039887A8-D608-4DA1-BB68-125E9268D579}"/>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42893764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ED13BAD6-7E48-4F5B-9512-25BC2279349B}"/>
              </a:ext>
            </a:extLst>
          </p:cNvPr>
          <p:cNvSpPr>
            <a:spLocks noChangeArrowheads="1"/>
          </p:cNvSpPr>
          <p:nvPr/>
        </p:nvSpPr>
        <p:spPr bwMode="auto">
          <a:xfrm>
            <a:off x="812800" y="1219200"/>
            <a:ext cx="105664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5" name="Line 8">
            <a:extLst>
              <a:ext uri="{FF2B5EF4-FFF2-40B4-BE49-F238E27FC236}">
                <a16:creationId xmlns:a16="http://schemas.microsoft.com/office/drawing/2014/main" id="{AF7AEA03-E061-42C5-8FE1-43C7E8B4020F}"/>
              </a:ext>
            </a:extLst>
          </p:cNvPr>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22" name="Rectangle 2"/>
          <p:cNvSpPr>
            <a:spLocks noGrp="1" noChangeArrowheads="1"/>
          </p:cNvSpPr>
          <p:nvPr>
            <p:ph type="ctrTitle"/>
          </p:nvPr>
        </p:nvSpPr>
        <p:spPr>
          <a:xfrm>
            <a:off x="1219201" y="1524000"/>
            <a:ext cx="10164233" cy="1752600"/>
          </a:xfrm>
        </p:spPr>
        <p:txBody>
          <a:bodyPr/>
          <a:lstStyle>
            <a:lvl1pPr>
              <a:defRPr sz="4000"/>
            </a:lvl1pPr>
          </a:lstStyle>
          <a:p>
            <a:r>
              <a:rPr lang="en-US" altLang="en-US"/>
              <a:t>Click to edit Master title style</a:t>
            </a:r>
          </a:p>
        </p:txBody>
      </p:sp>
      <p:sp>
        <p:nvSpPr>
          <p:cNvPr id="5123"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200"/>
            </a:lvl1pPr>
          </a:lstStyle>
          <a:p>
            <a:r>
              <a:rPr lang="en-US" altLang="en-US"/>
              <a:t>Click to edit Master subtitle style</a:t>
            </a:r>
          </a:p>
        </p:txBody>
      </p:sp>
      <p:sp>
        <p:nvSpPr>
          <p:cNvPr id="6" name="Rectangle 4">
            <a:extLst>
              <a:ext uri="{FF2B5EF4-FFF2-40B4-BE49-F238E27FC236}">
                <a16:creationId xmlns:a16="http://schemas.microsoft.com/office/drawing/2014/main" id="{D1C22CCE-D059-467F-B145-20E9902C056C}"/>
              </a:ext>
            </a:extLst>
          </p:cNvPr>
          <p:cNvSpPr>
            <a:spLocks noGrp="1" noChangeArrowheads="1"/>
          </p:cNvSpPr>
          <p:nvPr>
            <p:ph type="dt" sz="half" idx="10"/>
          </p:nvPr>
        </p:nvSpPr>
        <p:spPr/>
        <p:txBody>
          <a:bodyPr/>
          <a:lstStyle>
            <a:lvl1pPr>
              <a:defRPr/>
            </a:lvl1pPr>
          </a:lstStyle>
          <a:p>
            <a:pPr>
              <a:defRPr/>
            </a:pPr>
            <a:fld id="{74EFDEA9-C2A5-4F68-AAC5-1F0F1545A187}" type="datetime1">
              <a:rPr lang="en-US"/>
              <a:pPr>
                <a:defRPr/>
              </a:pPr>
              <a:t>11/15/2021</a:t>
            </a:fld>
            <a:endParaRPr lang="en-US" altLang="en-US"/>
          </a:p>
        </p:txBody>
      </p:sp>
      <p:sp>
        <p:nvSpPr>
          <p:cNvPr id="7" name="Rectangle 5">
            <a:extLst>
              <a:ext uri="{FF2B5EF4-FFF2-40B4-BE49-F238E27FC236}">
                <a16:creationId xmlns:a16="http://schemas.microsoft.com/office/drawing/2014/main" id="{ECEC9B6F-D53E-4815-9061-C6AE901625F5}"/>
              </a:ext>
            </a:extLst>
          </p:cNvPr>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en-US"/>
          </a:p>
        </p:txBody>
      </p:sp>
      <p:sp>
        <p:nvSpPr>
          <p:cNvPr id="8" name="Rectangle 6">
            <a:extLst>
              <a:ext uri="{FF2B5EF4-FFF2-40B4-BE49-F238E27FC236}">
                <a16:creationId xmlns:a16="http://schemas.microsoft.com/office/drawing/2014/main" id="{4857FD24-9718-41A7-9D25-F65B733CD91B}"/>
              </a:ext>
            </a:extLst>
          </p:cNvPr>
          <p:cNvSpPr>
            <a:spLocks noGrp="1" noChangeArrowheads="1"/>
          </p:cNvSpPr>
          <p:nvPr>
            <p:ph type="sldNum" sz="quarter" idx="12"/>
          </p:nvPr>
        </p:nvSpPr>
        <p:spPr/>
        <p:txBody>
          <a:bodyPr/>
          <a:lstStyle>
            <a:lvl1pPr>
              <a:defRPr/>
            </a:lvl1pPr>
          </a:lstStyle>
          <a:p>
            <a:pPr>
              <a:defRPr/>
            </a:pPr>
            <a:fld id="{43BA4EF0-DE2A-49F2-834D-097665AE4A6C}" type="slidenum">
              <a:rPr lang="en-US" altLang="en-US"/>
              <a:pPr>
                <a:defRPr/>
              </a:pPr>
              <a:t>‹#›</a:t>
            </a:fld>
            <a:endParaRPr lang="en-US" altLang="en-US"/>
          </a:p>
        </p:txBody>
      </p:sp>
    </p:spTree>
    <p:extLst>
      <p:ext uri="{BB962C8B-B14F-4D97-AF65-F5344CB8AC3E}">
        <p14:creationId xmlns:p14="http://schemas.microsoft.com/office/powerpoint/2010/main" val="34475733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Rectangle 4">
            <a:extLst>
              <a:ext uri="{FF2B5EF4-FFF2-40B4-BE49-F238E27FC236}">
                <a16:creationId xmlns:a16="http://schemas.microsoft.com/office/drawing/2014/main" id="{5D010B96-427F-4D28-9DEE-7753DE6FF4FB}"/>
              </a:ext>
            </a:extLst>
          </p:cNvPr>
          <p:cNvSpPr>
            <a:spLocks noGrp="1" noChangeArrowheads="1"/>
          </p:cNvSpPr>
          <p:nvPr>
            <p:ph type="dt" sz="half" idx="10"/>
          </p:nvPr>
        </p:nvSpPr>
        <p:spPr>
          <a:ln/>
        </p:spPr>
        <p:txBody>
          <a:bodyPr/>
          <a:lstStyle>
            <a:lvl1pPr>
              <a:defRPr/>
            </a:lvl1pPr>
          </a:lstStyle>
          <a:p>
            <a:pPr>
              <a:defRPr/>
            </a:pPr>
            <a:fld id="{8ADB2F9A-DDAA-4D6C-8E80-5EF05979A5C8}" type="datetime1">
              <a:rPr lang="en-US"/>
              <a:pPr>
                <a:defRPr/>
              </a:pPr>
              <a:t>11/15/2021</a:t>
            </a:fld>
            <a:endParaRPr lang="en-US" altLang="en-US"/>
          </a:p>
        </p:txBody>
      </p:sp>
      <p:sp>
        <p:nvSpPr>
          <p:cNvPr id="5" name="Rectangle 5">
            <a:extLst>
              <a:ext uri="{FF2B5EF4-FFF2-40B4-BE49-F238E27FC236}">
                <a16:creationId xmlns:a16="http://schemas.microsoft.com/office/drawing/2014/main" id="{3A3EE16F-1BE0-4FD1-BAAC-07F4C4ED8D6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F5493B90-AF3E-4522-96C1-2E818DBCAD49}"/>
              </a:ext>
            </a:extLst>
          </p:cNvPr>
          <p:cNvSpPr>
            <a:spLocks noGrp="1" noChangeArrowheads="1"/>
          </p:cNvSpPr>
          <p:nvPr>
            <p:ph type="sldNum" sz="quarter" idx="12"/>
          </p:nvPr>
        </p:nvSpPr>
        <p:spPr>
          <a:ln/>
        </p:spPr>
        <p:txBody>
          <a:bodyPr/>
          <a:lstStyle>
            <a:lvl1pPr>
              <a:defRPr/>
            </a:lvl1pPr>
          </a:lstStyle>
          <a:p>
            <a:pPr>
              <a:defRPr/>
            </a:pPr>
            <a:fld id="{F89AA9F7-046C-49E7-B8DC-E0663A617BA1}" type="slidenum">
              <a:rPr lang="en-US" altLang="en-US"/>
              <a:pPr>
                <a:defRPr/>
              </a:pPr>
              <a:t>‹#›</a:t>
            </a:fld>
            <a:endParaRPr lang="en-US" altLang="en-US"/>
          </a:p>
        </p:txBody>
      </p:sp>
    </p:spTree>
    <p:extLst>
      <p:ext uri="{BB962C8B-B14F-4D97-AF65-F5344CB8AC3E}">
        <p14:creationId xmlns:p14="http://schemas.microsoft.com/office/powerpoint/2010/main" val="171465340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sr-Latn-C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A0A4C0E-FBA1-4635-A68D-3F9CB1F398CF}"/>
              </a:ext>
            </a:extLst>
          </p:cNvPr>
          <p:cNvSpPr>
            <a:spLocks noGrp="1" noChangeArrowheads="1"/>
          </p:cNvSpPr>
          <p:nvPr>
            <p:ph type="dt" sz="half" idx="10"/>
          </p:nvPr>
        </p:nvSpPr>
        <p:spPr>
          <a:ln/>
        </p:spPr>
        <p:txBody>
          <a:bodyPr/>
          <a:lstStyle>
            <a:lvl1pPr>
              <a:defRPr/>
            </a:lvl1pPr>
          </a:lstStyle>
          <a:p>
            <a:pPr>
              <a:defRPr/>
            </a:pPr>
            <a:fld id="{9E5DF46E-A584-42F6-8878-2915176BB039}" type="datetime1">
              <a:rPr lang="en-US"/>
              <a:pPr>
                <a:defRPr/>
              </a:pPr>
              <a:t>11/15/2021</a:t>
            </a:fld>
            <a:endParaRPr lang="en-US" altLang="en-US"/>
          </a:p>
        </p:txBody>
      </p:sp>
      <p:sp>
        <p:nvSpPr>
          <p:cNvPr id="5" name="Rectangle 5">
            <a:extLst>
              <a:ext uri="{FF2B5EF4-FFF2-40B4-BE49-F238E27FC236}">
                <a16:creationId xmlns:a16="http://schemas.microsoft.com/office/drawing/2014/main" id="{B8ECA99B-D619-4C10-82C1-1CDE38CA995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B072C23-22A0-44D3-913F-7864B52C1569}"/>
              </a:ext>
            </a:extLst>
          </p:cNvPr>
          <p:cNvSpPr>
            <a:spLocks noGrp="1" noChangeArrowheads="1"/>
          </p:cNvSpPr>
          <p:nvPr>
            <p:ph type="sldNum" sz="quarter" idx="12"/>
          </p:nvPr>
        </p:nvSpPr>
        <p:spPr>
          <a:ln/>
        </p:spPr>
        <p:txBody>
          <a:bodyPr/>
          <a:lstStyle>
            <a:lvl1pPr>
              <a:defRPr/>
            </a:lvl1pPr>
          </a:lstStyle>
          <a:p>
            <a:pPr>
              <a:defRPr/>
            </a:pPr>
            <a:fld id="{B85BFBA3-5286-4CB7-B984-D0F7D977BBEC}" type="slidenum">
              <a:rPr lang="en-US" altLang="en-US"/>
              <a:pPr>
                <a:defRPr/>
              </a:pPr>
              <a:t>‹#›</a:t>
            </a:fld>
            <a:endParaRPr lang="en-US" altLang="en-US"/>
          </a:p>
        </p:txBody>
      </p:sp>
    </p:spTree>
    <p:extLst>
      <p:ext uri="{BB962C8B-B14F-4D97-AF65-F5344CB8AC3E}">
        <p14:creationId xmlns:p14="http://schemas.microsoft.com/office/powerpoint/2010/main" val="245522282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Content Placeholder 2"/>
          <p:cNvSpPr>
            <a:spLocks noGrp="1"/>
          </p:cNvSpPr>
          <p:nvPr>
            <p:ph sz="half" idx="1"/>
          </p:nvPr>
        </p:nvSpPr>
        <p:spPr>
          <a:xfrm>
            <a:off x="609600" y="1125538"/>
            <a:ext cx="53848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Content Placeholder 3"/>
          <p:cNvSpPr>
            <a:spLocks noGrp="1"/>
          </p:cNvSpPr>
          <p:nvPr>
            <p:ph sz="half" idx="2"/>
          </p:nvPr>
        </p:nvSpPr>
        <p:spPr>
          <a:xfrm>
            <a:off x="6197600" y="1125538"/>
            <a:ext cx="5384800" cy="50053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5" name="Rectangle 4">
            <a:extLst>
              <a:ext uri="{FF2B5EF4-FFF2-40B4-BE49-F238E27FC236}">
                <a16:creationId xmlns:a16="http://schemas.microsoft.com/office/drawing/2014/main" id="{78D820A5-2C54-4FD0-92D9-20951C2AED43}"/>
              </a:ext>
            </a:extLst>
          </p:cNvPr>
          <p:cNvSpPr>
            <a:spLocks noGrp="1" noChangeArrowheads="1"/>
          </p:cNvSpPr>
          <p:nvPr>
            <p:ph type="dt" sz="half" idx="10"/>
          </p:nvPr>
        </p:nvSpPr>
        <p:spPr>
          <a:ln/>
        </p:spPr>
        <p:txBody>
          <a:bodyPr/>
          <a:lstStyle>
            <a:lvl1pPr>
              <a:defRPr/>
            </a:lvl1pPr>
          </a:lstStyle>
          <a:p>
            <a:pPr>
              <a:defRPr/>
            </a:pPr>
            <a:fld id="{F85B6574-E8A2-49BD-A14B-F12D64DE8989}" type="datetime1">
              <a:rPr lang="en-US"/>
              <a:pPr>
                <a:defRPr/>
              </a:pPr>
              <a:t>11/15/2021</a:t>
            </a:fld>
            <a:endParaRPr lang="en-US" altLang="en-US"/>
          </a:p>
        </p:txBody>
      </p:sp>
      <p:sp>
        <p:nvSpPr>
          <p:cNvPr id="6" name="Rectangle 5">
            <a:extLst>
              <a:ext uri="{FF2B5EF4-FFF2-40B4-BE49-F238E27FC236}">
                <a16:creationId xmlns:a16="http://schemas.microsoft.com/office/drawing/2014/main" id="{73A74432-68E5-472E-B716-6931085A961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F026DB4E-E149-440F-8E23-74351CE1C098}"/>
              </a:ext>
            </a:extLst>
          </p:cNvPr>
          <p:cNvSpPr>
            <a:spLocks noGrp="1" noChangeArrowheads="1"/>
          </p:cNvSpPr>
          <p:nvPr>
            <p:ph type="sldNum" sz="quarter" idx="12"/>
          </p:nvPr>
        </p:nvSpPr>
        <p:spPr>
          <a:ln/>
        </p:spPr>
        <p:txBody>
          <a:bodyPr/>
          <a:lstStyle>
            <a:lvl1pPr>
              <a:defRPr/>
            </a:lvl1pPr>
          </a:lstStyle>
          <a:p>
            <a:pPr>
              <a:defRPr/>
            </a:pPr>
            <a:fld id="{B3508F55-98D2-4536-8120-45C9851DDEF7}" type="slidenum">
              <a:rPr lang="en-US" altLang="en-US"/>
              <a:pPr>
                <a:defRPr/>
              </a:pPr>
              <a:t>‹#›</a:t>
            </a:fld>
            <a:endParaRPr lang="en-US" altLang="en-US"/>
          </a:p>
        </p:txBody>
      </p:sp>
    </p:spTree>
    <p:extLst>
      <p:ext uri="{BB962C8B-B14F-4D97-AF65-F5344CB8AC3E}">
        <p14:creationId xmlns:p14="http://schemas.microsoft.com/office/powerpoint/2010/main" val="34855840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sr-Latn-C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7" name="Rectangle 4">
            <a:extLst>
              <a:ext uri="{FF2B5EF4-FFF2-40B4-BE49-F238E27FC236}">
                <a16:creationId xmlns:a16="http://schemas.microsoft.com/office/drawing/2014/main" id="{9A16F332-4253-4F1B-B6DD-9F9129263183}"/>
              </a:ext>
            </a:extLst>
          </p:cNvPr>
          <p:cNvSpPr>
            <a:spLocks noGrp="1" noChangeArrowheads="1"/>
          </p:cNvSpPr>
          <p:nvPr>
            <p:ph type="dt" sz="half" idx="10"/>
          </p:nvPr>
        </p:nvSpPr>
        <p:spPr>
          <a:ln/>
        </p:spPr>
        <p:txBody>
          <a:bodyPr/>
          <a:lstStyle>
            <a:lvl1pPr>
              <a:defRPr/>
            </a:lvl1pPr>
          </a:lstStyle>
          <a:p>
            <a:pPr>
              <a:defRPr/>
            </a:pPr>
            <a:fld id="{2FE6EF15-0E28-4CEA-9C15-ADF69BFFE5EA}" type="datetime1">
              <a:rPr lang="en-US"/>
              <a:pPr>
                <a:defRPr/>
              </a:pPr>
              <a:t>11/15/2021</a:t>
            </a:fld>
            <a:endParaRPr lang="en-US" altLang="en-US"/>
          </a:p>
        </p:txBody>
      </p:sp>
      <p:sp>
        <p:nvSpPr>
          <p:cNvPr id="8" name="Rectangle 5">
            <a:extLst>
              <a:ext uri="{FF2B5EF4-FFF2-40B4-BE49-F238E27FC236}">
                <a16:creationId xmlns:a16="http://schemas.microsoft.com/office/drawing/2014/main" id="{18EF8C33-AC72-4F27-8509-3EC7EB18109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F3BB3BB8-C8AB-485E-A696-794D5A01A072}"/>
              </a:ext>
            </a:extLst>
          </p:cNvPr>
          <p:cNvSpPr>
            <a:spLocks noGrp="1" noChangeArrowheads="1"/>
          </p:cNvSpPr>
          <p:nvPr>
            <p:ph type="sldNum" sz="quarter" idx="12"/>
          </p:nvPr>
        </p:nvSpPr>
        <p:spPr>
          <a:ln/>
        </p:spPr>
        <p:txBody>
          <a:bodyPr/>
          <a:lstStyle>
            <a:lvl1pPr>
              <a:defRPr/>
            </a:lvl1pPr>
          </a:lstStyle>
          <a:p>
            <a:pPr>
              <a:defRPr/>
            </a:pPr>
            <a:fld id="{C679C855-876C-4B1F-B64C-8ACFFBD8EF58}" type="slidenum">
              <a:rPr lang="en-US" altLang="en-US"/>
              <a:pPr>
                <a:defRPr/>
              </a:pPr>
              <a:t>‹#›</a:t>
            </a:fld>
            <a:endParaRPr lang="en-US" altLang="en-US"/>
          </a:p>
        </p:txBody>
      </p:sp>
    </p:spTree>
    <p:extLst>
      <p:ext uri="{BB962C8B-B14F-4D97-AF65-F5344CB8AC3E}">
        <p14:creationId xmlns:p14="http://schemas.microsoft.com/office/powerpoint/2010/main" val="228725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DA41577C-2E2A-4EDC-BBAF-2BEFC2348E9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A08A5F75-62EC-4B45-A093-8972EA9AAFB1}"/>
              </a:ext>
            </a:extLst>
          </p:cNvPr>
          <p:cNvSpPr>
            <a:spLocks noGrp="1" noChangeArrowheads="1"/>
          </p:cNvSpPr>
          <p:nvPr>
            <p:ph type="sldNum" sz="quarter" idx="11"/>
          </p:nvPr>
        </p:nvSpPr>
        <p:spPr>
          <a:ln/>
        </p:spPr>
        <p:txBody>
          <a:bodyPr/>
          <a:lstStyle>
            <a:lvl1pPr>
              <a:defRPr/>
            </a:lvl1pPr>
          </a:lstStyle>
          <a:p>
            <a:pPr>
              <a:defRPr/>
            </a:pPr>
            <a:fld id="{FE85D687-E490-4B34-B7AE-317E49AB762D}" type="slidenum">
              <a:rPr lang="en-US" altLang="en-US"/>
              <a:pPr>
                <a:defRPr/>
              </a:pPr>
              <a:t>‹#›</a:t>
            </a:fld>
            <a:endParaRPr lang="en-US" altLang="en-US"/>
          </a:p>
        </p:txBody>
      </p:sp>
      <p:sp>
        <p:nvSpPr>
          <p:cNvPr id="7" name="Rectangle 16">
            <a:extLst>
              <a:ext uri="{FF2B5EF4-FFF2-40B4-BE49-F238E27FC236}">
                <a16:creationId xmlns:a16="http://schemas.microsoft.com/office/drawing/2014/main" id="{DB6A1DAE-EE03-437D-AD5D-74F8D64AACF5}"/>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0287376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Rectangle 4">
            <a:extLst>
              <a:ext uri="{FF2B5EF4-FFF2-40B4-BE49-F238E27FC236}">
                <a16:creationId xmlns:a16="http://schemas.microsoft.com/office/drawing/2014/main" id="{48AEF6EA-C5E0-4ED3-8C1C-C2C235655BFA}"/>
              </a:ext>
            </a:extLst>
          </p:cNvPr>
          <p:cNvSpPr>
            <a:spLocks noGrp="1" noChangeArrowheads="1"/>
          </p:cNvSpPr>
          <p:nvPr>
            <p:ph type="dt" sz="half" idx="10"/>
          </p:nvPr>
        </p:nvSpPr>
        <p:spPr>
          <a:ln/>
        </p:spPr>
        <p:txBody>
          <a:bodyPr/>
          <a:lstStyle>
            <a:lvl1pPr>
              <a:defRPr/>
            </a:lvl1pPr>
          </a:lstStyle>
          <a:p>
            <a:pPr>
              <a:defRPr/>
            </a:pPr>
            <a:fld id="{8EE33D3C-912F-4223-8F29-9C1DC7952F8D}" type="datetime1">
              <a:rPr lang="en-US"/>
              <a:pPr>
                <a:defRPr/>
              </a:pPr>
              <a:t>11/15/2021</a:t>
            </a:fld>
            <a:endParaRPr lang="en-US" altLang="en-US"/>
          </a:p>
        </p:txBody>
      </p:sp>
      <p:sp>
        <p:nvSpPr>
          <p:cNvPr id="4" name="Rectangle 5">
            <a:extLst>
              <a:ext uri="{FF2B5EF4-FFF2-40B4-BE49-F238E27FC236}">
                <a16:creationId xmlns:a16="http://schemas.microsoft.com/office/drawing/2014/main" id="{27AE485B-1934-407C-AF7C-08FBDD3D50E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19321495-C67D-4ABD-940A-039E28E871E3}"/>
              </a:ext>
            </a:extLst>
          </p:cNvPr>
          <p:cNvSpPr>
            <a:spLocks noGrp="1" noChangeArrowheads="1"/>
          </p:cNvSpPr>
          <p:nvPr>
            <p:ph type="sldNum" sz="quarter" idx="12"/>
          </p:nvPr>
        </p:nvSpPr>
        <p:spPr>
          <a:ln/>
        </p:spPr>
        <p:txBody>
          <a:bodyPr/>
          <a:lstStyle>
            <a:lvl1pPr>
              <a:defRPr/>
            </a:lvl1pPr>
          </a:lstStyle>
          <a:p>
            <a:pPr>
              <a:defRPr/>
            </a:pPr>
            <a:fld id="{87D003B1-CCB3-4EC0-AAA1-037E59BEA165}" type="slidenum">
              <a:rPr lang="en-US" altLang="en-US"/>
              <a:pPr>
                <a:defRPr/>
              </a:pPr>
              <a:t>‹#›</a:t>
            </a:fld>
            <a:endParaRPr lang="en-US" altLang="en-US"/>
          </a:p>
        </p:txBody>
      </p:sp>
    </p:spTree>
    <p:extLst>
      <p:ext uri="{BB962C8B-B14F-4D97-AF65-F5344CB8AC3E}">
        <p14:creationId xmlns:p14="http://schemas.microsoft.com/office/powerpoint/2010/main" val="1907882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6CF7C98-233D-4C2D-89B9-580CC3586709}"/>
              </a:ext>
            </a:extLst>
          </p:cNvPr>
          <p:cNvSpPr>
            <a:spLocks noGrp="1" noChangeArrowheads="1"/>
          </p:cNvSpPr>
          <p:nvPr>
            <p:ph type="dt" sz="half" idx="10"/>
          </p:nvPr>
        </p:nvSpPr>
        <p:spPr>
          <a:ln/>
        </p:spPr>
        <p:txBody>
          <a:bodyPr/>
          <a:lstStyle>
            <a:lvl1pPr>
              <a:defRPr/>
            </a:lvl1pPr>
          </a:lstStyle>
          <a:p>
            <a:pPr>
              <a:defRPr/>
            </a:pPr>
            <a:fld id="{BCBA622C-DC3C-4649-BD54-A77A41E98E8C}" type="datetime1">
              <a:rPr lang="en-US"/>
              <a:pPr>
                <a:defRPr/>
              </a:pPr>
              <a:t>11/15/2021</a:t>
            </a:fld>
            <a:endParaRPr lang="en-US" altLang="en-US"/>
          </a:p>
        </p:txBody>
      </p:sp>
      <p:sp>
        <p:nvSpPr>
          <p:cNvPr id="3" name="Rectangle 5">
            <a:extLst>
              <a:ext uri="{FF2B5EF4-FFF2-40B4-BE49-F238E27FC236}">
                <a16:creationId xmlns:a16="http://schemas.microsoft.com/office/drawing/2014/main" id="{8016A01F-6C73-458E-9802-57836876A0B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5186213B-07B6-473C-ABB2-179993591889}"/>
              </a:ext>
            </a:extLst>
          </p:cNvPr>
          <p:cNvSpPr>
            <a:spLocks noGrp="1" noChangeArrowheads="1"/>
          </p:cNvSpPr>
          <p:nvPr>
            <p:ph type="sldNum" sz="quarter" idx="12"/>
          </p:nvPr>
        </p:nvSpPr>
        <p:spPr>
          <a:ln/>
        </p:spPr>
        <p:txBody>
          <a:bodyPr/>
          <a:lstStyle>
            <a:lvl1pPr>
              <a:defRPr/>
            </a:lvl1pPr>
          </a:lstStyle>
          <a:p>
            <a:pPr>
              <a:defRPr/>
            </a:pPr>
            <a:fld id="{A0292F4C-3B62-42BA-B98D-11084F6EECF0}" type="slidenum">
              <a:rPr lang="en-US" altLang="en-US"/>
              <a:pPr>
                <a:defRPr/>
              </a:pPr>
              <a:t>‹#›</a:t>
            </a:fld>
            <a:endParaRPr lang="en-US" altLang="en-US"/>
          </a:p>
        </p:txBody>
      </p:sp>
    </p:spTree>
    <p:extLst>
      <p:ext uri="{BB962C8B-B14F-4D97-AF65-F5344CB8AC3E}">
        <p14:creationId xmlns:p14="http://schemas.microsoft.com/office/powerpoint/2010/main" val="291861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sr-Latn-C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45367CD0-D5D5-4E89-8F0F-E23A0CD61C01}"/>
              </a:ext>
            </a:extLst>
          </p:cNvPr>
          <p:cNvSpPr>
            <a:spLocks noGrp="1" noChangeArrowheads="1"/>
          </p:cNvSpPr>
          <p:nvPr>
            <p:ph type="dt" sz="half" idx="10"/>
          </p:nvPr>
        </p:nvSpPr>
        <p:spPr>
          <a:ln/>
        </p:spPr>
        <p:txBody>
          <a:bodyPr/>
          <a:lstStyle>
            <a:lvl1pPr>
              <a:defRPr/>
            </a:lvl1pPr>
          </a:lstStyle>
          <a:p>
            <a:pPr>
              <a:defRPr/>
            </a:pPr>
            <a:fld id="{F80B22A9-7944-4EC0-9E9A-4C764940F7A2}" type="datetime1">
              <a:rPr lang="en-US"/>
              <a:pPr>
                <a:defRPr/>
              </a:pPr>
              <a:t>11/15/2021</a:t>
            </a:fld>
            <a:endParaRPr lang="en-US" altLang="en-US"/>
          </a:p>
        </p:txBody>
      </p:sp>
      <p:sp>
        <p:nvSpPr>
          <p:cNvPr id="6" name="Rectangle 5">
            <a:extLst>
              <a:ext uri="{FF2B5EF4-FFF2-40B4-BE49-F238E27FC236}">
                <a16:creationId xmlns:a16="http://schemas.microsoft.com/office/drawing/2014/main" id="{FF8353F8-2AC2-4167-A1D7-1477B77DBC8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77E7CC94-5138-4CE0-AEDD-1D36DDD0C44E}"/>
              </a:ext>
            </a:extLst>
          </p:cNvPr>
          <p:cNvSpPr>
            <a:spLocks noGrp="1" noChangeArrowheads="1"/>
          </p:cNvSpPr>
          <p:nvPr>
            <p:ph type="sldNum" sz="quarter" idx="12"/>
          </p:nvPr>
        </p:nvSpPr>
        <p:spPr>
          <a:ln/>
        </p:spPr>
        <p:txBody>
          <a:bodyPr/>
          <a:lstStyle>
            <a:lvl1pPr>
              <a:defRPr/>
            </a:lvl1pPr>
          </a:lstStyle>
          <a:p>
            <a:pPr>
              <a:defRPr/>
            </a:pPr>
            <a:fld id="{77F510D2-78FB-4C13-9894-8E5AB91E89E3}" type="slidenum">
              <a:rPr lang="en-US" altLang="en-US"/>
              <a:pPr>
                <a:defRPr/>
              </a:pPr>
              <a:t>‹#›</a:t>
            </a:fld>
            <a:endParaRPr lang="en-US" altLang="en-US"/>
          </a:p>
        </p:txBody>
      </p:sp>
    </p:spTree>
    <p:extLst>
      <p:ext uri="{BB962C8B-B14F-4D97-AF65-F5344CB8AC3E}">
        <p14:creationId xmlns:p14="http://schemas.microsoft.com/office/powerpoint/2010/main" val="38643494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sr-Latn-C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sr-Latn-C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3D256F7-AC61-4BEF-81D4-8456BE5BC08B}"/>
              </a:ext>
            </a:extLst>
          </p:cNvPr>
          <p:cNvSpPr>
            <a:spLocks noGrp="1" noChangeArrowheads="1"/>
          </p:cNvSpPr>
          <p:nvPr>
            <p:ph type="dt" sz="half" idx="10"/>
          </p:nvPr>
        </p:nvSpPr>
        <p:spPr>
          <a:ln/>
        </p:spPr>
        <p:txBody>
          <a:bodyPr/>
          <a:lstStyle>
            <a:lvl1pPr>
              <a:defRPr/>
            </a:lvl1pPr>
          </a:lstStyle>
          <a:p>
            <a:pPr>
              <a:defRPr/>
            </a:pPr>
            <a:fld id="{626F86E0-7228-4B27-B06F-0AED5E86E5BE}" type="datetime1">
              <a:rPr lang="en-US"/>
              <a:pPr>
                <a:defRPr/>
              </a:pPr>
              <a:t>11/15/2021</a:t>
            </a:fld>
            <a:endParaRPr lang="en-US" altLang="en-US"/>
          </a:p>
        </p:txBody>
      </p:sp>
      <p:sp>
        <p:nvSpPr>
          <p:cNvPr id="6" name="Rectangle 5">
            <a:extLst>
              <a:ext uri="{FF2B5EF4-FFF2-40B4-BE49-F238E27FC236}">
                <a16:creationId xmlns:a16="http://schemas.microsoft.com/office/drawing/2014/main" id="{FD7C99D9-1D14-48C9-80C1-8817EB7725B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A5B494D3-92E0-404C-A6A3-C3EA29C135A4}"/>
              </a:ext>
            </a:extLst>
          </p:cNvPr>
          <p:cNvSpPr>
            <a:spLocks noGrp="1" noChangeArrowheads="1"/>
          </p:cNvSpPr>
          <p:nvPr>
            <p:ph type="sldNum" sz="quarter" idx="12"/>
          </p:nvPr>
        </p:nvSpPr>
        <p:spPr>
          <a:ln/>
        </p:spPr>
        <p:txBody>
          <a:bodyPr/>
          <a:lstStyle>
            <a:lvl1pPr>
              <a:defRPr/>
            </a:lvl1pPr>
          </a:lstStyle>
          <a:p>
            <a:pPr>
              <a:defRPr/>
            </a:pPr>
            <a:fld id="{31AD856B-89A2-4695-91B3-AB9F65C223A3}" type="slidenum">
              <a:rPr lang="en-US" altLang="en-US"/>
              <a:pPr>
                <a:defRPr/>
              </a:pPr>
              <a:t>‹#›</a:t>
            </a:fld>
            <a:endParaRPr lang="en-US" altLang="en-US"/>
          </a:p>
        </p:txBody>
      </p:sp>
    </p:spTree>
    <p:extLst>
      <p:ext uri="{BB962C8B-B14F-4D97-AF65-F5344CB8AC3E}">
        <p14:creationId xmlns:p14="http://schemas.microsoft.com/office/powerpoint/2010/main" val="24193769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CS"/>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Rectangle 4">
            <a:extLst>
              <a:ext uri="{FF2B5EF4-FFF2-40B4-BE49-F238E27FC236}">
                <a16:creationId xmlns:a16="http://schemas.microsoft.com/office/drawing/2014/main" id="{81922AFE-AEF7-4A99-A318-59741A8E5ECA}"/>
              </a:ext>
            </a:extLst>
          </p:cNvPr>
          <p:cNvSpPr>
            <a:spLocks noGrp="1" noChangeArrowheads="1"/>
          </p:cNvSpPr>
          <p:nvPr>
            <p:ph type="dt" sz="half" idx="10"/>
          </p:nvPr>
        </p:nvSpPr>
        <p:spPr>
          <a:ln/>
        </p:spPr>
        <p:txBody>
          <a:bodyPr/>
          <a:lstStyle>
            <a:lvl1pPr>
              <a:defRPr/>
            </a:lvl1pPr>
          </a:lstStyle>
          <a:p>
            <a:pPr>
              <a:defRPr/>
            </a:pPr>
            <a:fld id="{56B062FA-DFBD-452E-83AD-6912610C08E1}" type="datetime1">
              <a:rPr lang="en-US"/>
              <a:pPr>
                <a:defRPr/>
              </a:pPr>
              <a:t>11/15/2021</a:t>
            </a:fld>
            <a:endParaRPr lang="en-US" altLang="en-US"/>
          </a:p>
        </p:txBody>
      </p:sp>
      <p:sp>
        <p:nvSpPr>
          <p:cNvPr id="5" name="Rectangle 5">
            <a:extLst>
              <a:ext uri="{FF2B5EF4-FFF2-40B4-BE49-F238E27FC236}">
                <a16:creationId xmlns:a16="http://schemas.microsoft.com/office/drawing/2014/main" id="{50B72244-7DDC-42AC-9C66-CF0762ADC3DC}"/>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D672A5FB-B28D-470B-A070-AA99118D7356}"/>
              </a:ext>
            </a:extLst>
          </p:cNvPr>
          <p:cNvSpPr>
            <a:spLocks noGrp="1" noChangeArrowheads="1"/>
          </p:cNvSpPr>
          <p:nvPr>
            <p:ph type="sldNum" sz="quarter" idx="12"/>
          </p:nvPr>
        </p:nvSpPr>
        <p:spPr>
          <a:ln/>
        </p:spPr>
        <p:txBody>
          <a:bodyPr/>
          <a:lstStyle>
            <a:lvl1pPr>
              <a:defRPr/>
            </a:lvl1pPr>
          </a:lstStyle>
          <a:p>
            <a:pPr>
              <a:defRPr/>
            </a:pPr>
            <a:fld id="{6C8B28B0-5FFE-4141-A85B-1378E309B4C1}" type="slidenum">
              <a:rPr lang="en-US" altLang="en-US"/>
              <a:pPr>
                <a:defRPr/>
              </a:pPr>
              <a:t>‹#›</a:t>
            </a:fld>
            <a:endParaRPr lang="en-US" altLang="en-US"/>
          </a:p>
        </p:txBody>
      </p:sp>
    </p:spTree>
    <p:extLst>
      <p:ext uri="{BB962C8B-B14F-4D97-AF65-F5344CB8AC3E}">
        <p14:creationId xmlns:p14="http://schemas.microsoft.com/office/powerpoint/2010/main" val="369105050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endParaRPr lang="sr-Latn-CS"/>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CS"/>
          </a:p>
        </p:txBody>
      </p:sp>
      <p:sp>
        <p:nvSpPr>
          <p:cNvPr id="4" name="Rectangle 4">
            <a:extLst>
              <a:ext uri="{FF2B5EF4-FFF2-40B4-BE49-F238E27FC236}">
                <a16:creationId xmlns:a16="http://schemas.microsoft.com/office/drawing/2014/main" id="{0A250D97-359C-4890-9B01-C5E80DDF6E26}"/>
              </a:ext>
            </a:extLst>
          </p:cNvPr>
          <p:cNvSpPr>
            <a:spLocks noGrp="1" noChangeArrowheads="1"/>
          </p:cNvSpPr>
          <p:nvPr>
            <p:ph type="dt" sz="half" idx="10"/>
          </p:nvPr>
        </p:nvSpPr>
        <p:spPr>
          <a:ln/>
        </p:spPr>
        <p:txBody>
          <a:bodyPr/>
          <a:lstStyle>
            <a:lvl1pPr>
              <a:defRPr/>
            </a:lvl1pPr>
          </a:lstStyle>
          <a:p>
            <a:pPr>
              <a:defRPr/>
            </a:pPr>
            <a:fld id="{AA896BDC-2844-4503-A393-B6C0EAB31A0D}" type="datetime1">
              <a:rPr lang="en-US"/>
              <a:pPr>
                <a:defRPr/>
              </a:pPr>
              <a:t>11/15/2021</a:t>
            </a:fld>
            <a:endParaRPr lang="en-US" altLang="en-US"/>
          </a:p>
        </p:txBody>
      </p:sp>
      <p:sp>
        <p:nvSpPr>
          <p:cNvPr id="5" name="Rectangle 5">
            <a:extLst>
              <a:ext uri="{FF2B5EF4-FFF2-40B4-BE49-F238E27FC236}">
                <a16:creationId xmlns:a16="http://schemas.microsoft.com/office/drawing/2014/main" id="{5ECCD018-FF34-45E8-B4F2-D1CC98076A6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61E9CE00-68F2-407C-A267-3DBF5B830B8C}"/>
              </a:ext>
            </a:extLst>
          </p:cNvPr>
          <p:cNvSpPr>
            <a:spLocks noGrp="1" noChangeArrowheads="1"/>
          </p:cNvSpPr>
          <p:nvPr>
            <p:ph type="sldNum" sz="quarter" idx="12"/>
          </p:nvPr>
        </p:nvSpPr>
        <p:spPr>
          <a:ln/>
        </p:spPr>
        <p:txBody>
          <a:bodyPr/>
          <a:lstStyle>
            <a:lvl1pPr>
              <a:defRPr/>
            </a:lvl1pPr>
          </a:lstStyle>
          <a:p>
            <a:pPr>
              <a:defRPr/>
            </a:pPr>
            <a:fld id="{4ED9272A-A2E1-4207-99A8-C0431E45358D}" type="slidenum">
              <a:rPr lang="en-US" altLang="en-US"/>
              <a:pPr>
                <a:defRPr/>
              </a:pPr>
              <a:t>‹#›</a:t>
            </a:fld>
            <a:endParaRPr lang="en-US" altLang="en-US"/>
          </a:p>
        </p:txBody>
      </p:sp>
    </p:spTree>
    <p:extLst>
      <p:ext uri="{BB962C8B-B14F-4D97-AF65-F5344CB8AC3E}">
        <p14:creationId xmlns:p14="http://schemas.microsoft.com/office/powerpoint/2010/main" val="103699602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774700"/>
          </a:xfrm>
        </p:spPr>
        <p:txBody>
          <a:bodyPr/>
          <a:lstStyle/>
          <a:p>
            <a:r>
              <a:rPr lang="en-US"/>
              <a:t>Click to edit Master title style</a:t>
            </a:r>
            <a:endParaRPr lang="sr-Latn-CS"/>
          </a:p>
        </p:txBody>
      </p:sp>
      <p:sp>
        <p:nvSpPr>
          <p:cNvPr id="3" name="Table Placeholder 2"/>
          <p:cNvSpPr>
            <a:spLocks noGrp="1"/>
          </p:cNvSpPr>
          <p:nvPr>
            <p:ph type="tbl" idx="1"/>
          </p:nvPr>
        </p:nvSpPr>
        <p:spPr>
          <a:xfrm>
            <a:off x="609600" y="1125538"/>
            <a:ext cx="10972800" cy="5005387"/>
          </a:xfrm>
        </p:spPr>
        <p:txBody>
          <a:bodyPr/>
          <a:lstStyle/>
          <a:p>
            <a:pPr lvl="0"/>
            <a:endParaRPr lang="sr-Latn-CS" noProof="0"/>
          </a:p>
        </p:txBody>
      </p:sp>
      <p:sp>
        <p:nvSpPr>
          <p:cNvPr id="4" name="Rectangle 4">
            <a:extLst>
              <a:ext uri="{FF2B5EF4-FFF2-40B4-BE49-F238E27FC236}">
                <a16:creationId xmlns:a16="http://schemas.microsoft.com/office/drawing/2014/main" id="{A47D8C50-0DFC-46D0-9A2A-66A0D9D40F12}"/>
              </a:ext>
            </a:extLst>
          </p:cNvPr>
          <p:cNvSpPr>
            <a:spLocks noGrp="1" noChangeArrowheads="1"/>
          </p:cNvSpPr>
          <p:nvPr>
            <p:ph type="dt" sz="half" idx="10"/>
          </p:nvPr>
        </p:nvSpPr>
        <p:spPr>
          <a:ln/>
        </p:spPr>
        <p:txBody>
          <a:bodyPr/>
          <a:lstStyle>
            <a:lvl1pPr>
              <a:defRPr/>
            </a:lvl1pPr>
          </a:lstStyle>
          <a:p>
            <a:pPr>
              <a:defRPr/>
            </a:pPr>
            <a:fld id="{BD293D65-7B6F-45CB-AEFA-D4CA0528729B}" type="datetime1">
              <a:rPr lang="en-US"/>
              <a:pPr>
                <a:defRPr/>
              </a:pPr>
              <a:t>11/15/2021</a:t>
            </a:fld>
            <a:endParaRPr lang="en-US" altLang="en-US"/>
          </a:p>
        </p:txBody>
      </p:sp>
      <p:sp>
        <p:nvSpPr>
          <p:cNvPr id="5" name="Rectangle 5">
            <a:extLst>
              <a:ext uri="{FF2B5EF4-FFF2-40B4-BE49-F238E27FC236}">
                <a16:creationId xmlns:a16="http://schemas.microsoft.com/office/drawing/2014/main" id="{84446E89-EC79-46BB-ACA9-7CBEA99E5D4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B582F189-C493-48AA-B681-E8E68B4504EE}"/>
              </a:ext>
            </a:extLst>
          </p:cNvPr>
          <p:cNvSpPr>
            <a:spLocks noGrp="1" noChangeArrowheads="1"/>
          </p:cNvSpPr>
          <p:nvPr>
            <p:ph type="sldNum" sz="quarter" idx="12"/>
          </p:nvPr>
        </p:nvSpPr>
        <p:spPr>
          <a:ln/>
        </p:spPr>
        <p:txBody>
          <a:bodyPr/>
          <a:lstStyle>
            <a:lvl1pPr>
              <a:defRPr/>
            </a:lvl1pPr>
          </a:lstStyle>
          <a:p>
            <a:pPr>
              <a:defRPr/>
            </a:pPr>
            <a:fld id="{EF974641-0355-4170-B224-289B494FC226}" type="slidenum">
              <a:rPr lang="en-US" altLang="en-US"/>
              <a:pPr>
                <a:defRPr/>
              </a:pPr>
              <a:t>‹#›</a:t>
            </a:fld>
            <a:endParaRPr lang="en-US" altLang="en-US"/>
          </a:p>
        </p:txBody>
      </p:sp>
    </p:spTree>
    <p:extLst>
      <p:ext uri="{BB962C8B-B14F-4D97-AF65-F5344CB8AC3E}">
        <p14:creationId xmlns:p14="http://schemas.microsoft.com/office/powerpoint/2010/main" val="9419074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5386AE75-6369-4725-AAA0-6B8D7C5A358E}"/>
              </a:ext>
            </a:extLst>
          </p:cNvPr>
          <p:cNvSpPr>
            <a:spLocks noGrp="1" noChangeArrowheads="1"/>
          </p:cNvSpPr>
          <p:nvPr>
            <p:ph type="dt" idx="10"/>
          </p:nvPr>
        </p:nvSpPr>
        <p:spPr>
          <a:ln/>
        </p:spPr>
        <p:txBody>
          <a:bodyPr/>
          <a:lstStyle>
            <a:lvl1pPr>
              <a:defRPr/>
            </a:lvl1pPr>
          </a:lstStyle>
          <a:p>
            <a:pPr>
              <a:defRPr/>
            </a:pPr>
            <a:fld id="{144B7347-0AEB-4922-B292-DF193E09FB2D}" type="datetime1">
              <a:rPr lang="en-US"/>
              <a:pPr>
                <a:defRPr/>
              </a:pPr>
              <a:t>11/15/2021</a:t>
            </a:fld>
            <a:endParaRPr lang="en-US"/>
          </a:p>
        </p:txBody>
      </p:sp>
      <p:sp>
        <p:nvSpPr>
          <p:cNvPr id="5" name="Rectangle 4">
            <a:extLst>
              <a:ext uri="{FF2B5EF4-FFF2-40B4-BE49-F238E27FC236}">
                <a16:creationId xmlns:a16="http://schemas.microsoft.com/office/drawing/2014/main" id="{37463C29-FFB1-4CD1-B088-77FBC6D08ECF}"/>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9A851FB-1923-4117-8C84-F43FD7B42C11}"/>
              </a:ext>
            </a:extLst>
          </p:cNvPr>
          <p:cNvSpPr>
            <a:spLocks noGrp="1" noChangeArrowheads="1"/>
          </p:cNvSpPr>
          <p:nvPr>
            <p:ph type="sldNum" idx="12"/>
          </p:nvPr>
        </p:nvSpPr>
        <p:spPr>
          <a:ln/>
        </p:spPr>
        <p:txBody>
          <a:bodyPr/>
          <a:lstStyle>
            <a:lvl1pPr>
              <a:defRPr/>
            </a:lvl1pPr>
          </a:lstStyle>
          <a:p>
            <a:fld id="{8F951AED-E696-4345-86FA-D2278039A037}" type="slidenum">
              <a:rPr lang="en-US" altLang="en-US"/>
              <a:pPr/>
              <a:t>‹#›</a:t>
            </a:fld>
            <a:endParaRPr lang="en-US" altLang="en-US"/>
          </a:p>
        </p:txBody>
      </p:sp>
    </p:spTree>
    <p:extLst>
      <p:ext uri="{BB962C8B-B14F-4D97-AF65-F5344CB8AC3E}">
        <p14:creationId xmlns:p14="http://schemas.microsoft.com/office/powerpoint/2010/main" val="42426013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89939D-60E4-4B86-92B6-FBA046DDE102}"/>
              </a:ext>
            </a:extLst>
          </p:cNvPr>
          <p:cNvSpPr>
            <a:spLocks noGrp="1" noChangeArrowheads="1"/>
          </p:cNvSpPr>
          <p:nvPr>
            <p:ph type="dt" idx="10"/>
          </p:nvPr>
        </p:nvSpPr>
        <p:spPr>
          <a:ln/>
        </p:spPr>
        <p:txBody>
          <a:bodyPr/>
          <a:lstStyle>
            <a:lvl1pPr>
              <a:defRPr/>
            </a:lvl1pPr>
          </a:lstStyle>
          <a:p>
            <a:pPr>
              <a:defRPr/>
            </a:pPr>
            <a:fld id="{C252FCC9-CA70-4027-AACD-45ECF69398E5}" type="datetime1">
              <a:rPr lang="en-US"/>
              <a:pPr>
                <a:defRPr/>
              </a:pPr>
              <a:t>11/15/2021</a:t>
            </a:fld>
            <a:endParaRPr lang="en-US"/>
          </a:p>
        </p:txBody>
      </p:sp>
      <p:sp>
        <p:nvSpPr>
          <p:cNvPr id="5" name="Rectangle 4">
            <a:extLst>
              <a:ext uri="{FF2B5EF4-FFF2-40B4-BE49-F238E27FC236}">
                <a16:creationId xmlns:a16="http://schemas.microsoft.com/office/drawing/2014/main" id="{2D5ED034-1FE9-40BF-8911-7EE1B43CFC8B}"/>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300F1FE-2C99-436E-BA13-0DB62B19CA09}"/>
              </a:ext>
            </a:extLst>
          </p:cNvPr>
          <p:cNvSpPr>
            <a:spLocks noGrp="1" noChangeArrowheads="1"/>
          </p:cNvSpPr>
          <p:nvPr>
            <p:ph type="sldNum" idx="12"/>
          </p:nvPr>
        </p:nvSpPr>
        <p:spPr>
          <a:ln/>
        </p:spPr>
        <p:txBody>
          <a:bodyPr/>
          <a:lstStyle>
            <a:lvl1pPr>
              <a:defRPr/>
            </a:lvl1pPr>
          </a:lstStyle>
          <a:p>
            <a:fld id="{A47EAF82-5B1C-4317-B7FB-9120FF9FE85D}" type="slidenum">
              <a:rPr lang="en-US" altLang="en-US"/>
              <a:pPr/>
              <a:t>‹#›</a:t>
            </a:fld>
            <a:endParaRPr lang="en-US" altLang="en-US"/>
          </a:p>
        </p:txBody>
      </p:sp>
    </p:spTree>
    <p:extLst>
      <p:ext uri="{BB962C8B-B14F-4D97-AF65-F5344CB8AC3E}">
        <p14:creationId xmlns:p14="http://schemas.microsoft.com/office/powerpoint/2010/main" val="3213096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A28F07AF-A26C-417D-909C-ACF6C58183DB}"/>
              </a:ext>
            </a:extLst>
          </p:cNvPr>
          <p:cNvSpPr>
            <a:spLocks noGrp="1" noChangeArrowheads="1"/>
          </p:cNvSpPr>
          <p:nvPr>
            <p:ph type="dt" idx="10"/>
          </p:nvPr>
        </p:nvSpPr>
        <p:spPr>
          <a:ln/>
        </p:spPr>
        <p:txBody>
          <a:bodyPr/>
          <a:lstStyle>
            <a:lvl1pPr>
              <a:defRPr/>
            </a:lvl1pPr>
          </a:lstStyle>
          <a:p>
            <a:pPr>
              <a:defRPr/>
            </a:pPr>
            <a:fld id="{FEA158C7-B057-492F-8ADF-BA24F23D05D7}" type="datetime1">
              <a:rPr lang="en-US"/>
              <a:pPr>
                <a:defRPr/>
              </a:pPr>
              <a:t>11/15/2021</a:t>
            </a:fld>
            <a:endParaRPr lang="en-US"/>
          </a:p>
        </p:txBody>
      </p:sp>
      <p:sp>
        <p:nvSpPr>
          <p:cNvPr id="5" name="Rectangle 4">
            <a:extLst>
              <a:ext uri="{FF2B5EF4-FFF2-40B4-BE49-F238E27FC236}">
                <a16:creationId xmlns:a16="http://schemas.microsoft.com/office/drawing/2014/main" id="{D1CB24C9-6F49-4222-8A48-604B1C7CC204}"/>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56ED31-427B-42D3-85DC-2C3C3D28F3B7}"/>
              </a:ext>
            </a:extLst>
          </p:cNvPr>
          <p:cNvSpPr>
            <a:spLocks noGrp="1" noChangeArrowheads="1"/>
          </p:cNvSpPr>
          <p:nvPr>
            <p:ph type="sldNum" idx="12"/>
          </p:nvPr>
        </p:nvSpPr>
        <p:spPr>
          <a:ln/>
        </p:spPr>
        <p:txBody>
          <a:bodyPr/>
          <a:lstStyle>
            <a:lvl1pPr>
              <a:defRPr/>
            </a:lvl1pPr>
          </a:lstStyle>
          <a:p>
            <a:fld id="{F160B0C7-7CDD-4D9B-85B6-C4DB570B7527}" type="slidenum">
              <a:rPr lang="en-US" altLang="en-US"/>
              <a:pPr/>
              <a:t>‹#›</a:t>
            </a:fld>
            <a:endParaRPr lang="en-US" altLang="en-US"/>
          </a:p>
        </p:txBody>
      </p:sp>
    </p:spTree>
    <p:extLst>
      <p:ext uri="{BB962C8B-B14F-4D97-AF65-F5344CB8AC3E}">
        <p14:creationId xmlns:p14="http://schemas.microsoft.com/office/powerpoint/2010/main" val="195539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13DC9FE2-5D5E-4715-BA67-490FB11746F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A0E51EE1-0318-4971-B303-8940A24CC671}"/>
              </a:ext>
            </a:extLst>
          </p:cNvPr>
          <p:cNvSpPr>
            <a:spLocks noGrp="1" noChangeArrowheads="1"/>
          </p:cNvSpPr>
          <p:nvPr>
            <p:ph type="sldNum" sz="quarter" idx="11"/>
          </p:nvPr>
        </p:nvSpPr>
        <p:spPr>
          <a:ln/>
        </p:spPr>
        <p:txBody>
          <a:bodyPr/>
          <a:lstStyle>
            <a:lvl1pPr>
              <a:defRPr/>
            </a:lvl1pPr>
          </a:lstStyle>
          <a:p>
            <a:pPr>
              <a:defRPr/>
            </a:pPr>
            <a:fld id="{D1B10683-B94E-41EB-AAAC-20852E1A43D0}" type="slidenum">
              <a:rPr lang="en-US" altLang="en-US"/>
              <a:pPr>
                <a:defRPr/>
              </a:pPr>
              <a:t>‹#›</a:t>
            </a:fld>
            <a:endParaRPr lang="en-US" altLang="en-US"/>
          </a:p>
        </p:txBody>
      </p:sp>
      <p:sp>
        <p:nvSpPr>
          <p:cNvPr id="9" name="Rectangle 16">
            <a:extLst>
              <a:ext uri="{FF2B5EF4-FFF2-40B4-BE49-F238E27FC236}">
                <a16:creationId xmlns:a16="http://schemas.microsoft.com/office/drawing/2014/main" id="{265DE56E-3598-4970-8F89-9F2988BB6341}"/>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7007251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268414"/>
            <a:ext cx="5382684"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268414"/>
            <a:ext cx="5384800" cy="48609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FAEB0C23-9644-40B0-8147-69B63669112D}"/>
              </a:ext>
            </a:extLst>
          </p:cNvPr>
          <p:cNvSpPr>
            <a:spLocks noGrp="1" noChangeArrowheads="1"/>
          </p:cNvSpPr>
          <p:nvPr>
            <p:ph type="dt" idx="10"/>
          </p:nvPr>
        </p:nvSpPr>
        <p:spPr>
          <a:ln/>
        </p:spPr>
        <p:txBody>
          <a:bodyPr/>
          <a:lstStyle>
            <a:lvl1pPr>
              <a:defRPr/>
            </a:lvl1pPr>
          </a:lstStyle>
          <a:p>
            <a:pPr>
              <a:defRPr/>
            </a:pPr>
            <a:fld id="{A4D53225-BD3B-4997-9019-BA44FA3B405F}" type="datetime1">
              <a:rPr lang="en-US"/>
              <a:pPr>
                <a:defRPr/>
              </a:pPr>
              <a:t>11/15/2021</a:t>
            </a:fld>
            <a:endParaRPr lang="en-US"/>
          </a:p>
        </p:txBody>
      </p:sp>
      <p:sp>
        <p:nvSpPr>
          <p:cNvPr id="6" name="Rectangle 4">
            <a:extLst>
              <a:ext uri="{FF2B5EF4-FFF2-40B4-BE49-F238E27FC236}">
                <a16:creationId xmlns:a16="http://schemas.microsoft.com/office/drawing/2014/main" id="{43B001A3-FB8C-4E94-9BDE-E559CD0FC6CD}"/>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C76E31B5-64C6-46B0-A76D-952A145DECE7}"/>
              </a:ext>
            </a:extLst>
          </p:cNvPr>
          <p:cNvSpPr>
            <a:spLocks noGrp="1" noChangeArrowheads="1"/>
          </p:cNvSpPr>
          <p:nvPr>
            <p:ph type="sldNum" idx="12"/>
          </p:nvPr>
        </p:nvSpPr>
        <p:spPr>
          <a:ln/>
        </p:spPr>
        <p:txBody>
          <a:bodyPr/>
          <a:lstStyle>
            <a:lvl1pPr>
              <a:defRPr/>
            </a:lvl1pPr>
          </a:lstStyle>
          <a:p>
            <a:fld id="{D91BE333-84D8-4013-A42B-15600627EC2E}" type="slidenum">
              <a:rPr lang="en-US" altLang="en-US"/>
              <a:pPr/>
              <a:t>‹#›</a:t>
            </a:fld>
            <a:endParaRPr lang="en-US" altLang="en-US"/>
          </a:p>
        </p:txBody>
      </p:sp>
    </p:spTree>
    <p:extLst>
      <p:ext uri="{BB962C8B-B14F-4D97-AF65-F5344CB8AC3E}">
        <p14:creationId xmlns:p14="http://schemas.microsoft.com/office/powerpoint/2010/main" val="165161204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883E8FA5-B317-4804-B604-85629397A8DF}"/>
              </a:ext>
            </a:extLst>
          </p:cNvPr>
          <p:cNvSpPr>
            <a:spLocks noGrp="1" noChangeArrowheads="1"/>
          </p:cNvSpPr>
          <p:nvPr>
            <p:ph type="dt" idx="10"/>
          </p:nvPr>
        </p:nvSpPr>
        <p:spPr>
          <a:ln/>
        </p:spPr>
        <p:txBody>
          <a:bodyPr/>
          <a:lstStyle>
            <a:lvl1pPr>
              <a:defRPr/>
            </a:lvl1pPr>
          </a:lstStyle>
          <a:p>
            <a:pPr>
              <a:defRPr/>
            </a:pPr>
            <a:fld id="{F8231D5C-B10A-430E-98D6-471BD22EBB69}" type="datetime1">
              <a:rPr lang="en-US"/>
              <a:pPr>
                <a:defRPr/>
              </a:pPr>
              <a:t>11/15/2021</a:t>
            </a:fld>
            <a:endParaRPr lang="en-US"/>
          </a:p>
        </p:txBody>
      </p:sp>
      <p:sp>
        <p:nvSpPr>
          <p:cNvPr id="8" name="Rectangle 4">
            <a:extLst>
              <a:ext uri="{FF2B5EF4-FFF2-40B4-BE49-F238E27FC236}">
                <a16:creationId xmlns:a16="http://schemas.microsoft.com/office/drawing/2014/main" id="{B32E2843-DD56-4D57-AC98-10B7A63782BC}"/>
              </a:ext>
            </a:extLst>
          </p:cNvPr>
          <p:cNvSpPr>
            <a:spLocks noGrp="1" noChangeArrowheads="1"/>
          </p:cNvSpPr>
          <p:nvPr>
            <p:ph type="ftr" idx="11"/>
          </p:nvPr>
        </p:nvSpPr>
        <p:spPr>
          <a:ln/>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4641B263-54BF-4F82-8AC8-08C2A8F561C5}"/>
              </a:ext>
            </a:extLst>
          </p:cNvPr>
          <p:cNvSpPr>
            <a:spLocks noGrp="1" noChangeArrowheads="1"/>
          </p:cNvSpPr>
          <p:nvPr>
            <p:ph type="sldNum" idx="12"/>
          </p:nvPr>
        </p:nvSpPr>
        <p:spPr>
          <a:ln/>
        </p:spPr>
        <p:txBody>
          <a:bodyPr/>
          <a:lstStyle>
            <a:lvl1pPr>
              <a:defRPr/>
            </a:lvl1pPr>
          </a:lstStyle>
          <a:p>
            <a:fld id="{D05C8520-12DF-46B8-9BCA-32E7C61A079D}" type="slidenum">
              <a:rPr lang="en-US" altLang="en-US"/>
              <a:pPr/>
              <a:t>‹#›</a:t>
            </a:fld>
            <a:endParaRPr lang="en-US" altLang="en-US"/>
          </a:p>
        </p:txBody>
      </p:sp>
    </p:spTree>
    <p:extLst>
      <p:ext uri="{BB962C8B-B14F-4D97-AF65-F5344CB8AC3E}">
        <p14:creationId xmlns:p14="http://schemas.microsoft.com/office/powerpoint/2010/main" val="20379809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4921B149-CF97-4B8A-87BC-F2F82CE54E8D}"/>
              </a:ext>
            </a:extLst>
          </p:cNvPr>
          <p:cNvSpPr>
            <a:spLocks noGrp="1" noChangeArrowheads="1"/>
          </p:cNvSpPr>
          <p:nvPr>
            <p:ph type="dt" idx="10"/>
          </p:nvPr>
        </p:nvSpPr>
        <p:spPr>
          <a:ln/>
        </p:spPr>
        <p:txBody>
          <a:bodyPr/>
          <a:lstStyle>
            <a:lvl1pPr>
              <a:defRPr/>
            </a:lvl1pPr>
          </a:lstStyle>
          <a:p>
            <a:pPr>
              <a:defRPr/>
            </a:pPr>
            <a:fld id="{3733B495-978E-442E-AD73-B5D210F2A366}" type="datetime1">
              <a:rPr lang="en-US"/>
              <a:pPr>
                <a:defRPr/>
              </a:pPr>
              <a:t>11/15/2021</a:t>
            </a:fld>
            <a:endParaRPr lang="en-US"/>
          </a:p>
        </p:txBody>
      </p:sp>
      <p:sp>
        <p:nvSpPr>
          <p:cNvPr id="4" name="Rectangle 4">
            <a:extLst>
              <a:ext uri="{FF2B5EF4-FFF2-40B4-BE49-F238E27FC236}">
                <a16:creationId xmlns:a16="http://schemas.microsoft.com/office/drawing/2014/main" id="{892B6200-A819-4EEB-9492-2C04CBDDEECC}"/>
              </a:ext>
            </a:extLst>
          </p:cNvPr>
          <p:cNvSpPr>
            <a:spLocks noGrp="1" noChangeArrowheads="1"/>
          </p:cNvSpPr>
          <p:nvPr>
            <p:ph type="ftr" idx="11"/>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5FE4097-1444-452E-8AD3-C86B4CE1DA47}"/>
              </a:ext>
            </a:extLst>
          </p:cNvPr>
          <p:cNvSpPr>
            <a:spLocks noGrp="1" noChangeArrowheads="1"/>
          </p:cNvSpPr>
          <p:nvPr>
            <p:ph type="sldNum" idx="12"/>
          </p:nvPr>
        </p:nvSpPr>
        <p:spPr>
          <a:ln/>
        </p:spPr>
        <p:txBody>
          <a:bodyPr/>
          <a:lstStyle>
            <a:lvl1pPr>
              <a:defRPr/>
            </a:lvl1pPr>
          </a:lstStyle>
          <a:p>
            <a:fld id="{B4CBCCE3-A202-49DD-99B6-20C527126554}" type="slidenum">
              <a:rPr lang="en-US" altLang="en-US"/>
              <a:pPr/>
              <a:t>‹#›</a:t>
            </a:fld>
            <a:endParaRPr lang="en-US" altLang="en-US"/>
          </a:p>
        </p:txBody>
      </p:sp>
    </p:spTree>
    <p:extLst>
      <p:ext uri="{BB962C8B-B14F-4D97-AF65-F5344CB8AC3E}">
        <p14:creationId xmlns:p14="http://schemas.microsoft.com/office/powerpoint/2010/main" val="38546730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A7ACCEF-346C-47D1-8501-B43A11214315}"/>
              </a:ext>
            </a:extLst>
          </p:cNvPr>
          <p:cNvSpPr>
            <a:spLocks noGrp="1" noChangeArrowheads="1"/>
          </p:cNvSpPr>
          <p:nvPr>
            <p:ph type="dt" idx="10"/>
          </p:nvPr>
        </p:nvSpPr>
        <p:spPr>
          <a:ln/>
        </p:spPr>
        <p:txBody>
          <a:bodyPr/>
          <a:lstStyle>
            <a:lvl1pPr>
              <a:defRPr/>
            </a:lvl1pPr>
          </a:lstStyle>
          <a:p>
            <a:pPr>
              <a:defRPr/>
            </a:pPr>
            <a:fld id="{0BFA048E-273C-4F09-A5DE-889580F7CB42}" type="datetime1">
              <a:rPr lang="en-US"/>
              <a:pPr>
                <a:defRPr/>
              </a:pPr>
              <a:t>11/15/2021</a:t>
            </a:fld>
            <a:endParaRPr lang="en-US"/>
          </a:p>
        </p:txBody>
      </p:sp>
      <p:sp>
        <p:nvSpPr>
          <p:cNvPr id="3" name="Rectangle 4">
            <a:extLst>
              <a:ext uri="{FF2B5EF4-FFF2-40B4-BE49-F238E27FC236}">
                <a16:creationId xmlns:a16="http://schemas.microsoft.com/office/drawing/2014/main" id="{1015EBEF-68C9-4FA7-91DD-877A2DD04171}"/>
              </a:ext>
            </a:extLst>
          </p:cNvPr>
          <p:cNvSpPr>
            <a:spLocks noGrp="1" noChangeArrowheads="1"/>
          </p:cNvSpPr>
          <p:nvPr>
            <p:ph type="ftr" idx="11"/>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4B9B21B-FD7F-41A1-BA62-935E05837303}"/>
              </a:ext>
            </a:extLst>
          </p:cNvPr>
          <p:cNvSpPr>
            <a:spLocks noGrp="1" noChangeArrowheads="1"/>
          </p:cNvSpPr>
          <p:nvPr>
            <p:ph type="sldNum" idx="12"/>
          </p:nvPr>
        </p:nvSpPr>
        <p:spPr>
          <a:ln/>
        </p:spPr>
        <p:txBody>
          <a:bodyPr/>
          <a:lstStyle>
            <a:lvl1pPr>
              <a:defRPr/>
            </a:lvl1pPr>
          </a:lstStyle>
          <a:p>
            <a:fld id="{5FAAA43D-66C6-4DCE-B35B-9F610B46A9B9}" type="slidenum">
              <a:rPr lang="en-US" altLang="en-US"/>
              <a:pPr/>
              <a:t>‹#›</a:t>
            </a:fld>
            <a:endParaRPr lang="en-US" altLang="en-US"/>
          </a:p>
        </p:txBody>
      </p:sp>
    </p:spTree>
    <p:extLst>
      <p:ext uri="{BB962C8B-B14F-4D97-AF65-F5344CB8AC3E}">
        <p14:creationId xmlns:p14="http://schemas.microsoft.com/office/powerpoint/2010/main" val="28096186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EF70B23A-13E1-495B-8927-DE30F930CB4B}"/>
              </a:ext>
            </a:extLst>
          </p:cNvPr>
          <p:cNvSpPr>
            <a:spLocks noGrp="1" noChangeArrowheads="1"/>
          </p:cNvSpPr>
          <p:nvPr>
            <p:ph type="dt" idx="10"/>
          </p:nvPr>
        </p:nvSpPr>
        <p:spPr>
          <a:ln/>
        </p:spPr>
        <p:txBody>
          <a:bodyPr/>
          <a:lstStyle>
            <a:lvl1pPr>
              <a:defRPr/>
            </a:lvl1pPr>
          </a:lstStyle>
          <a:p>
            <a:pPr>
              <a:defRPr/>
            </a:pPr>
            <a:fld id="{37E41742-A143-437A-8B4D-85DA7297792E}" type="datetime1">
              <a:rPr lang="en-US"/>
              <a:pPr>
                <a:defRPr/>
              </a:pPr>
              <a:t>11/15/2021</a:t>
            </a:fld>
            <a:endParaRPr lang="en-US"/>
          </a:p>
        </p:txBody>
      </p:sp>
      <p:sp>
        <p:nvSpPr>
          <p:cNvPr id="6" name="Rectangle 4">
            <a:extLst>
              <a:ext uri="{FF2B5EF4-FFF2-40B4-BE49-F238E27FC236}">
                <a16:creationId xmlns:a16="http://schemas.microsoft.com/office/drawing/2014/main" id="{171552C7-0733-44C2-B460-80D2A3FF3CEC}"/>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14E0ACF2-B66C-40C4-A093-610347613E75}"/>
              </a:ext>
            </a:extLst>
          </p:cNvPr>
          <p:cNvSpPr>
            <a:spLocks noGrp="1" noChangeArrowheads="1"/>
          </p:cNvSpPr>
          <p:nvPr>
            <p:ph type="sldNum" idx="12"/>
          </p:nvPr>
        </p:nvSpPr>
        <p:spPr>
          <a:ln/>
        </p:spPr>
        <p:txBody>
          <a:bodyPr/>
          <a:lstStyle>
            <a:lvl1pPr>
              <a:defRPr/>
            </a:lvl1pPr>
          </a:lstStyle>
          <a:p>
            <a:fld id="{DDD7E6CF-B6B7-45CB-A697-11765B8A1D15}" type="slidenum">
              <a:rPr lang="en-US" altLang="en-US"/>
              <a:pPr/>
              <a:t>‹#›</a:t>
            </a:fld>
            <a:endParaRPr lang="en-US" altLang="en-US"/>
          </a:p>
        </p:txBody>
      </p:sp>
    </p:spTree>
    <p:extLst>
      <p:ext uri="{BB962C8B-B14F-4D97-AF65-F5344CB8AC3E}">
        <p14:creationId xmlns:p14="http://schemas.microsoft.com/office/powerpoint/2010/main" val="23844624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3AE86A7-AF2F-4F15-B12A-E48FAE89B5A9}"/>
              </a:ext>
            </a:extLst>
          </p:cNvPr>
          <p:cNvSpPr>
            <a:spLocks noGrp="1" noChangeArrowheads="1"/>
          </p:cNvSpPr>
          <p:nvPr>
            <p:ph type="dt" idx="10"/>
          </p:nvPr>
        </p:nvSpPr>
        <p:spPr>
          <a:ln/>
        </p:spPr>
        <p:txBody>
          <a:bodyPr/>
          <a:lstStyle>
            <a:lvl1pPr>
              <a:defRPr/>
            </a:lvl1pPr>
          </a:lstStyle>
          <a:p>
            <a:pPr>
              <a:defRPr/>
            </a:pPr>
            <a:fld id="{1DE2FA0E-EB7B-4FEF-A3CC-31CC33A2EC66}" type="datetime1">
              <a:rPr lang="en-US"/>
              <a:pPr>
                <a:defRPr/>
              </a:pPr>
              <a:t>11/15/2021</a:t>
            </a:fld>
            <a:endParaRPr lang="en-US"/>
          </a:p>
        </p:txBody>
      </p:sp>
      <p:sp>
        <p:nvSpPr>
          <p:cNvPr id="6" name="Rectangle 4">
            <a:extLst>
              <a:ext uri="{FF2B5EF4-FFF2-40B4-BE49-F238E27FC236}">
                <a16:creationId xmlns:a16="http://schemas.microsoft.com/office/drawing/2014/main" id="{198E829F-152A-4A6F-99C3-87F84C4A4ADA}"/>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7435FE91-CCD0-416F-A42A-6B240EA59F06}"/>
              </a:ext>
            </a:extLst>
          </p:cNvPr>
          <p:cNvSpPr>
            <a:spLocks noGrp="1" noChangeArrowheads="1"/>
          </p:cNvSpPr>
          <p:nvPr>
            <p:ph type="sldNum" idx="12"/>
          </p:nvPr>
        </p:nvSpPr>
        <p:spPr>
          <a:ln/>
        </p:spPr>
        <p:txBody>
          <a:bodyPr/>
          <a:lstStyle>
            <a:lvl1pPr>
              <a:defRPr/>
            </a:lvl1pPr>
          </a:lstStyle>
          <a:p>
            <a:fld id="{5B183C1A-D75B-453B-B49D-37FA0123E111}" type="slidenum">
              <a:rPr lang="en-US" altLang="en-US"/>
              <a:pPr/>
              <a:t>‹#›</a:t>
            </a:fld>
            <a:endParaRPr lang="en-US" altLang="en-US"/>
          </a:p>
        </p:txBody>
      </p:sp>
    </p:spTree>
    <p:extLst>
      <p:ext uri="{BB962C8B-B14F-4D97-AF65-F5344CB8AC3E}">
        <p14:creationId xmlns:p14="http://schemas.microsoft.com/office/powerpoint/2010/main" val="39308827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8D77C61-9C54-452A-B559-ABBE4527EBC9}"/>
              </a:ext>
            </a:extLst>
          </p:cNvPr>
          <p:cNvSpPr>
            <a:spLocks noGrp="1" noChangeArrowheads="1"/>
          </p:cNvSpPr>
          <p:nvPr>
            <p:ph type="dt" idx="10"/>
          </p:nvPr>
        </p:nvSpPr>
        <p:spPr>
          <a:ln/>
        </p:spPr>
        <p:txBody>
          <a:bodyPr/>
          <a:lstStyle>
            <a:lvl1pPr>
              <a:defRPr/>
            </a:lvl1pPr>
          </a:lstStyle>
          <a:p>
            <a:pPr>
              <a:defRPr/>
            </a:pPr>
            <a:fld id="{1B0EB81F-BA33-41B9-8FD3-70A6778D7DE3}" type="datetime1">
              <a:rPr lang="en-US"/>
              <a:pPr>
                <a:defRPr/>
              </a:pPr>
              <a:t>11/15/2021</a:t>
            </a:fld>
            <a:endParaRPr lang="en-US"/>
          </a:p>
        </p:txBody>
      </p:sp>
      <p:sp>
        <p:nvSpPr>
          <p:cNvPr id="5" name="Rectangle 4">
            <a:extLst>
              <a:ext uri="{FF2B5EF4-FFF2-40B4-BE49-F238E27FC236}">
                <a16:creationId xmlns:a16="http://schemas.microsoft.com/office/drawing/2014/main" id="{4C079235-D222-4DF3-B9DD-ED74ACA7205A}"/>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56CFB63-EA29-4108-A194-A35A7A55399B}"/>
              </a:ext>
            </a:extLst>
          </p:cNvPr>
          <p:cNvSpPr>
            <a:spLocks noGrp="1" noChangeArrowheads="1"/>
          </p:cNvSpPr>
          <p:nvPr>
            <p:ph type="sldNum" idx="12"/>
          </p:nvPr>
        </p:nvSpPr>
        <p:spPr>
          <a:ln/>
        </p:spPr>
        <p:txBody>
          <a:bodyPr/>
          <a:lstStyle>
            <a:lvl1pPr>
              <a:defRPr/>
            </a:lvl1pPr>
          </a:lstStyle>
          <a:p>
            <a:fld id="{6AF364C5-ECEC-4593-8EEE-1F808EC1893A}" type="slidenum">
              <a:rPr lang="en-US" altLang="en-US"/>
              <a:pPr/>
              <a:t>‹#›</a:t>
            </a:fld>
            <a:endParaRPr lang="en-US" altLang="en-US"/>
          </a:p>
        </p:txBody>
      </p:sp>
    </p:spTree>
    <p:extLst>
      <p:ext uri="{BB962C8B-B14F-4D97-AF65-F5344CB8AC3E}">
        <p14:creationId xmlns:p14="http://schemas.microsoft.com/office/powerpoint/2010/main" val="386429960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7814"/>
            <a:ext cx="274108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4"/>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925AED4E-87ED-47A6-BFE1-587B7E2E86DE}"/>
              </a:ext>
            </a:extLst>
          </p:cNvPr>
          <p:cNvSpPr>
            <a:spLocks noGrp="1" noChangeArrowheads="1"/>
          </p:cNvSpPr>
          <p:nvPr>
            <p:ph type="dt" idx="10"/>
          </p:nvPr>
        </p:nvSpPr>
        <p:spPr>
          <a:ln/>
        </p:spPr>
        <p:txBody>
          <a:bodyPr/>
          <a:lstStyle>
            <a:lvl1pPr>
              <a:defRPr/>
            </a:lvl1pPr>
          </a:lstStyle>
          <a:p>
            <a:pPr>
              <a:defRPr/>
            </a:pPr>
            <a:fld id="{126548C3-D122-466F-B2EF-9FA41A7A18D6}" type="datetime1">
              <a:rPr lang="en-US"/>
              <a:pPr>
                <a:defRPr/>
              </a:pPr>
              <a:t>11/15/2021</a:t>
            </a:fld>
            <a:endParaRPr lang="en-US"/>
          </a:p>
        </p:txBody>
      </p:sp>
      <p:sp>
        <p:nvSpPr>
          <p:cNvPr id="5" name="Rectangle 4">
            <a:extLst>
              <a:ext uri="{FF2B5EF4-FFF2-40B4-BE49-F238E27FC236}">
                <a16:creationId xmlns:a16="http://schemas.microsoft.com/office/drawing/2014/main" id="{79D594B3-97A4-4AF3-A634-ACC88C5D8515}"/>
              </a:ext>
            </a:extLst>
          </p:cNvPr>
          <p:cNvSpPr>
            <a:spLocks noGrp="1" noChangeArrowheads="1"/>
          </p:cNvSpPr>
          <p:nvPr>
            <p:ph type="ftr" idx="11"/>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DEF916D-F341-4E71-9F4E-255F8066C13A}"/>
              </a:ext>
            </a:extLst>
          </p:cNvPr>
          <p:cNvSpPr>
            <a:spLocks noGrp="1" noChangeArrowheads="1"/>
          </p:cNvSpPr>
          <p:nvPr>
            <p:ph type="sldNum" idx="12"/>
          </p:nvPr>
        </p:nvSpPr>
        <p:spPr>
          <a:ln/>
        </p:spPr>
        <p:txBody>
          <a:bodyPr/>
          <a:lstStyle>
            <a:lvl1pPr>
              <a:defRPr/>
            </a:lvl1pPr>
          </a:lstStyle>
          <a:p>
            <a:fld id="{7FB698F0-4DDD-4F90-855D-BCFA4650A5CB}" type="slidenum">
              <a:rPr lang="en-US" altLang="en-US"/>
              <a:pPr/>
              <a:t>‹#›</a:t>
            </a:fld>
            <a:endParaRPr lang="en-US" altLang="en-US"/>
          </a:p>
        </p:txBody>
      </p:sp>
    </p:spTree>
    <p:extLst>
      <p:ext uri="{BB962C8B-B14F-4D97-AF65-F5344CB8AC3E}">
        <p14:creationId xmlns:p14="http://schemas.microsoft.com/office/powerpoint/2010/main" val="25954130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1" y="277814"/>
            <a:ext cx="10970684" cy="846137"/>
          </a:xfrm>
        </p:spPr>
        <p:txBody>
          <a:bodyPr/>
          <a:lstStyle/>
          <a:p>
            <a:r>
              <a:rPr lang="en-US"/>
              <a:t>Click to edit Master title style</a:t>
            </a:r>
          </a:p>
        </p:txBody>
      </p:sp>
      <p:sp>
        <p:nvSpPr>
          <p:cNvPr id="3" name="Text Placeholder 2"/>
          <p:cNvSpPr>
            <a:spLocks noGrp="1"/>
          </p:cNvSpPr>
          <p:nvPr>
            <p:ph type="body" sz="half" idx="1"/>
          </p:nvPr>
        </p:nvSpPr>
        <p:spPr>
          <a:xfrm>
            <a:off x="609601" y="1268414"/>
            <a:ext cx="5382684"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268414"/>
            <a:ext cx="5384800"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0F02388D-569A-47A8-94E0-90EE1F8E9E5D}"/>
              </a:ext>
            </a:extLst>
          </p:cNvPr>
          <p:cNvSpPr>
            <a:spLocks noGrp="1" noChangeArrowheads="1"/>
          </p:cNvSpPr>
          <p:nvPr>
            <p:ph type="dt" idx="10"/>
          </p:nvPr>
        </p:nvSpPr>
        <p:spPr>
          <a:ln/>
        </p:spPr>
        <p:txBody>
          <a:bodyPr/>
          <a:lstStyle>
            <a:lvl1pPr>
              <a:defRPr/>
            </a:lvl1pPr>
          </a:lstStyle>
          <a:p>
            <a:pPr>
              <a:defRPr/>
            </a:pPr>
            <a:fld id="{7BFA69BB-20A0-4275-9128-09E8CDA162BE}" type="datetime1">
              <a:rPr lang="en-US"/>
              <a:pPr>
                <a:defRPr/>
              </a:pPr>
              <a:t>11/15/2021</a:t>
            </a:fld>
            <a:endParaRPr lang="en-US"/>
          </a:p>
        </p:txBody>
      </p:sp>
      <p:sp>
        <p:nvSpPr>
          <p:cNvPr id="6" name="Rectangle 4">
            <a:extLst>
              <a:ext uri="{FF2B5EF4-FFF2-40B4-BE49-F238E27FC236}">
                <a16:creationId xmlns:a16="http://schemas.microsoft.com/office/drawing/2014/main" id="{C57CD3B0-8BE3-4483-9D5E-AB3EAC7C83A4}"/>
              </a:ext>
            </a:extLst>
          </p:cNvPr>
          <p:cNvSpPr>
            <a:spLocks noGrp="1" noChangeArrowheads="1"/>
          </p:cNvSpPr>
          <p:nvPr>
            <p:ph type="ftr" idx="11"/>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4E242EC6-789E-4C8B-8CF9-69B2ABFA2A9B}"/>
              </a:ext>
            </a:extLst>
          </p:cNvPr>
          <p:cNvSpPr>
            <a:spLocks noGrp="1" noChangeArrowheads="1"/>
          </p:cNvSpPr>
          <p:nvPr>
            <p:ph type="sldNum" idx="12"/>
          </p:nvPr>
        </p:nvSpPr>
        <p:spPr>
          <a:ln/>
        </p:spPr>
        <p:txBody>
          <a:bodyPr/>
          <a:lstStyle>
            <a:lvl1pPr>
              <a:defRPr/>
            </a:lvl1pPr>
          </a:lstStyle>
          <a:p>
            <a:fld id="{E7BD0E18-72B5-42C2-976E-BBA43F2E86DE}" type="slidenum">
              <a:rPr lang="en-US" altLang="en-US"/>
              <a:pPr/>
              <a:t>‹#›</a:t>
            </a:fld>
            <a:endParaRPr lang="en-US" altLang="en-US"/>
          </a:p>
        </p:txBody>
      </p:sp>
    </p:spTree>
    <p:extLst>
      <p:ext uri="{BB962C8B-B14F-4D97-AF65-F5344CB8AC3E}">
        <p14:creationId xmlns:p14="http://schemas.microsoft.com/office/powerpoint/2010/main" val="418574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CF26BA08-00A6-485E-B593-F178D0408D96}"/>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093C1722-7C64-4A11-9FD6-2A35EE8B12FD}"/>
              </a:ext>
            </a:extLst>
          </p:cNvPr>
          <p:cNvSpPr>
            <a:spLocks noGrp="1" noChangeArrowheads="1"/>
          </p:cNvSpPr>
          <p:nvPr>
            <p:ph type="sldNum" sz="quarter" idx="11"/>
          </p:nvPr>
        </p:nvSpPr>
        <p:spPr>
          <a:ln/>
        </p:spPr>
        <p:txBody>
          <a:bodyPr/>
          <a:lstStyle>
            <a:lvl1pPr>
              <a:defRPr/>
            </a:lvl1pPr>
          </a:lstStyle>
          <a:p>
            <a:pPr>
              <a:defRPr/>
            </a:pPr>
            <a:fld id="{314606A4-F697-4955-B2C5-C75D9C586BDA}" type="slidenum">
              <a:rPr lang="en-US" altLang="en-US"/>
              <a:pPr>
                <a:defRPr/>
              </a:pPr>
              <a:t>‹#›</a:t>
            </a:fld>
            <a:endParaRPr lang="en-US" altLang="en-US"/>
          </a:p>
        </p:txBody>
      </p:sp>
      <p:sp>
        <p:nvSpPr>
          <p:cNvPr id="5" name="Rectangle 16">
            <a:extLst>
              <a:ext uri="{FF2B5EF4-FFF2-40B4-BE49-F238E27FC236}">
                <a16:creationId xmlns:a16="http://schemas.microsoft.com/office/drawing/2014/main" id="{1B6D334A-B192-4E75-A42A-E4115BC8B908}"/>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135090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5EAFFE1-479C-4229-8117-3F253922AAA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5D062FF2-DA47-4717-8C2C-F52E13DB9077}"/>
              </a:ext>
            </a:extLst>
          </p:cNvPr>
          <p:cNvSpPr>
            <a:spLocks noGrp="1" noChangeArrowheads="1"/>
          </p:cNvSpPr>
          <p:nvPr>
            <p:ph type="sldNum" sz="quarter" idx="11"/>
          </p:nvPr>
        </p:nvSpPr>
        <p:spPr>
          <a:ln/>
        </p:spPr>
        <p:txBody>
          <a:bodyPr/>
          <a:lstStyle>
            <a:lvl1pPr>
              <a:defRPr/>
            </a:lvl1pPr>
          </a:lstStyle>
          <a:p>
            <a:pPr>
              <a:defRPr/>
            </a:pPr>
            <a:fld id="{B5C6021F-8438-4F6C-97BB-4A84B42DB87C}" type="slidenum">
              <a:rPr lang="en-US" altLang="en-US"/>
              <a:pPr>
                <a:defRPr/>
              </a:pPr>
              <a:t>‹#›</a:t>
            </a:fld>
            <a:endParaRPr lang="en-US" altLang="en-US"/>
          </a:p>
        </p:txBody>
      </p:sp>
      <p:sp>
        <p:nvSpPr>
          <p:cNvPr id="4" name="Rectangle 16">
            <a:extLst>
              <a:ext uri="{FF2B5EF4-FFF2-40B4-BE49-F238E27FC236}">
                <a16:creationId xmlns:a16="http://schemas.microsoft.com/office/drawing/2014/main" id="{D93F3747-1A9A-4DBE-8CE8-410B5AA9DEF6}"/>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95998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8DFF2B9-FF93-456D-97AB-932E6A46DA54}"/>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63EA59A8-6EA4-4086-B26B-696D3CB8A88E}"/>
              </a:ext>
            </a:extLst>
          </p:cNvPr>
          <p:cNvSpPr>
            <a:spLocks noGrp="1" noChangeArrowheads="1"/>
          </p:cNvSpPr>
          <p:nvPr>
            <p:ph type="sldNum" sz="quarter" idx="11"/>
          </p:nvPr>
        </p:nvSpPr>
        <p:spPr>
          <a:ln/>
        </p:spPr>
        <p:txBody>
          <a:bodyPr/>
          <a:lstStyle>
            <a:lvl1pPr>
              <a:defRPr/>
            </a:lvl1pPr>
          </a:lstStyle>
          <a:p>
            <a:pPr>
              <a:defRPr/>
            </a:pPr>
            <a:fld id="{EFE296AE-8325-40F4-951D-4F89B4D25E23}" type="slidenum">
              <a:rPr lang="en-US" altLang="en-US"/>
              <a:pPr>
                <a:defRPr/>
              </a:pPr>
              <a:t>‹#›</a:t>
            </a:fld>
            <a:endParaRPr lang="en-US" altLang="en-US"/>
          </a:p>
        </p:txBody>
      </p:sp>
      <p:sp>
        <p:nvSpPr>
          <p:cNvPr id="7" name="Rectangle 16">
            <a:extLst>
              <a:ext uri="{FF2B5EF4-FFF2-40B4-BE49-F238E27FC236}">
                <a16:creationId xmlns:a16="http://schemas.microsoft.com/office/drawing/2014/main" id="{FC127DF9-4224-454D-AA84-C4D923C996FC}"/>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1826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D5B24713-FD43-4ECC-826F-EB302F30D66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10425619-9970-45DA-8012-55695E31B86E}"/>
              </a:ext>
            </a:extLst>
          </p:cNvPr>
          <p:cNvSpPr>
            <a:spLocks noGrp="1" noChangeArrowheads="1"/>
          </p:cNvSpPr>
          <p:nvPr>
            <p:ph type="sldNum" sz="quarter" idx="11"/>
          </p:nvPr>
        </p:nvSpPr>
        <p:spPr>
          <a:ln/>
        </p:spPr>
        <p:txBody>
          <a:bodyPr/>
          <a:lstStyle>
            <a:lvl1pPr>
              <a:defRPr/>
            </a:lvl1pPr>
          </a:lstStyle>
          <a:p>
            <a:pPr>
              <a:defRPr/>
            </a:pPr>
            <a:fld id="{E2F38F07-E442-4B44-8286-2136AEBDD96E}" type="slidenum">
              <a:rPr lang="en-US" altLang="en-US"/>
              <a:pPr>
                <a:defRPr/>
              </a:pPr>
              <a:t>‹#›</a:t>
            </a:fld>
            <a:endParaRPr lang="en-US" altLang="en-US"/>
          </a:p>
        </p:txBody>
      </p:sp>
      <p:sp>
        <p:nvSpPr>
          <p:cNvPr id="7" name="Rectangle 16">
            <a:extLst>
              <a:ext uri="{FF2B5EF4-FFF2-40B4-BE49-F238E27FC236}">
                <a16:creationId xmlns:a16="http://schemas.microsoft.com/office/drawing/2014/main" id="{E5816F8E-AE9A-4559-A228-6FAE7012AFDA}"/>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86990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theme" Target="../theme/theme5.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8A97881-6899-48E9-8E99-E7FE1CBFC532}"/>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u="none"/>
            </a:lvl1pPr>
          </a:lstStyle>
          <a:p>
            <a:pPr>
              <a:defRPr/>
            </a:pPr>
            <a:endParaRPr lang="en-US"/>
          </a:p>
        </p:txBody>
      </p:sp>
      <p:sp>
        <p:nvSpPr>
          <p:cNvPr id="5123" name="Rectangle 3">
            <a:extLst>
              <a:ext uri="{FF2B5EF4-FFF2-40B4-BE49-F238E27FC236}">
                <a16:creationId xmlns:a16="http://schemas.microsoft.com/office/drawing/2014/main" id="{18E1671A-6E53-42BC-B976-936C942C9BA7}"/>
              </a:ext>
            </a:extLst>
          </p:cNvPr>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u="none">
                <a:latin typeface="Arial Black" panose="020B0A04020102020204" pitchFamily="34" charset="0"/>
              </a:defRPr>
            </a:lvl1pPr>
          </a:lstStyle>
          <a:p>
            <a:pPr>
              <a:defRPr/>
            </a:pPr>
            <a:fld id="{52397E71-31EB-41A7-9606-1A219DDF89CC}" type="slidenum">
              <a:rPr lang="en-US" altLang="en-US"/>
              <a:pPr>
                <a:defRPr/>
              </a:pPr>
              <a:t>‹#›</a:t>
            </a:fld>
            <a:endParaRPr lang="en-US" altLang="en-US"/>
          </a:p>
        </p:txBody>
      </p:sp>
      <p:grpSp>
        <p:nvGrpSpPr>
          <p:cNvPr id="1028" name="Group 4">
            <a:extLst>
              <a:ext uri="{FF2B5EF4-FFF2-40B4-BE49-F238E27FC236}">
                <a16:creationId xmlns:a16="http://schemas.microsoft.com/office/drawing/2014/main" id="{2AEFED98-7046-4B94-B6EF-176C323987F8}"/>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64F2D602-F42D-44A0-AD15-2807C4E49EA6}"/>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algn="ctr" eaLnBrk="1" hangingPunct="1">
                <a:defRPr/>
              </a:pPr>
              <a:endParaRPr lang="sr-Latn-RS" altLang="sr-Latn-RS" sz="2400" u="none">
                <a:latin typeface="Times New Roman" pitchFamily="18" charset="0"/>
              </a:endParaRPr>
            </a:p>
          </p:txBody>
        </p:sp>
        <p:sp>
          <p:nvSpPr>
            <p:cNvPr id="1033" name="Rectangle 6">
              <a:extLst>
                <a:ext uri="{FF2B5EF4-FFF2-40B4-BE49-F238E27FC236}">
                  <a16:creationId xmlns:a16="http://schemas.microsoft.com/office/drawing/2014/main" id="{FF31F6F4-F027-45E3-A7C1-2B93A67F954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34" name="Rectangle 7">
              <a:extLst>
                <a:ext uri="{FF2B5EF4-FFF2-40B4-BE49-F238E27FC236}">
                  <a16:creationId xmlns:a16="http://schemas.microsoft.com/office/drawing/2014/main" id="{CB52F547-F126-4A00-9D14-C91782C4AAFF}"/>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5" name="Rectangle 8">
              <a:extLst>
                <a:ext uri="{FF2B5EF4-FFF2-40B4-BE49-F238E27FC236}">
                  <a16:creationId xmlns:a16="http://schemas.microsoft.com/office/drawing/2014/main" id="{A6E694BE-51DB-493C-B865-EB5A2DF07CD5}"/>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6" name="Rectangle 9">
              <a:extLst>
                <a:ext uri="{FF2B5EF4-FFF2-40B4-BE49-F238E27FC236}">
                  <a16:creationId xmlns:a16="http://schemas.microsoft.com/office/drawing/2014/main" id="{D90C6308-E2DB-4B17-8DA9-7501C4DC49F0}"/>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sp>
          <p:nvSpPr>
            <p:cNvPr id="1037" name="Rectangle 10">
              <a:extLst>
                <a:ext uri="{FF2B5EF4-FFF2-40B4-BE49-F238E27FC236}">
                  <a16:creationId xmlns:a16="http://schemas.microsoft.com/office/drawing/2014/main" id="{1D394220-6687-4819-B402-4C6C9DDB8DD4}"/>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8" name="Rectangle 11">
              <a:extLst>
                <a:ext uri="{FF2B5EF4-FFF2-40B4-BE49-F238E27FC236}">
                  <a16:creationId xmlns:a16="http://schemas.microsoft.com/office/drawing/2014/main" id="{82708A4F-F19B-49A8-8892-47C8EA03C74F}"/>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39" name="Rectangle 12">
              <a:extLst>
                <a:ext uri="{FF2B5EF4-FFF2-40B4-BE49-F238E27FC236}">
                  <a16:creationId xmlns:a16="http://schemas.microsoft.com/office/drawing/2014/main" id="{0E13796F-BB12-46CD-B52E-FEE0F9F51159}"/>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sp>
          <p:nvSpPr>
            <p:cNvPr id="1040" name="Rectangle 13">
              <a:extLst>
                <a:ext uri="{FF2B5EF4-FFF2-40B4-BE49-F238E27FC236}">
                  <a16:creationId xmlns:a16="http://schemas.microsoft.com/office/drawing/2014/main" id="{FEDE727B-4E21-47F4-93CF-9CC848C26CEA}"/>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grpSp>
      <p:sp>
        <p:nvSpPr>
          <p:cNvPr id="1029" name="Rectangle 14">
            <a:extLst>
              <a:ext uri="{FF2B5EF4-FFF2-40B4-BE49-F238E27FC236}">
                <a16:creationId xmlns:a16="http://schemas.microsoft.com/office/drawing/2014/main" id="{92E5397D-87EF-444C-906C-EBC99359B2D3}"/>
              </a:ext>
            </a:extLst>
          </p:cNvPr>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sr-Latn-RS"/>
              <a:t>Click to edit Master title style</a:t>
            </a:r>
          </a:p>
        </p:txBody>
      </p:sp>
      <p:sp>
        <p:nvSpPr>
          <p:cNvPr id="1030" name="Rectangle 15">
            <a:extLst>
              <a:ext uri="{FF2B5EF4-FFF2-40B4-BE49-F238E27FC236}">
                <a16:creationId xmlns:a16="http://schemas.microsoft.com/office/drawing/2014/main" id="{A0AE6BF7-F3AE-4727-A2A0-C2768E291401}"/>
              </a:ext>
            </a:extLst>
          </p:cNvPr>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r-Latn-RS"/>
              <a:t>Click to edit Master text styles</a:t>
            </a:r>
          </a:p>
          <a:p>
            <a:pPr lvl="1"/>
            <a:r>
              <a:rPr lang="en-US" altLang="sr-Latn-RS"/>
              <a:t>Second level</a:t>
            </a:r>
          </a:p>
          <a:p>
            <a:pPr lvl="2"/>
            <a:r>
              <a:rPr lang="en-US" altLang="sr-Latn-RS"/>
              <a:t>Third level</a:t>
            </a:r>
          </a:p>
          <a:p>
            <a:pPr lvl="3"/>
            <a:r>
              <a:rPr lang="en-US" altLang="sr-Latn-RS"/>
              <a:t>Fourth level</a:t>
            </a:r>
          </a:p>
          <a:p>
            <a:pPr lvl="4"/>
            <a:r>
              <a:rPr lang="en-US" altLang="sr-Latn-RS"/>
              <a:t>Fifth level</a:t>
            </a:r>
          </a:p>
        </p:txBody>
      </p:sp>
      <p:sp>
        <p:nvSpPr>
          <p:cNvPr id="5136" name="Rectangle 16">
            <a:extLst>
              <a:ext uri="{FF2B5EF4-FFF2-40B4-BE49-F238E27FC236}">
                <a16:creationId xmlns:a16="http://schemas.microsoft.com/office/drawing/2014/main" id="{B1EB5990-157B-4C22-8CE5-0530B38D27A9}"/>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u="none"/>
            </a:lvl1pPr>
          </a:lstStyle>
          <a:p>
            <a:pPr>
              <a:defRPr/>
            </a:pPr>
            <a:endParaRPr lang="en-US"/>
          </a:p>
        </p:txBody>
      </p:sp>
    </p:spTree>
    <p:extLst>
      <p:ext uri="{BB962C8B-B14F-4D97-AF65-F5344CB8AC3E}">
        <p14:creationId xmlns:p14="http://schemas.microsoft.com/office/powerpoint/2010/main" val="4145157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984EF1D-EAAD-4317-BA07-D873C0399971}"/>
              </a:ext>
            </a:extLst>
          </p:cNvPr>
          <p:cNvSpPr>
            <a:spLocks noGrp="1" noChangeArrowheads="1"/>
          </p:cNvSpPr>
          <p:nvPr>
            <p:ph type="title"/>
          </p:nvPr>
        </p:nvSpPr>
        <p:spPr bwMode="auto">
          <a:xfrm>
            <a:off x="609600" y="277813"/>
            <a:ext cx="10972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6DC5DBB3-6A0C-4508-8AE4-3EDD5414961C}"/>
              </a:ext>
            </a:extLst>
          </p:cNvPr>
          <p:cNvSpPr>
            <a:spLocks noGrp="1" noChangeArrowheads="1"/>
          </p:cNvSpPr>
          <p:nvPr>
            <p:ph type="body" idx="1"/>
          </p:nvPr>
        </p:nvSpPr>
        <p:spPr bwMode="auto">
          <a:xfrm>
            <a:off x="609600" y="1125538"/>
            <a:ext cx="109728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6D3F6BDC-3B06-4400-B287-612A26B4DEEE}"/>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fld id="{C9894BFF-F818-4167-85B0-B6E1637F8D54}" type="datetime1">
              <a:rPr lang="en-US"/>
              <a:pPr>
                <a:defRPr/>
              </a:pPr>
              <a:t>11/15/2021</a:t>
            </a:fld>
            <a:endParaRPr lang="en-US" altLang="en-US"/>
          </a:p>
        </p:txBody>
      </p:sp>
      <p:sp>
        <p:nvSpPr>
          <p:cNvPr id="4101" name="Rectangle 5">
            <a:extLst>
              <a:ext uri="{FF2B5EF4-FFF2-40B4-BE49-F238E27FC236}">
                <a16:creationId xmlns:a16="http://schemas.microsoft.com/office/drawing/2014/main" id="{94E7B9BC-5C24-4071-93D8-4574E6A2BDB2}"/>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US" altLang="en-US"/>
          </a:p>
        </p:txBody>
      </p:sp>
      <p:sp>
        <p:nvSpPr>
          <p:cNvPr id="4102" name="Rectangle 6">
            <a:extLst>
              <a:ext uri="{FF2B5EF4-FFF2-40B4-BE49-F238E27FC236}">
                <a16:creationId xmlns:a16="http://schemas.microsoft.com/office/drawing/2014/main" id="{2DCB592F-E0B2-41EF-A2FE-5930A12EFC39}"/>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Garamond" panose="02020404030301010803" pitchFamily="18" charset="0"/>
              </a:defRPr>
            </a:lvl1pPr>
          </a:lstStyle>
          <a:p>
            <a:pPr>
              <a:defRPr/>
            </a:pPr>
            <a:fld id="{89D0AF6E-534A-499F-97F8-6640B7408181}" type="slidenum">
              <a:rPr lang="en-US" altLang="en-US"/>
              <a:pPr>
                <a:defRPr/>
              </a:pPr>
              <a:t>‹#›</a:t>
            </a:fld>
            <a:endParaRPr lang="en-US" altLang="en-US"/>
          </a:p>
        </p:txBody>
      </p:sp>
      <p:sp>
        <p:nvSpPr>
          <p:cNvPr id="4103" name="Freeform 7">
            <a:extLst>
              <a:ext uri="{FF2B5EF4-FFF2-40B4-BE49-F238E27FC236}">
                <a16:creationId xmlns:a16="http://schemas.microsoft.com/office/drawing/2014/main" id="{E6BA2AB8-B87A-41AC-9531-823268AD0183}"/>
              </a:ext>
            </a:extLst>
          </p:cNvPr>
          <p:cNvSpPr>
            <a:spLocks noChangeArrowheads="1"/>
          </p:cNvSpPr>
          <p:nvPr/>
        </p:nvSpPr>
        <p:spPr bwMode="auto">
          <a:xfrm>
            <a:off x="508000" y="228600"/>
            <a:ext cx="109728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4104" name="Line 8">
            <a:extLst>
              <a:ext uri="{FF2B5EF4-FFF2-40B4-BE49-F238E27FC236}">
                <a16:creationId xmlns:a16="http://schemas.microsoft.com/office/drawing/2014/main" id="{7DF5339C-4A41-40E5-AE45-8C258E79386B}"/>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4443278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p:txStyles>
    <p:titleStyle>
      <a:lvl1pPr algn="l" rtl="0" eaLnBrk="0" fontAlgn="base" hangingPunct="0">
        <a:spcBef>
          <a:spcPct val="0"/>
        </a:spcBef>
        <a:spcAft>
          <a:spcPct val="0"/>
        </a:spcAft>
        <a:defRPr sz="3200" b="1">
          <a:solidFill>
            <a:srgbClr val="003399"/>
          </a:solidFill>
          <a:latin typeface="+mj-lt"/>
          <a:ea typeface="+mj-ea"/>
          <a:cs typeface="+mj-cs"/>
        </a:defRPr>
      </a:lvl1pPr>
      <a:lvl2pPr algn="l" rtl="0" eaLnBrk="0" fontAlgn="base" hangingPunct="0">
        <a:spcBef>
          <a:spcPct val="0"/>
        </a:spcBef>
        <a:spcAft>
          <a:spcPct val="0"/>
        </a:spcAft>
        <a:defRPr sz="3200" b="1">
          <a:solidFill>
            <a:srgbClr val="003399"/>
          </a:solidFill>
          <a:latin typeface="Times New Roman" pitchFamily="18" charset="0"/>
        </a:defRPr>
      </a:lvl2pPr>
      <a:lvl3pPr algn="l" rtl="0" eaLnBrk="0" fontAlgn="base" hangingPunct="0">
        <a:spcBef>
          <a:spcPct val="0"/>
        </a:spcBef>
        <a:spcAft>
          <a:spcPct val="0"/>
        </a:spcAft>
        <a:defRPr sz="3200" b="1">
          <a:solidFill>
            <a:srgbClr val="003399"/>
          </a:solidFill>
          <a:latin typeface="Times New Roman" pitchFamily="18" charset="0"/>
        </a:defRPr>
      </a:lvl3pPr>
      <a:lvl4pPr algn="l" rtl="0" eaLnBrk="0" fontAlgn="base" hangingPunct="0">
        <a:spcBef>
          <a:spcPct val="0"/>
        </a:spcBef>
        <a:spcAft>
          <a:spcPct val="0"/>
        </a:spcAft>
        <a:defRPr sz="3200" b="1">
          <a:solidFill>
            <a:srgbClr val="003399"/>
          </a:solidFill>
          <a:latin typeface="Times New Roman" pitchFamily="18" charset="0"/>
        </a:defRPr>
      </a:lvl4pPr>
      <a:lvl5pPr algn="l" rtl="0" eaLnBrk="0" fontAlgn="base" hangingPunct="0">
        <a:spcBef>
          <a:spcPct val="0"/>
        </a:spcBef>
        <a:spcAft>
          <a:spcPct val="0"/>
        </a:spcAft>
        <a:defRPr sz="3200" b="1">
          <a:solidFill>
            <a:srgbClr val="003399"/>
          </a:solidFill>
          <a:latin typeface="Times New Roman" pitchFamily="18" charset="0"/>
        </a:defRPr>
      </a:lvl5pPr>
      <a:lvl6pPr marL="457200" algn="l" rtl="0" fontAlgn="base">
        <a:spcBef>
          <a:spcPct val="0"/>
        </a:spcBef>
        <a:spcAft>
          <a:spcPct val="0"/>
        </a:spcAft>
        <a:defRPr sz="3200" b="1">
          <a:solidFill>
            <a:srgbClr val="003399"/>
          </a:solidFill>
          <a:latin typeface="Times New Roman" pitchFamily="18" charset="0"/>
        </a:defRPr>
      </a:lvl6pPr>
      <a:lvl7pPr marL="914400" algn="l" rtl="0" fontAlgn="base">
        <a:spcBef>
          <a:spcPct val="0"/>
        </a:spcBef>
        <a:spcAft>
          <a:spcPct val="0"/>
        </a:spcAft>
        <a:defRPr sz="3200" b="1">
          <a:solidFill>
            <a:srgbClr val="003399"/>
          </a:solidFill>
          <a:latin typeface="Times New Roman" pitchFamily="18" charset="0"/>
        </a:defRPr>
      </a:lvl7pPr>
      <a:lvl8pPr marL="1371600" algn="l" rtl="0" fontAlgn="base">
        <a:spcBef>
          <a:spcPct val="0"/>
        </a:spcBef>
        <a:spcAft>
          <a:spcPct val="0"/>
        </a:spcAft>
        <a:defRPr sz="3200" b="1">
          <a:solidFill>
            <a:srgbClr val="003399"/>
          </a:solidFill>
          <a:latin typeface="Times New Roman" pitchFamily="18" charset="0"/>
        </a:defRPr>
      </a:lvl8pPr>
      <a:lvl9pPr marL="1828800" algn="l" rtl="0" fontAlgn="base">
        <a:spcBef>
          <a:spcPct val="0"/>
        </a:spcBef>
        <a:spcAft>
          <a:spcPct val="0"/>
        </a:spcAft>
        <a:defRPr sz="3200" b="1">
          <a:solidFill>
            <a:srgbClr val="003399"/>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9DDCBC2-0BEB-4227-998A-0627C0C1AAB4}"/>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u="none"/>
            </a:lvl1pPr>
          </a:lstStyle>
          <a:p>
            <a:pPr>
              <a:defRPr/>
            </a:pPr>
            <a:endParaRPr lang="en-US"/>
          </a:p>
        </p:txBody>
      </p:sp>
      <p:sp>
        <p:nvSpPr>
          <p:cNvPr id="5123" name="Rectangle 3">
            <a:extLst>
              <a:ext uri="{FF2B5EF4-FFF2-40B4-BE49-F238E27FC236}">
                <a16:creationId xmlns:a16="http://schemas.microsoft.com/office/drawing/2014/main" id="{537A8C98-0315-46A9-B228-308CBB4AD693}"/>
              </a:ext>
            </a:extLst>
          </p:cNvPr>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u="none">
                <a:latin typeface="Arial Black" panose="020B0A04020102020204" pitchFamily="34" charset="0"/>
              </a:defRPr>
            </a:lvl1pPr>
          </a:lstStyle>
          <a:p>
            <a:pPr>
              <a:defRPr/>
            </a:pPr>
            <a:fld id="{7CA4BA25-F9FB-4219-90E4-ED52235B06EF}" type="slidenum">
              <a:rPr lang="en-US" altLang="en-US"/>
              <a:pPr>
                <a:defRPr/>
              </a:pPr>
              <a:t>‹#›</a:t>
            </a:fld>
            <a:endParaRPr lang="en-US" altLang="en-US"/>
          </a:p>
        </p:txBody>
      </p:sp>
      <p:grpSp>
        <p:nvGrpSpPr>
          <p:cNvPr id="1028" name="Group 4">
            <a:extLst>
              <a:ext uri="{FF2B5EF4-FFF2-40B4-BE49-F238E27FC236}">
                <a16:creationId xmlns:a16="http://schemas.microsoft.com/office/drawing/2014/main" id="{D7083840-4619-4F69-97C4-6826CA83700D}"/>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8E76A231-199D-40F6-85F8-E288022F0AB0}"/>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algn="ctr" eaLnBrk="1" hangingPunct="1">
                <a:defRPr/>
              </a:pPr>
              <a:endParaRPr lang="sr-Latn-RS" altLang="sr-Latn-RS" sz="2400" u="none">
                <a:latin typeface="Times New Roman" pitchFamily="18" charset="0"/>
              </a:endParaRPr>
            </a:p>
          </p:txBody>
        </p:sp>
        <p:sp>
          <p:nvSpPr>
            <p:cNvPr id="1033" name="Rectangle 6">
              <a:extLst>
                <a:ext uri="{FF2B5EF4-FFF2-40B4-BE49-F238E27FC236}">
                  <a16:creationId xmlns:a16="http://schemas.microsoft.com/office/drawing/2014/main" id="{2B85A38B-646D-408A-94DE-9DB60FE47046}"/>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34" name="Rectangle 7">
              <a:extLst>
                <a:ext uri="{FF2B5EF4-FFF2-40B4-BE49-F238E27FC236}">
                  <a16:creationId xmlns:a16="http://schemas.microsoft.com/office/drawing/2014/main" id="{4F4EF642-2729-413C-A314-DF5D2B13025F}"/>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5" name="Rectangle 8">
              <a:extLst>
                <a:ext uri="{FF2B5EF4-FFF2-40B4-BE49-F238E27FC236}">
                  <a16:creationId xmlns:a16="http://schemas.microsoft.com/office/drawing/2014/main" id="{3C6A06EF-A1F5-427D-BE10-18D09AC7EDC3}"/>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6" name="Rectangle 9">
              <a:extLst>
                <a:ext uri="{FF2B5EF4-FFF2-40B4-BE49-F238E27FC236}">
                  <a16:creationId xmlns:a16="http://schemas.microsoft.com/office/drawing/2014/main" id="{2FEC7E42-B24B-4F35-B8A7-01E905BAED9F}"/>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sp>
          <p:nvSpPr>
            <p:cNvPr id="1037" name="Rectangle 10">
              <a:extLst>
                <a:ext uri="{FF2B5EF4-FFF2-40B4-BE49-F238E27FC236}">
                  <a16:creationId xmlns:a16="http://schemas.microsoft.com/office/drawing/2014/main" id="{7E783C2B-47C9-4D1B-B928-F4C7A070447E}"/>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hlink"/>
                </a:solidFill>
              </a:endParaRPr>
            </a:p>
          </p:txBody>
        </p:sp>
        <p:sp>
          <p:nvSpPr>
            <p:cNvPr id="1038" name="Rectangle 11">
              <a:extLst>
                <a:ext uri="{FF2B5EF4-FFF2-40B4-BE49-F238E27FC236}">
                  <a16:creationId xmlns:a16="http://schemas.microsoft.com/office/drawing/2014/main" id="{E32D44BF-7FF7-4983-B280-D647E37B9C56}"/>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2400" u="none">
                <a:latin typeface="Times New Roman" pitchFamily="18" charset="0"/>
              </a:endParaRPr>
            </a:p>
          </p:txBody>
        </p:sp>
        <p:sp>
          <p:nvSpPr>
            <p:cNvPr id="1039" name="Rectangle 12">
              <a:extLst>
                <a:ext uri="{FF2B5EF4-FFF2-40B4-BE49-F238E27FC236}">
                  <a16:creationId xmlns:a16="http://schemas.microsoft.com/office/drawing/2014/main" id="{380E7F28-DC24-41E2-8699-23DF1D02B9B0}"/>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sp>
          <p:nvSpPr>
            <p:cNvPr id="1040" name="Rectangle 13">
              <a:extLst>
                <a:ext uri="{FF2B5EF4-FFF2-40B4-BE49-F238E27FC236}">
                  <a16:creationId xmlns:a16="http://schemas.microsoft.com/office/drawing/2014/main" id="{63EC3882-48FB-4F05-A43C-9F2E5E9239D3}"/>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u="sng">
                  <a:solidFill>
                    <a:schemeClr val="tx1"/>
                  </a:solidFill>
                  <a:latin typeface="Arial" pitchFamily="34" charset="0"/>
                </a:defRPr>
              </a:lvl1pPr>
              <a:lvl2pPr marL="742950" indent="-285750">
                <a:defRPr u="sng">
                  <a:solidFill>
                    <a:schemeClr val="tx1"/>
                  </a:solidFill>
                  <a:latin typeface="Arial" pitchFamily="34" charset="0"/>
                </a:defRPr>
              </a:lvl2pPr>
              <a:lvl3pPr marL="1143000" indent="-228600">
                <a:defRPr u="sng">
                  <a:solidFill>
                    <a:schemeClr val="tx1"/>
                  </a:solidFill>
                  <a:latin typeface="Arial" pitchFamily="34" charset="0"/>
                </a:defRPr>
              </a:lvl3pPr>
              <a:lvl4pPr marL="1600200" indent="-228600">
                <a:defRPr u="sng">
                  <a:solidFill>
                    <a:schemeClr val="tx1"/>
                  </a:solidFill>
                  <a:latin typeface="Arial" pitchFamily="34" charset="0"/>
                </a:defRPr>
              </a:lvl4pPr>
              <a:lvl5pPr marL="2057400" indent="-228600">
                <a:defRPr u="sng">
                  <a:solidFill>
                    <a:schemeClr val="tx1"/>
                  </a:solidFill>
                  <a:latin typeface="Arial" pitchFamily="34" charset="0"/>
                </a:defRPr>
              </a:lvl5pPr>
              <a:lvl6pPr marL="2514600" indent="-228600" eaLnBrk="0" fontAlgn="base" hangingPunct="0">
                <a:spcBef>
                  <a:spcPct val="0"/>
                </a:spcBef>
                <a:spcAft>
                  <a:spcPct val="0"/>
                </a:spcAft>
                <a:defRPr u="sng">
                  <a:solidFill>
                    <a:schemeClr val="tx1"/>
                  </a:solidFill>
                  <a:latin typeface="Arial" pitchFamily="34" charset="0"/>
                </a:defRPr>
              </a:lvl6pPr>
              <a:lvl7pPr marL="2971800" indent="-228600" eaLnBrk="0" fontAlgn="base" hangingPunct="0">
                <a:spcBef>
                  <a:spcPct val="0"/>
                </a:spcBef>
                <a:spcAft>
                  <a:spcPct val="0"/>
                </a:spcAft>
                <a:defRPr u="sng">
                  <a:solidFill>
                    <a:schemeClr val="tx1"/>
                  </a:solidFill>
                  <a:latin typeface="Arial" pitchFamily="34" charset="0"/>
                </a:defRPr>
              </a:lvl7pPr>
              <a:lvl8pPr marL="3429000" indent="-228600" eaLnBrk="0" fontAlgn="base" hangingPunct="0">
                <a:spcBef>
                  <a:spcPct val="0"/>
                </a:spcBef>
                <a:spcAft>
                  <a:spcPct val="0"/>
                </a:spcAft>
                <a:defRPr u="sng">
                  <a:solidFill>
                    <a:schemeClr val="tx1"/>
                  </a:solidFill>
                  <a:latin typeface="Arial" pitchFamily="34" charset="0"/>
                </a:defRPr>
              </a:lvl8pPr>
              <a:lvl9pPr marL="3886200" indent="-228600" eaLnBrk="0" fontAlgn="base" hangingPunct="0">
                <a:spcBef>
                  <a:spcPct val="0"/>
                </a:spcBef>
                <a:spcAft>
                  <a:spcPct val="0"/>
                </a:spcAft>
                <a:defRPr u="sng">
                  <a:solidFill>
                    <a:schemeClr val="tx1"/>
                  </a:solidFill>
                  <a:latin typeface="Arial" pitchFamily="34" charset="0"/>
                </a:defRPr>
              </a:lvl9pPr>
            </a:lstStyle>
            <a:p>
              <a:pPr eaLnBrk="1" hangingPunct="1">
                <a:defRPr/>
              </a:pPr>
              <a:endParaRPr lang="sr-Latn-RS" altLang="sr-Latn-RS" sz="1800" u="none">
                <a:solidFill>
                  <a:schemeClr val="accent2"/>
                </a:solidFill>
              </a:endParaRPr>
            </a:p>
          </p:txBody>
        </p:sp>
      </p:grpSp>
      <p:sp>
        <p:nvSpPr>
          <p:cNvPr id="1029" name="Rectangle 14">
            <a:extLst>
              <a:ext uri="{FF2B5EF4-FFF2-40B4-BE49-F238E27FC236}">
                <a16:creationId xmlns:a16="http://schemas.microsoft.com/office/drawing/2014/main" id="{065F4C98-B56B-4950-97B3-AECA9971A019}"/>
              </a:ext>
            </a:extLst>
          </p:cNvPr>
          <p:cNvSpPr>
            <a:spLocks noGrp="1" noChangeArrowheads="1"/>
          </p:cNvSpPr>
          <p:nvPr>
            <p:ph type="title"/>
          </p:nvPr>
        </p:nvSpPr>
        <p:spPr bwMode="auto">
          <a:xfrm>
            <a:off x="609600" y="457200"/>
            <a:ext cx="109728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sr-Latn-RS"/>
              <a:t>Click to edit Master title style</a:t>
            </a:r>
          </a:p>
        </p:txBody>
      </p:sp>
      <p:sp>
        <p:nvSpPr>
          <p:cNvPr id="1030" name="Rectangle 15">
            <a:extLst>
              <a:ext uri="{FF2B5EF4-FFF2-40B4-BE49-F238E27FC236}">
                <a16:creationId xmlns:a16="http://schemas.microsoft.com/office/drawing/2014/main" id="{9283A7AF-DFA9-48A1-93C8-95D3ADDAACEA}"/>
              </a:ext>
            </a:extLst>
          </p:cNvPr>
          <p:cNvSpPr>
            <a:spLocks noGrp="1" noChangeArrowheads="1"/>
          </p:cNvSpPr>
          <p:nvPr>
            <p:ph type="body" idx="1"/>
          </p:nvPr>
        </p:nvSpPr>
        <p:spPr bwMode="auto">
          <a:xfrm>
            <a:off x="609600" y="1981200"/>
            <a:ext cx="10972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sr-Latn-RS"/>
              <a:t>Click to edit Master text styles</a:t>
            </a:r>
          </a:p>
          <a:p>
            <a:pPr lvl="1"/>
            <a:r>
              <a:rPr lang="en-US" altLang="sr-Latn-RS"/>
              <a:t>Second level</a:t>
            </a:r>
          </a:p>
          <a:p>
            <a:pPr lvl="2"/>
            <a:r>
              <a:rPr lang="en-US" altLang="sr-Latn-RS"/>
              <a:t>Third level</a:t>
            </a:r>
          </a:p>
          <a:p>
            <a:pPr lvl="3"/>
            <a:r>
              <a:rPr lang="en-US" altLang="sr-Latn-RS"/>
              <a:t>Fourth level</a:t>
            </a:r>
          </a:p>
          <a:p>
            <a:pPr lvl="4"/>
            <a:r>
              <a:rPr lang="en-US" altLang="sr-Latn-RS"/>
              <a:t>Fifth level</a:t>
            </a:r>
          </a:p>
        </p:txBody>
      </p:sp>
      <p:sp>
        <p:nvSpPr>
          <p:cNvPr id="5136" name="Rectangle 16">
            <a:extLst>
              <a:ext uri="{FF2B5EF4-FFF2-40B4-BE49-F238E27FC236}">
                <a16:creationId xmlns:a16="http://schemas.microsoft.com/office/drawing/2014/main" id="{F718F2B9-8097-486C-88C0-5F437FB8A18E}"/>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u="none"/>
            </a:lvl1pPr>
          </a:lstStyle>
          <a:p>
            <a:pPr>
              <a:defRPr/>
            </a:pPr>
            <a:endParaRPr lang="en-US"/>
          </a:p>
        </p:txBody>
      </p:sp>
    </p:spTree>
    <p:extLst>
      <p:ext uri="{BB962C8B-B14F-4D97-AF65-F5344CB8AC3E}">
        <p14:creationId xmlns:p14="http://schemas.microsoft.com/office/powerpoint/2010/main" val="424214601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itchFamily="34" charset="0"/>
        </a:defRPr>
      </a:lvl2pPr>
      <a:lvl3pPr algn="l" rtl="0" eaLnBrk="0" fontAlgn="base" hangingPunct="0">
        <a:spcBef>
          <a:spcPct val="0"/>
        </a:spcBef>
        <a:spcAft>
          <a:spcPct val="0"/>
        </a:spcAft>
        <a:defRPr sz="4400">
          <a:solidFill>
            <a:schemeClr val="tx1"/>
          </a:solidFill>
          <a:latin typeface="Arial" pitchFamily="34" charset="0"/>
        </a:defRPr>
      </a:lvl3pPr>
      <a:lvl4pPr algn="l" rtl="0" eaLnBrk="0" fontAlgn="base" hangingPunct="0">
        <a:spcBef>
          <a:spcPct val="0"/>
        </a:spcBef>
        <a:spcAft>
          <a:spcPct val="0"/>
        </a:spcAft>
        <a:defRPr sz="4400">
          <a:solidFill>
            <a:schemeClr val="tx1"/>
          </a:solidFill>
          <a:latin typeface="Arial" pitchFamily="34" charset="0"/>
        </a:defRPr>
      </a:lvl4pPr>
      <a:lvl5pPr algn="l" rtl="0" eaLnBrk="0" fontAlgn="base" hangingPunct="0">
        <a:spcBef>
          <a:spcPct val="0"/>
        </a:spcBef>
        <a:spcAft>
          <a:spcPct val="0"/>
        </a:spcAft>
        <a:defRPr sz="4400">
          <a:solidFill>
            <a:schemeClr val="tx1"/>
          </a:solidFill>
          <a:latin typeface="Arial" pitchFamily="34" charset="0"/>
        </a:defRPr>
      </a:lvl5pPr>
      <a:lvl6pPr marL="457200" algn="l" rtl="0" fontAlgn="base">
        <a:spcBef>
          <a:spcPct val="0"/>
        </a:spcBef>
        <a:spcAft>
          <a:spcPct val="0"/>
        </a:spcAft>
        <a:defRPr sz="4400">
          <a:solidFill>
            <a:schemeClr val="tx1"/>
          </a:solidFill>
          <a:latin typeface="Arial" pitchFamily="34" charset="0"/>
        </a:defRPr>
      </a:lvl6pPr>
      <a:lvl7pPr marL="914400" algn="l" rtl="0" fontAlgn="base">
        <a:spcBef>
          <a:spcPct val="0"/>
        </a:spcBef>
        <a:spcAft>
          <a:spcPct val="0"/>
        </a:spcAft>
        <a:defRPr sz="4400">
          <a:solidFill>
            <a:schemeClr val="tx1"/>
          </a:solidFill>
          <a:latin typeface="Arial" pitchFamily="34" charset="0"/>
        </a:defRPr>
      </a:lvl7pPr>
      <a:lvl8pPr marL="1371600" algn="l" rtl="0" fontAlgn="base">
        <a:spcBef>
          <a:spcPct val="0"/>
        </a:spcBef>
        <a:spcAft>
          <a:spcPct val="0"/>
        </a:spcAft>
        <a:defRPr sz="4400">
          <a:solidFill>
            <a:schemeClr val="tx1"/>
          </a:solidFill>
          <a:latin typeface="Arial" pitchFamily="34" charset="0"/>
        </a:defRPr>
      </a:lvl8pPr>
      <a:lvl9pPr marL="1828800" algn="l" rtl="0" fontAlgn="base">
        <a:spcBef>
          <a:spcPct val="0"/>
        </a:spcBef>
        <a:spcAft>
          <a:spcPct val="0"/>
        </a:spcAft>
        <a:defRPr sz="4400">
          <a:solidFill>
            <a:schemeClr val="tx1"/>
          </a:solidFill>
          <a:latin typeface="Arial"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2D84C3E-40DD-4D52-AC6E-34DB31C58B32}"/>
              </a:ext>
            </a:extLst>
          </p:cNvPr>
          <p:cNvSpPr>
            <a:spLocks noGrp="1" noChangeArrowheads="1"/>
          </p:cNvSpPr>
          <p:nvPr>
            <p:ph type="title"/>
          </p:nvPr>
        </p:nvSpPr>
        <p:spPr bwMode="auto">
          <a:xfrm>
            <a:off x="609600" y="277813"/>
            <a:ext cx="10972800" cy="77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a:extLst>
              <a:ext uri="{FF2B5EF4-FFF2-40B4-BE49-F238E27FC236}">
                <a16:creationId xmlns:a16="http://schemas.microsoft.com/office/drawing/2014/main" id="{C65B77D9-6A36-488A-80E7-60D079E7067A}"/>
              </a:ext>
            </a:extLst>
          </p:cNvPr>
          <p:cNvSpPr>
            <a:spLocks noGrp="1" noChangeArrowheads="1"/>
          </p:cNvSpPr>
          <p:nvPr>
            <p:ph type="body" idx="1"/>
          </p:nvPr>
        </p:nvSpPr>
        <p:spPr bwMode="auto">
          <a:xfrm>
            <a:off x="609600" y="1125538"/>
            <a:ext cx="10972800"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a:extLst>
              <a:ext uri="{FF2B5EF4-FFF2-40B4-BE49-F238E27FC236}">
                <a16:creationId xmlns:a16="http://schemas.microsoft.com/office/drawing/2014/main" id="{06914B3E-DED7-4E59-AFCE-F2E7914890A7}"/>
              </a:ext>
            </a:extLst>
          </p:cNvPr>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aramond" pitchFamily="18" charset="0"/>
              </a:defRPr>
            </a:lvl1pPr>
          </a:lstStyle>
          <a:p>
            <a:pPr>
              <a:defRPr/>
            </a:pPr>
            <a:fld id="{CCFC8E69-3D24-4858-82E9-398FEB36DA08}" type="datetime1">
              <a:rPr lang="en-US"/>
              <a:pPr>
                <a:defRPr/>
              </a:pPr>
              <a:t>11/15/2021</a:t>
            </a:fld>
            <a:endParaRPr lang="en-US" altLang="en-US"/>
          </a:p>
        </p:txBody>
      </p:sp>
      <p:sp>
        <p:nvSpPr>
          <p:cNvPr id="4101" name="Rectangle 5">
            <a:extLst>
              <a:ext uri="{FF2B5EF4-FFF2-40B4-BE49-F238E27FC236}">
                <a16:creationId xmlns:a16="http://schemas.microsoft.com/office/drawing/2014/main" id="{E1533C30-8D4F-4D8E-B742-58EBE8056F84}"/>
              </a:ext>
            </a:extLst>
          </p:cNvPr>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atin typeface="Garamond" pitchFamily="18" charset="0"/>
              </a:defRPr>
            </a:lvl1pPr>
          </a:lstStyle>
          <a:p>
            <a:pPr>
              <a:defRPr/>
            </a:pPr>
            <a:endParaRPr lang="en-US" altLang="en-US"/>
          </a:p>
        </p:txBody>
      </p:sp>
      <p:sp>
        <p:nvSpPr>
          <p:cNvPr id="4102" name="Rectangle 6">
            <a:extLst>
              <a:ext uri="{FF2B5EF4-FFF2-40B4-BE49-F238E27FC236}">
                <a16:creationId xmlns:a16="http://schemas.microsoft.com/office/drawing/2014/main" id="{FC17D2B1-B600-40A6-95F1-A73A288C67D4}"/>
              </a:ext>
            </a:extLst>
          </p:cNvPr>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aramond" panose="02020404030301010803" pitchFamily="18" charset="0"/>
              </a:defRPr>
            </a:lvl1pPr>
          </a:lstStyle>
          <a:p>
            <a:pPr>
              <a:defRPr/>
            </a:pPr>
            <a:fld id="{663A7D29-7F0E-40F8-A6C1-7D461BDAF502}" type="slidenum">
              <a:rPr lang="en-US" altLang="en-US"/>
              <a:pPr>
                <a:defRPr/>
              </a:pPr>
              <a:t>‹#›</a:t>
            </a:fld>
            <a:endParaRPr lang="en-US" altLang="en-US"/>
          </a:p>
        </p:txBody>
      </p:sp>
      <p:sp>
        <p:nvSpPr>
          <p:cNvPr id="4103" name="Freeform 7">
            <a:extLst>
              <a:ext uri="{FF2B5EF4-FFF2-40B4-BE49-F238E27FC236}">
                <a16:creationId xmlns:a16="http://schemas.microsoft.com/office/drawing/2014/main" id="{68BDF321-338C-441E-9C04-021BBFE897D9}"/>
              </a:ext>
            </a:extLst>
          </p:cNvPr>
          <p:cNvSpPr>
            <a:spLocks noChangeArrowheads="1"/>
          </p:cNvSpPr>
          <p:nvPr/>
        </p:nvSpPr>
        <p:spPr bwMode="auto">
          <a:xfrm>
            <a:off x="508000" y="228600"/>
            <a:ext cx="109728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sz="1800"/>
          </a:p>
        </p:txBody>
      </p:sp>
      <p:sp>
        <p:nvSpPr>
          <p:cNvPr id="4104" name="Line 8">
            <a:extLst>
              <a:ext uri="{FF2B5EF4-FFF2-40B4-BE49-F238E27FC236}">
                <a16:creationId xmlns:a16="http://schemas.microsoft.com/office/drawing/2014/main" id="{8E1E4C93-D3E3-4FB4-B95D-81CC48AB86A8}"/>
              </a:ext>
            </a:extLst>
          </p:cNvPr>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Tree>
    <p:extLst>
      <p:ext uri="{BB962C8B-B14F-4D97-AF65-F5344CB8AC3E}">
        <p14:creationId xmlns:p14="http://schemas.microsoft.com/office/powerpoint/2010/main" val="39841054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hf hdr="0" ftr="0"/>
  <p:txStyles>
    <p:titleStyle>
      <a:lvl1pPr algn="l" rtl="0" eaLnBrk="0" fontAlgn="base" hangingPunct="0">
        <a:spcBef>
          <a:spcPct val="0"/>
        </a:spcBef>
        <a:spcAft>
          <a:spcPct val="0"/>
        </a:spcAft>
        <a:defRPr sz="3200" b="1">
          <a:solidFill>
            <a:srgbClr val="003399"/>
          </a:solidFill>
          <a:latin typeface="+mj-lt"/>
          <a:ea typeface="+mj-ea"/>
          <a:cs typeface="+mj-cs"/>
        </a:defRPr>
      </a:lvl1pPr>
      <a:lvl2pPr algn="l" rtl="0" eaLnBrk="0" fontAlgn="base" hangingPunct="0">
        <a:spcBef>
          <a:spcPct val="0"/>
        </a:spcBef>
        <a:spcAft>
          <a:spcPct val="0"/>
        </a:spcAft>
        <a:defRPr sz="3200" b="1">
          <a:solidFill>
            <a:srgbClr val="003399"/>
          </a:solidFill>
          <a:latin typeface="Times New Roman" pitchFamily="18" charset="0"/>
        </a:defRPr>
      </a:lvl2pPr>
      <a:lvl3pPr algn="l" rtl="0" eaLnBrk="0" fontAlgn="base" hangingPunct="0">
        <a:spcBef>
          <a:spcPct val="0"/>
        </a:spcBef>
        <a:spcAft>
          <a:spcPct val="0"/>
        </a:spcAft>
        <a:defRPr sz="3200" b="1">
          <a:solidFill>
            <a:srgbClr val="003399"/>
          </a:solidFill>
          <a:latin typeface="Times New Roman" pitchFamily="18" charset="0"/>
        </a:defRPr>
      </a:lvl3pPr>
      <a:lvl4pPr algn="l" rtl="0" eaLnBrk="0" fontAlgn="base" hangingPunct="0">
        <a:spcBef>
          <a:spcPct val="0"/>
        </a:spcBef>
        <a:spcAft>
          <a:spcPct val="0"/>
        </a:spcAft>
        <a:defRPr sz="3200" b="1">
          <a:solidFill>
            <a:srgbClr val="003399"/>
          </a:solidFill>
          <a:latin typeface="Times New Roman" pitchFamily="18" charset="0"/>
        </a:defRPr>
      </a:lvl4pPr>
      <a:lvl5pPr algn="l" rtl="0" eaLnBrk="0" fontAlgn="base" hangingPunct="0">
        <a:spcBef>
          <a:spcPct val="0"/>
        </a:spcBef>
        <a:spcAft>
          <a:spcPct val="0"/>
        </a:spcAft>
        <a:defRPr sz="3200" b="1">
          <a:solidFill>
            <a:srgbClr val="003399"/>
          </a:solidFill>
          <a:latin typeface="Times New Roman" pitchFamily="18" charset="0"/>
        </a:defRPr>
      </a:lvl5pPr>
      <a:lvl6pPr marL="457200" algn="l" rtl="0" fontAlgn="base">
        <a:spcBef>
          <a:spcPct val="0"/>
        </a:spcBef>
        <a:spcAft>
          <a:spcPct val="0"/>
        </a:spcAft>
        <a:defRPr sz="3200" b="1">
          <a:solidFill>
            <a:srgbClr val="003399"/>
          </a:solidFill>
          <a:latin typeface="Times New Roman" pitchFamily="18" charset="0"/>
        </a:defRPr>
      </a:lvl6pPr>
      <a:lvl7pPr marL="914400" algn="l" rtl="0" fontAlgn="base">
        <a:spcBef>
          <a:spcPct val="0"/>
        </a:spcBef>
        <a:spcAft>
          <a:spcPct val="0"/>
        </a:spcAft>
        <a:defRPr sz="3200" b="1">
          <a:solidFill>
            <a:srgbClr val="003399"/>
          </a:solidFill>
          <a:latin typeface="Times New Roman" pitchFamily="18" charset="0"/>
        </a:defRPr>
      </a:lvl7pPr>
      <a:lvl8pPr marL="1371600" algn="l" rtl="0" fontAlgn="base">
        <a:spcBef>
          <a:spcPct val="0"/>
        </a:spcBef>
        <a:spcAft>
          <a:spcPct val="0"/>
        </a:spcAft>
        <a:defRPr sz="3200" b="1">
          <a:solidFill>
            <a:srgbClr val="003399"/>
          </a:solidFill>
          <a:latin typeface="Times New Roman" pitchFamily="18" charset="0"/>
        </a:defRPr>
      </a:lvl8pPr>
      <a:lvl9pPr marL="1828800" algn="l" rtl="0" fontAlgn="base">
        <a:spcBef>
          <a:spcPct val="0"/>
        </a:spcBef>
        <a:spcAft>
          <a:spcPct val="0"/>
        </a:spcAft>
        <a:defRPr sz="3200" b="1">
          <a:solidFill>
            <a:srgbClr val="003399"/>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24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2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0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sr-Latn-C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A0082FD1-0514-4296-937C-666B2C59544F}"/>
              </a:ext>
            </a:extLst>
          </p:cNvPr>
          <p:cNvSpPr>
            <a:spLocks noGrp="1" noChangeArrowheads="1"/>
          </p:cNvSpPr>
          <p:nvPr>
            <p:ph type="title"/>
          </p:nvPr>
        </p:nvSpPr>
        <p:spPr bwMode="auto">
          <a:xfrm>
            <a:off x="609601" y="277814"/>
            <a:ext cx="10970684" cy="8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title text format</a:t>
            </a:r>
          </a:p>
        </p:txBody>
      </p:sp>
      <p:sp>
        <p:nvSpPr>
          <p:cNvPr id="2051" name="Rectangle 2">
            <a:extLst>
              <a:ext uri="{FF2B5EF4-FFF2-40B4-BE49-F238E27FC236}">
                <a16:creationId xmlns:a16="http://schemas.microsoft.com/office/drawing/2014/main" id="{B85050C1-7136-4A71-A074-616DF760C6BC}"/>
              </a:ext>
            </a:extLst>
          </p:cNvPr>
          <p:cNvSpPr>
            <a:spLocks noGrp="1" noChangeArrowheads="1"/>
          </p:cNvSpPr>
          <p:nvPr>
            <p:ph type="body" idx="1"/>
          </p:nvPr>
        </p:nvSpPr>
        <p:spPr bwMode="auto">
          <a:xfrm>
            <a:off x="609601" y="1268414"/>
            <a:ext cx="10970684"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a:extLst>
              <a:ext uri="{FF2B5EF4-FFF2-40B4-BE49-F238E27FC236}">
                <a16:creationId xmlns:a16="http://schemas.microsoft.com/office/drawing/2014/main" id="{89B99E3E-E507-47FB-8D66-7DBBAC1FA39F}"/>
              </a:ext>
            </a:extLst>
          </p:cNvPr>
          <p:cNvSpPr>
            <a:spLocks noGrp="1" noChangeArrowheads="1"/>
          </p:cNvSpPr>
          <p:nvPr>
            <p:ph type="dt"/>
          </p:nvPr>
        </p:nvSpPr>
        <p:spPr bwMode="auto">
          <a:xfrm>
            <a:off x="609601" y="6243638"/>
            <a:ext cx="2842684"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pitchFamily="18" charset="0"/>
              </a:defRPr>
            </a:lvl1pPr>
          </a:lstStyle>
          <a:p>
            <a:pPr>
              <a:defRPr/>
            </a:pPr>
            <a:fld id="{DBC87A20-481D-4569-9E27-CBB5EAE9A619}" type="datetime1">
              <a:rPr lang="en-US"/>
              <a:pPr>
                <a:defRPr/>
              </a:pPr>
              <a:t>11/15/2021</a:t>
            </a:fld>
            <a:endParaRPr lang="en-US"/>
          </a:p>
        </p:txBody>
      </p:sp>
      <p:sp>
        <p:nvSpPr>
          <p:cNvPr id="1028" name="Rectangle 4">
            <a:extLst>
              <a:ext uri="{FF2B5EF4-FFF2-40B4-BE49-F238E27FC236}">
                <a16:creationId xmlns:a16="http://schemas.microsoft.com/office/drawing/2014/main" id="{8B4994A8-20F8-4ADF-8934-C5DFA4BC516C}"/>
              </a:ext>
            </a:extLst>
          </p:cNvPr>
          <p:cNvSpPr>
            <a:spLocks noGrp="1" noChangeArrowheads="1"/>
          </p:cNvSpPr>
          <p:nvPr>
            <p:ph type="ftr"/>
          </p:nvPr>
        </p:nvSpPr>
        <p:spPr bwMode="auto">
          <a:xfrm>
            <a:off x="4165601" y="6248401"/>
            <a:ext cx="3858684" cy="455613"/>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Garamond" pitchFamily="18" charset="0"/>
              </a:defRPr>
            </a:lvl1pPr>
          </a:lstStyle>
          <a:p>
            <a:pPr>
              <a:defRPr/>
            </a:pPr>
            <a:endParaRPr lang="en-US"/>
          </a:p>
        </p:txBody>
      </p:sp>
      <p:sp>
        <p:nvSpPr>
          <p:cNvPr id="1029" name="Rectangle 5">
            <a:extLst>
              <a:ext uri="{FF2B5EF4-FFF2-40B4-BE49-F238E27FC236}">
                <a16:creationId xmlns:a16="http://schemas.microsoft.com/office/drawing/2014/main" id="{0DD87596-89B0-4361-96BD-5EF189499954}"/>
              </a:ext>
            </a:extLst>
          </p:cNvPr>
          <p:cNvSpPr>
            <a:spLocks noGrp="1" noChangeArrowheads="1"/>
          </p:cNvSpPr>
          <p:nvPr>
            <p:ph type="sldNum"/>
          </p:nvPr>
        </p:nvSpPr>
        <p:spPr bwMode="auto">
          <a:xfrm>
            <a:off x="8737601" y="6243638"/>
            <a:ext cx="2842684" cy="455612"/>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defRPr sz="1200">
                <a:solidFill>
                  <a:srgbClr val="000000"/>
                </a:solidFill>
                <a:latin typeface="Garamond" panose="02020404030301010803" pitchFamily="18" charset="0"/>
              </a:defRPr>
            </a:lvl1pPr>
          </a:lstStyle>
          <a:p>
            <a:fld id="{85241641-CEE9-4413-B327-60C05ABC4D11}" type="slidenum">
              <a:rPr lang="en-US" altLang="en-US"/>
              <a:pPr/>
              <a:t>‹#›</a:t>
            </a:fld>
            <a:endParaRPr lang="en-US" altLang="en-US"/>
          </a:p>
        </p:txBody>
      </p:sp>
      <p:sp>
        <p:nvSpPr>
          <p:cNvPr id="1031" name="Freeform 6">
            <a:extLst>
              <a:ext uri="{FF2B5EF4-FFF2-40B4-BE49-F238E27FC236}">
                <a16:creationId xmlns:a16="http://schemas.microsoft.com/office/drawing/2014/main" id="{51AF42AB-7158-48FD-B556-C2D5BA8BC3F4}"/>
              </a:ext>
            </a:extLst>
          </p:cNvPr>
          <p:cNvSpPr>
            <a:spLocks noChangeArrowheads="1"/>
          </p:cNvSpPr>
          <p:nvPr/>
        </p:nvSpPr>
        <p:spPr bwMode="auto">
          <a:xfrm>
            <a:off x="508000" y="228600"/>
            <a:ext cx="109728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80">
            <a:solidFill>
              <a:srgbClr val="CC9900"/>
            </a:solidFill>
            <a:miter lim="800000"/>
            <a:headEnd/>
            <a:tailEnd/>
          </a:ln>
        </p:spPr>
        <p:txBody>
          <a:bodyPr wrap="none" anchor="ctr"/>
          <a:lstStyle/>
          <a:p>
            <a:pPr>
              <a:defRPr/>
            </a:pPr>
            <a:endParaRPr lang="en-US" sz="1800">
              <a:latin typeface="Arial" charset="0"/>
            </a:endParaRPr>
          </a:p>
        </p:txBody>
      </p:sp>
      <p:sp>
        <p:nvSpPr>
          <p:cNvPr id="1032" name="Line 7">
            <a:extLst>
              <a:ext uri="{FF2B5EF4-FFF2-40B4-BE49-F238E27FC236}">
                <a16:creationId xmlns:a16="http://schemas.microsoft.com/office/drawing/2014/main" id="{B72B205F-076E-4C14-8F31-23E3A347D5F7}"/>
              </a:ext>
            </a:extLst>
          </p:cNvPr>
          <p:cNvSpPr>
            <a:spLocks noChangeShapeType="1"/>
          </p:cNvSpPr>
          <p:nvPr/>
        </p:nvSpPr>
        <p:spPr bwMode="auto">
          <a:xfrm>
            <a:off x="609600" y="6172200"/>
            <a:ext cx="10972800" cy="1588"/>
          </a:xfrm>
          <a:prstGeom prst="line">
            <a:avLst/>
          </a:prstGeom>
          <a:noFill/>
          <a:ln w="19080">
            <a:solidFill>
              <a:srgbClr val="CC9900"/>
            </a:solidFill>
            <a:miter lim="800000"/>
            <a:headEnd/>
            <a:tailEnd/>
          </a:ln>
        </p:spPr>
        <p:txBody>
          <a:bodyPr/>
          <a:lstStyle/>
          <a:p>
            <a:pPr>
              <a:defRPr/>
            </a:pPr>
            <a:endParaRPr lang="en-US" sz="1800">
              <a:latin typeface="Arial" charset="0"/>
            </a:endParaRPr>
          </a:p>
        </p:txBody>
      </p:sp>
    </p:spTree>
    <p:extLst>
      <p:ext uri="{BB962C8B-B14F-4D97-AF65-F5344CB8AC3E}">
        <p14:creationId xmlns:p14="http://schemas.microsoft.com/office/powerpoint/2010/main" val="332324554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hdr="0" ftr="0"/>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3600" b="1">
          <a:solidFill>
            <a:srgbClr val="003399"/>
          </a:solidFill>
          <a:latin typeface="Times New Roman" pitchFamily="18" charset="0"/>
          <a:ea typeface="Lucida Sans Unicode" pitchFamily="34" charset="0"/>
          <a:cs typeface="Lucida Sans Unicode" pitchFamily="34" charset="0"/>
        </a:defRPr>
      </a:lvl5pPr>
      <a:lvl6pPr marL="25146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6pPr>
      <a:lvl7pPr marL="29718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7pPr>
      <a:lvl8pPr marL="34290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8pPr>
      <a:lvl9pPr marL="3886200" indent="-228600" algn="l" defTabSz="457200" rtl="0" fontAlgn="base">
        <a:spcBef>
          <a:spcPct val="0"/>
        </a:spcBef>
        <a:spcAft>
          <a:spcPct val="0"/>
        </a:spcAft>
        <a:buClr>
          <a:srgbClr val="000000"/>
        </a:buClr>
        <a:buSzPct val="100000"/>
        <a:buFont typeface="Times New Roman" pitchFamily="18" charset="0"/>
        <a:defRPr sz="3600" b="1">
          <a:solidFill>
            <a:srgbClr val="003399"/>
          </a:solidFill>
          <a:latin typeface="Times New Roman" pitchFamily="18" charset="0"/>
          <a:ea typeface="Lucida Sans Unicode" pitchFamily="34" charset="0"/>
          <a:cs typeface="Lucida Sans Unicode" pitchFamily="34" charset="0"/>
        </a:defRPr>
      </a:lvl9pPr>
    </p:titleStyle>
    <p:bodyStyle>
      <a:lvl1pPr marL="342900" indent="-342900" algn="l" defTabSz="457200"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1pPr>
      <a:lvl2pPr marL="742950" indent="-285750" algn="l" defTabSz="457200" rtl="0" eaLnBrk="0" fontAlgn="base" hangingPunct="0">
        <a:spcBef>
          <a:spcPts val="550"/>
        </a:spcBef>
        <a:spcAft>
          <a:spcPct val="0"/>
        </a:spcAft>
        <a:buClr>
          <a:srgbClr val="000000"/>
        </a:buClr>
        <a:buSzPct val="100000"/>
        <a:buFont typeface="Times New Roman" panose="02020603050405020304" pitchFamily="18" charset="0"/>
        <a:buChar char="–"/>
        <a:defRPr sz="2200">
          <a:solidFill>
            <a:srgbClr val="000000"/>
          </a:solidFill>
          <a:latin typeface="+mn-lt"/>
          <a:ea typeface="+mn-ea"/>
          <a:cs typeface="+mn-cs"/>
        </a:defRPr>
      </a:lvl2pPr>
      <a:lvl3pPr marL="11430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6pPr>
      <a:lvl7pPr marL="29718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7pPr>
      <a:lvl8pPr marL="34290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8pPr>
      <a:lvl9pPr marL="3886200" indent="-228600" algn="l" defTabSz="457200" rtl="0" fontAlgn="base">
        <a:spcBef>
          <a:spcPts val="500"/>
        </a:spcBef>
        <a:spcAft>
          <a:spcPct val="0"/>
        </a:spcAft>
        <a:buClr>
          <a:srgbClr val="000000"/>
        </a:buClr>
        <a:buSzPct val="100000"/>
        <a:buFont typeface="Times New Roman" pitchFamily="18"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8.xml"/><Relationship Id="rId1" Type="http://schemas.openxmlformats.org/officeDocument/2006/relationships/vmlDrawing" Target="../drawings/vmlDrawing8.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oleObject" Target="../embeddings/Microsoft_Word_97_-_2003_Document.doc"/><Relationship Id="rId2" Type="http://schemas.openxmlformats.org/officeDocument/2006/relationships/slideLayout" Target="../slideLayouts/slideLayout30.xml"/><Relationship Id="rId1" Type="http://schemas.openxmlformats.org/officeDocument/2006/relationships/vmlDrawing" Target="../drawings/vmlDrawing2.vml"/><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8.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0.xml"/><Relationship Id="rId1" Type="http://schemas.openxmlformats.org/officeDocument/2006/relationships/vmlDrawing" Target="../drawings/vmlDrawing9.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30.xml"/><Relationship Id="rId1" Type="http://schemas.openxmlformats.org/officeDocument/2006/relationships/vmlDrawing" Target="../drawings/vmlDrawing3.v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0.xml"/><Relationship Id="rId1" Type="http://schemas.openxmlformats.org/officeDocument/2006/relationships/vmlDrawing" Target="../drawings/vmlDrawing4.v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0.xml"/><Relationship Id="rId1" Type="http://schemas.openxmlformats.org/officeDocument/2006/relationships/vmlDrawing" Target="../drawings/vmlDrawing5.v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0.xml"/><Relationship Id="rId1" Type="http://schemas.openxmlformats.org/officeDocument/2006/relationships/vmlDrawing" Target="../drawings/vmlDrawing6.v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0.xml"/><Relationship Id="rId1" Type="http://schemas.openxmlformats.org/officeDocument/2006/relationships/vmlDrawing" Target="../drawings/vmlDrawing7.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53E0E-8575-4E99-8C88-DE7AAA7F4FCA}"/>
              </a:ext>
            </a:extLst>
          </p:cNvPr>
          <p:cNvSpPr>
            <a:spLocks noGrp="1"/>
          </p:cNvSpPr>
          <p:nvPr>
            <p:ph type="ctrTitle"/>
          </p:nvPr>
        </p:nvSpPr>
        <p:spPr/>
        <p:txBody>
          <a:bodyPr/>
          <a:lstStyle/>
          <a:p>
            <a:r>
              <a:rPr lang="en-US" dirty="0" err="1"/>
              <a:t>Objektno</a:t>
            </a:r>
            <a:r>
              <a:rPr lang="en-US" dirty="0"/>
              <a:t> </a:t>
            </a:r>
            <a:r>
              <a:rPr lang="en-US" dirty="0" err="1"/>
              <a:t>orijentisano</a:t>
            </a:r>
            <a:r>
              <a:rPr lang="en-US" dirty="0"/>
              <a:t> </a:t>
            </a:r>
            <a:r>
              <a:rPr lang="en-US" dirty="0" err="1"/>
              <a:t>programiranje</a:t>
            </a:r>
            <a:endParaRPr lang="en-US" dirty="0"/>
          </a:p>
        </p:txBody>
      </p:sp>
      <p:sp>
        <p:nvSpPr>
          <p:cNvPr id="3" name="Subtitle 2">
            <a:extLst>
              <a:ext uri="{FF2B5EF4-FFF2-40B4-BE49-F238E27FC236}">
                <a16:creationId xmlns:a16="http://schemas.microsoft.com/office/drawing/2014/main" id="{6152D576-596A-4BCC-A102-E6D4E66ECF79}"/>
              </a:ext>
            </a:extLst>
          </p:cNvPr>
          <p:cNvSpPr>
            <a:spLocks noGrp="1"/>
          </p:cNvSpPr>
          <p:nvPr>
            <p:ph type="subTitle" idx="1"/>
          </p:nvPr>
        </p:nvSpPr>
        <p:spPr/>
        <p:txBody>
          <a:bodyPr/>
          <a:lstStyle/>
          <a:p>
            <a:r>
              <a:rPr lang="en-US" dirty="0" err="1"/>
              <a:t>Predavanja</a:t>
            </a:r>
            <a:r>
              <a:rPr lang="en-US" dirty="0"/>
              <a:t> br. 6</a:t>
            </a:r>
          </a:p>
        </p:txBody>
      </p:sp>
    </p:spTree>
    <p:extLst>
      <p:ext uri="{BB962C8B-B14F-4D97-AF65-F5344CB8AC3E}">
        <p14:creationId xmlns:p14="http://schemas.microsoft.com/office/powerpoint/2010/main" val="1963289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E57B974F-3AE1-44C3-ADB8-03456F122109}"/>
              </a:ext>
            </a:extLst>
          </p:cNvPr>
          <p:cNvSpPr>
            <a:spLocks noGrp="1" noChangeArrowheads="1"/>
          </p:cNvSpPr>
          <p:nvPr>
            <p:ph type="title"/>
          </p:nvPr>
        </p:nvSpPr>
        <p:spPr/>
        <p:txBody>
          <a:bodyPr/>
          <a:lstStyle/>
          <a:p>
            <a:pPr eaLnBrk="1" hangingPunct="1"/>
            <a:r>
              <a:rPr lang="en-US" altLang="sr-Latn-RS" sz="2800" b="1" u="sng">
                <a:solidFill>
                  <a:schemeClr val="bg2"/>
                </a:solidFill>
              </a:rPr>
              <a:t>Izbor povratnih tipova operatorskih funkcija</a:t>
            </a:r>
          </a:p>
        </p:txBody>
      </p:sp>
      <p:sp>
        <p:nvSpPr>
          <p:cNvPr id="128003" name="Rectangle 3">
            <a:extLst>
              <a:ext uri="{FF2B5EF4-FFF2-40B4-BE49-F238E27FC236}">
                <a16:creationId xmlns:a16="http://schemas.microsoft.com/office/drawing/2014/main" id="{41F67170-BD84-4588-9E83-3451ED599D8D}"/>
              </a:ext>
            </a:extLst>
          </p:cNvPr>
          <p:cNvSpPr>
            <a:spLocks noGrp="1" noChangeArrowheads="1"/>
          </p:cNvSpPr>
          <p:nvPr>
            <p:ph type="body" idx="1"/>
          </p:nvPr>
        </p:nvSpPr>
        <p:spPr>
          <a:xfrm>
            <a:off x="1981201" y="1981200"/>
            <a:ext cx="8435975" cy="3886200"/>
          </a:xfrm>
        </p:spPr>
        <p:txBody>
          <a:bodyPr/>
          <a:lstStyle/>
          <a:p>
            <a:pPr marL="609600" indent="-609600" eaLnBrk="1" hangingPunct="1">
              <a:lnSpc>
                <a:spcPct val="80000"/>
              </a:lnSpc>
              <a:spcBef>
                <a:spcPct val="50000"/>
              </a:spcBef>
            </a:pPr>
            <a:r>
              <a:rPr lang="en-US" altLang="sr-Latn-RS" sz="2000" dirty="0" err="1"/>
              <a:t>operatori</a:t>
            </a:r>
            <a:r>
              <a:rPr lang="en-US" altLang="sr-Latn-RS" sz="2000" dirty="0"/>
              <a:t> </a:t>
            </a:r>
            <a:r>
              <a:rPr lang="en-US" altLang="sr-Latn-RS" sz="2000" dirty="0" err="1"/>
              <a:t>koji</a:t>
            </a:r>
            <a:r>
              <a:rPr lang="en-US" altLang="sr-Latn-RS" sz="2000" dirty="0"/>
              <a:t> </a:t>
            </a:r>
            <a:r>
              <a:rPr lang="en-US" altLang="sr-Latn-RS" sz="2000" dirty="0" err="1"/>
              <a:t>menjaju</a:t>
            </a:r>
            <a:r>
              <a:rPr lang="en-US" altLang="sr-Latn-RS" sz="2000" dirty="0"/>
              <a:t> </a:t>
            </a:r>
            <a:r>
              <a:rPr lang="en-US" altLang="sr-Latn-RS" sz="2000" dirty="0" err="1"/>
              <a:t>levi</a:t>
            </a:r>
            <a:r>
              <a:rPr lang="en-US" altLang="sr-Latn-RS" sz="2000" dirty="0"/>
              <a:t> operand (</a:t>
            </a:r>
            <a:r>
              <a:rPr lang="en-US" altLang="sr-Latn-RS" sz="2000" dirty="0" err="1"/>
              <a:t>npr</a:t>
            </a:r>
            <a:r>
              <a:rPr lang="en-US" altLang="sr-Latn-RS" sz="2000" dirty="0"/>
              <a:t>. =) </a:t>
            </a:r>
            <a:r>
              <a:rPr lang="en-US" altLang="sr-Latn-RS" sz="2000" dirty="0" err="1"/>
              <a:t>treba</a:t>
            </a:r>
            <a:r>
              <a:rPr lang="en-US" altLang="sr-Latn-RS" sz="2000" dirty="0"/>
              <a:t> da </a:t>
            </a:r>
            <a:r>
              <a:rPr lang="en-US" altLang="sr-Latn-RS" sz="2000" dirty="0" err="1"/>
              <a:t>vrate</a:t>
            </a:r>
            <a:r>
              <a:rPr lang="en-US" altLang="sr-Latn-RS" sz="2000" dirty="0"/>
              <a:t> </a:t>
            </a:r>
            <a:r>
              <a:rPr lang="en-US" altLang="sr-Latn-RS" sz="2000" dirty="0" err="1"/>
              <a:t>referencu</a:t>
            </a:r>
            <a:r>
              <a:rPr lang="en-US" altLang="sr-Latn-RS" sz="2000" dirty="0"/>
              <a:t> </a:t>
            </a:r>
            <a:r>
              <a:rPr lang="en-US" altLang="sr-Latn-RS" sz="2000" dirty="0" err="1"/>
              <a:t>na</a:t>
            </a:r>
            <a:r>
              <a:rPr lang="en-US" altLang="sr-Latn-RS" sz="2000" dirty="0"/>
              <a:t> </a:t>
            </a:r>
            <a:r>
              <a:rPr lang="en-US" altLang="sr-Latn-RS" sz="2000" dirty="0" err="1"/>
              <a:t>levi</a:t>
            </a:r>
            <a:r>
              <a:rPr lang="en-US" altLang="sr-Latn-RS" sz="2000" dirty="0"/>
              <a:t> operand.</a:t>
            </a:r>
          </a:p>
          <a:p>
            <a:pPr marL="609600" indent="-609600" eaLnBrk="1" hangingPunct="1">
              <a:lnSpc>
                <a:spcPct val="80000"/>
              </a:lnSpc>
              <a:spcBef>
                <a:spcPct val="50000"/>
              </a:spcBef>
            </a:pPr>
            <a:r>
              <a:rPr lang="en-US" altLang="sr-Latn-RS" sz="2000" dirty="0" err="1"/>
              <a:t>operatori</a:t>
            </a:r>
            <a:r>
              <a:rPr lang="en-US" altLang="sr-Latn-RS" sz="2000" dirty="0"/>
              <a:t> </a:t>
            </a:r>
            <a:r>
              <a:rPr lang="en-US" altLang="sr-Latn-RS" sz="2000" dirty="0" err="1"/>
              <a:t>koji</a:t>
            </a:r>
            <a:r>
              <a:rPr lang="en-US" altLang="sr-Latn-RS" sz="2000" dirty="0"/>
              <a:t> </a:t>
            </a:r>
            <a:r>
              <a:rPr lang="en-US" altLang="sr-Latn-RS" sz="2000" dirty="0" err="1"/>
              <a:t>biraju</a:t>
            </a:r>
            <a:r>
              <a:rPr lang="en-US" altLang="sr-Latn-RS" sz="2000" dirty="0"/>
              <a:t> </a:t>
            </a:r>
            <a:r>
              <a:rPr lang="en-US" altLang="sr-Latn-RS" sz="2000" dirty="0" err="1"/>
              <a:t>ili</a:t>
            </a:r>
            <a:r>
              <a:rPr lang="en-US" altLang="sr-Latn-RS" sz="2000" dirty="0"/>
              <a:t> </a:t>
            </a:r>
            <a:r>
              <a:rPr lang="en-US" altLang="sr-Latn-RS" sz="2000" dirty="0" err="1"/>
              <a:t>isporu</a:t>
            </a:r>
            <a:r>
              <a:rPr lang="sr-Latn-CS" altLang="sr-Latn-RS" sz="2000" dirty="0"/>
              <a:t>č</a:t>
            </a:r>
            <a:r>
              <a:rPr lang="en-US" altLang="sr-Latn-RS" sz="2000" dirty="0" err="1"/>
              <a:t>uju</a:t>
            </a:r>
            <a:r>
              <a:rPr lang="en-US" altLang="sr-Latn-RS" sz="2000" dirty="0"/>
              <a:t> </a:t>
            </a:r>
            <a:r>
              <a:rPr lang="en-US" altLang="sr-Latn-RS" sz="2000" dirty="0" err="1"/>
              <a:t>operande</a:t>
            </a:r>
            <a:r>
              <a:rPr lang="en-US" altLang="sr-Latn-RS" sz="2000" dirty="0"/>
              <a:t> (</a:t>
            </a:r>
            <a:r>
              <a:rPr lang="en-US" altLang="sr-Latn-RS" sz="2000" dirty="0" err="1"/>
              <a:t>npr</a:t>
            </a:r>
            <a:r>
              <a:rPr lang="en-US" altLang="sr-Latn-RS" sz="2000" dirty="0"/>
              <a:t>. [], -&gt;, ()) obi</a:t>
            </a:r>
            <a:r>
              <a:rPr lang="sr-Latn-CS" altLang="sr-Latn-RS" sz="2000" dirty="0"/>
              <a:t>č</a:t>
            </a:r>
            <a:r>
              <a:rPr lang="en-US" altLang="sr-Latn-RS" sz="2000" dirty="0"/>
              <a:t>no </a:t>
            </a:r>
            <a:r>
              <a:rPr lang="en-US" altLang="sr-Latn-RS" sz="2000" dirty="0" err="1"/>
              <a:t>treba</a:t>
            </a:r>
            <a:r>
              <a:rPr lang="en-US" altLang="sr-Latn-RS" sz="2000" dirty="0"/>
              <a:t> da </a:t>
            </a:r>
            <a:r>
              <a:rPr lang="en-US" altLang="sr-Latn-RS" sz="2000" dirty="0" err="1"/>
              <a:t>vrate</a:t>
            </a:r>
            <a:r>
              <a:rPr lang="en-US" altLang="sr-Latn-RS" sz="2000" dirty="0"/>
              <a:t> </a:t>
            </a:r>
            <a:r>
              <a:rPr lang="en-US" altLang="sr-Latn-RS" sz="2000" dirty="0" err="1"/>
              <a:t>referencu</a:t>
            </a:r>
            <a:r>
              <a:rPr lang="en-US" altLang="sr-Latn-RS" sz="2000" dirty="0"/>
              <a:t> </a:t>
            </a:r>
            <a:r>
              <a:rPr lang="en-US" altLang="sr-Latn-RS" sz="2000" dirty="0" err="1"/>
              <a:t>na</a:t>
            </a:r>
            <a:r>
              <a:rPr lang="en-US" altLang="sr-Latn-RS" sz="2000" dirty="0"/>
              <a:t> </a:t>
            </a:r>
            <a:r>
              <a:rPr lang="en-US" altLang="sr-Latn-RS" sz="2000" dirty="0" err="1"/>
              <a:t>izabranu</a:t>
            </a:r>
            <a:r>
              <a:rPr lang="en-US" altLang="sr-Latn-RS" sz="2000" dirty="0"/>
              <a:t> </a:t>
            </a:r>
            <a:r>
              <a:rPr lang="en-US" altLang="sr-Latn-RS" sz="2000" dirty="0" err="1"/>
              <a:t>vrednost</a:t>
            </a:r>
            <a:r>
              <a:rPr lang="en-US" altLang="sr-Latn-RS" sz="2000" dirty="0"/>
              <a:t>.</a:t>
            </a:r>
          </a:p>
          <a:p>
            <a:pPr marL="609600" indent="-609600" eaLnBrk="1" hangingPunct="1">
              <a:lnSpc>
                <a:spcPct val="80000"/>
              </a:lnSpc>
              <a:spcBef>
                <a:spcPct val="50000"/>
              </a:spcBef>
            </a:pPr>
            <a:r>
              <a:rPr lang="en-US" altLang="sr-Latn-RS" sz="2000" dirty="0" err="1"/>
              <a:t>operatori</a:t>
            </a:r>
            <a:r>
              <a:rPr lang="en-US" altLang="sr-Latn-RS" sz="2000" dirty="0"/>
              <a:t> </a:t>
            </a:r>
            <a:r>
              <a:rPr lang="en-US" altLang="sr-Latn-RS" sz="2000" dirty="0" err="1"/>
              <a:t>koji</a:t>
            </a:r>
            <a:r>
              <a:rPr lang="en-US" altLang="sr-Latn-RS" sz="2000" dirty="0"/>
              <a:t> </a:t>
            </a:r>
            <a:r>
              <a:rPr lang="en-US" altLang="sr-Latn-RS" sz="2000" dirty="0" err="1"/>
              <a:t>izra</a:t>
            </a:r>
            <a:r>
              <a:rPr lang="sr-Latn-CS" altLang="sr-Latn-RS" sz="2000" dirty="0"/>
              <a:t>č</a:t>
            </a:r>
            <a:r>
              <a:rPr lang="en-US" altLang="sr-Latn-RS" sz="2000" dirty="0" err="1"/>
              <a:t>unavaju</a:t>
            </a:r>
            <a:r>
              <a:rPr lang="en-US" altLang="sr-Latn-RS" sz="2000" dirty="0"/>
              <a:t> </a:t>
            </a:r>
            <a:r>
              <a:rPr lang="en-US" altLang="sr-Latn-RS" sz="2000" dirty="0" err="1"/>
              <a:t>novu</a:t>
            </a:r>
            <a:r>
              <a:rPr lang="en-US" altLang="sr-Latn-RS" sz="2000" dirty="0"/>
              <a:t> </a:t>
            </a:r>
            <a:r>
              <a:rPr lang="en-US" altLang="sr-Latn-RS" sz="2000" dirty="0" err="1"/>
              <a:t>vrednost</a:t>
            </a:r>
            <a:r>
              <a:rPr lang="en-US" altLang="sr-Latn-RS" sz="2000" dirty="0"/>
              <a:t>, a ne </a:t>
            </a:r>
            <a:r>
              <a:rPr lang="en-US" altLang="sr-Latn-RS" sz="2000" dirty="0" err="1"/>
              <a:t>menjaju</a:t>
            </a:r>
            <a:r>
              <a:rPr lang="en-US" altLang="sr-Latn-RS" sz="2000" dirty="0"/>
              <a:t> </a:t>
            </a:r>
            <a:r>
              <a:rPr lang="en-US" altLang="sr-Latn-RS" sz="2000" dirty="0" err="1"/>
              <a:t>svoje</a:t>
            </a:r>
            <a:r>
              <a:rPr lang="en-US" altLang="sr-Latn-RS" sz="2000" dirty="0"/>
              <a:t> </a:t>
            </a:r>
            <a:r>
              <a:rPr lang="en-US" altLang="sr-Latn-RS" sz="2000" dirty="0" err="1"/>
              <a:t>operande</a:t>
            </a:r>
            <a:r>
              <a:rPr lang="en-US" altLang="sr-Latn-RS" sz="2000" dirty="0"/>
              <a:t> (</a:t>
            </a:r>
            <a:r>
              <a:rPr lang="en-US" altLang="sr-Latn-RS" sz="2000" dirty="0" err="1"/>
              <a:t>operatori</a:t>
            </a:r>
            <a:r>
              <a:rPr lang="en-US" altLang="sr-Latn-RS" sz="2000" dirty="0"/>
              <a:t> </a:t>
            </a:r>
            <a:r>
              <a:rPr lang="en-US" altLang="sr-Latn-RS" sz="2000" dirty="0" err="1"/>
              <a:t>nad</a:t>
            </a:r>
            <a:r>
              <a:rPr lang="en-US" altLang="sr-Latn-RS" sz="2000" dirty="0"/>
              <a:t> </a:t>
            </a:r>
            <a:r>
              <a:rPr lang="en-US" altLang="sr-Latn-RS" sz="2000" dirty="0" err="1"/>
              <a:t>bitovima</a:t>
            </a:r>
            <a:r>
              <a:rPr lang="en-US" altLang="sr-Latn-RS" sz="2000" dirty="0"/>
              <a:t>, +, -, *, /, %, &amp;, \, ^, &amp;&amp;, ||, </a:t>
            </a:r>
            <a:r>
              <a:rPr lang="en-US" altLang="sr-Latn-RS" sz="2000" dirty="0" err="1"/>
              <a:t>unarni</a:t>
            </a:r>
            <a:r>
              <a:rPr lang="en-US" altLang="sr-Latn-RS" sz="2000" dirty="0"/>
              <a:t> (-, +), !~) obi</a:t>
            </a:r>
            <a:r>
              <a:rPr lang="sr-Latn-CS" altLang="sr-Latn-RS" sz="2000" dirty="0"/>
              <a:t>č</a:t>
            </a:r>
            <a:r>
              <a:rPr lang="en-US" altLang="sr-Latn-RS" sz="2000" dirty="0"/>
              <a:t>no </a:t>
            </a:r>
            <a:r>
              <a:rPr lang="en-US" altLang="sr-Latn-RS" sz="2000" dirty="0" err="1"/>
              <a:t>treba</a:t>
            </a:r>
            <a:r>
              <a:rPr lang="en-US" altLang="sr-Latn-RS" sz="2000" dirty="0"/>
              <a:t> da </a:t>
            </a:r>
            <a:r>
              <a:rPr lang="en-US" altLang="sr-Latn-RS" sz="2000" dirty="0" err="1"/>
              <a:t>vrate</a:t>
            </a:r>
            <a:r>
              <a:rPr lang="en-US" altLang="sr-Latn-RS" sz="2000" dirty="0"/>
              <a:t> </a:t>
            </a:r>
            <a:r>
              <a:rPr lang="en-US" altLang="sr-Latn-RS" sz="2000" dirty="0" err="1"/>
              <a:t>kopiju</a:t>
            </a:r>
            <a:r>
              <a:rPr lang="en-US" altLang="sr-Latn-RS" sz="2000" dirty="0"/>
              <a:t> </a:t>
            </a:r>
            <a:r>
              <a:rPr lang="en-US" altLang="sr-Latn-RS" sz="2000" dirty="0" err="1"/>
              <a:t>lokalno</a:t>
            </a:r>
            <a:r>
              <a:rPr lang="en-US" altLang="sr-Latn-RS" sz="2000" dirty="0"/>
              <a:t> </a:t>
            </a:r>
            <a:r>
              <a:rPr lang="en-US" altLang="sr-Latn-RS" sz="2000" dirty="0" err="1"/>
              <a:t>kreiranog</a:t>
            </a:r>
            <a:r>
              <a:rPr lang="en-US" altLang="sr-Latn-RS" sz="2000" dirty="0"/>
              <a:t> </a:t>
            </a:r>
            <a:r>
              <a:rPr lang="en-US" altLang="sr-Latn-RS" sz="2000" dirty="0" err="1"/>
              <a:t>objekta</a:t>
            </a:r>
            <a:r>
              <a:rPr lang="en-US" altLang="sr-Latn-RS" sz="2000" dirty="0"/>
              <a:t>.</a:t>
            </a:r>
          </a:p>
          <a:p>
            <a:pPr marL="609600" indent="-609600" eaLnBrk="1" hangingPunct="1">
              <a:lnSpc>
                <a:spcPct val="80000"/>
              </a:lnSpc>
              <a:spcBef>
                <a:spcPct val="50000"/>
              </a:spcBef>
            </a:pPr>
            <a:r>
              <a:rPr lang="en-US" altLang="sr-Latn-RS" sz="2000" dirty="0" err="1"/>
              <a:t>preinkrement</a:t>
            </a:r>
            <a:r>
              <a:rPr lang="en-US" altLang="sr-Latn-RS" sz="2000" dirty="0"/>
              <a:t> </a:t>
            </a:r>
            <a:r>
              <a:rPr lang="en-US" altLang="sr-Latn-RS" sz="2000" dirty="0" err="1"/>
              <a:t>i</a:t>
            </a:r>
            <a:r>
              <a:rPr lang="en-US" altLang="sr-Latn-RS" sz="2000" dirty="0"/>
              <a:t> </a:t>
            </a:r>
            <a:r>
              <a:rPr lang="en-US" altLang="sr-Latn-RS" sz="2000" dirty="0" err="1"/>
              <a:t>predekrement</a:t>
            </a:r>
            <a:r>
              <a:rPr lang="en-US" altLang="sr-Latn-RS" sz="2000" dirty="0"/>
              <a:t> - obi</a:t>
            </a:r>
            <a:r>
              <a:rPr lang="sr-Latn-CS" altLang="sr-Latn-RS" sz="2000" dirty="0"/>
              <a:t>č</a:t>
            </a:r>
            <a:r>
              <a:rPr lang="en-US" altLang="sr-Latn-RS" sz="2000" dirty="0"/>
              <a:t>no </a:t>
            </a:r>
            <a:r>
              <a:rPr lang="en-US" altLang="sr-Latn-RS" sz="2000" dirty="0" err="1"/>
              <a:t>treba</a:t>
            </a:r>
            <a:r>
              <a:rPr lang="en-US" altLang="sr-Latn-RS" sz="2000" dirty="0"/>
              <a:t> da </a:t>
            </a:r>
            <a:r>
              <a:rPr lang="en-US" altLang="sr-Latn-RS" sz="2000" dirty="0" err="1"/>
              <a:t>vrate</a:t>
            </a:r>
            <a:r>
              <a:rPr lang="en-US" altLang="sr-Latn-RS" sz="2000" dirty="0"/>
              <a:t> </a:t>
            </a:r>
            <a:r>
              <a:rPr lang="en-US" altLang="sr-Latn-RS" sz="2000" dirty="0" err="1"/>
              <a:t>referencu</a:t>
            </a:r>
            <a:r>
              <a:rPr lang="en-US" altLang="sr-Latn-RS" sz="2000" dirty="0"/>
              <a:t> </a:t>
            </a:r>
            <a:r>
              <a:rPr lang="en-US" altLang="sr-Latn-RS" sz="2000" dirty="0" err="1"/>
              <a:t>na</a:t>
            </a:r>
            <a:r>
              <a:rPr lang="en-US" altLang="sr-Latn-RS" sz="2000" dirty="0"/>
              <a:t> operand.</a:t>
            </a:r>
          </a:p>
          <a:p>
            <a:pPr marL="609600" indent="-609600" eaLnBrk="1" hangingPunct="1">
              <a:lnSpc>
                <a:spcPct val="80000"/>
              </a:lnSpc>
              <a:spcBef>
                <a:spcPct val="50000"/>
              </a:spcBef>
            </a:pPr>
            <a:r>
              <a:rPr lang="en-US" altLang="sr-Latn-RS" sz="2000" dirty="0" err="1"/>
              <a:t>postinkrement</a:t>
            </a:r>
            <a:r>
              <a:rPr lang="en-US" altLang="sr-Latn-RS" sz="2000" dirty="0"/>
              <a:t> </a:t>
            </a:r>
            <a:r>
              <a:rPr lang="en-US" altLang="sr-Latn-RS" sz="2000" dirty="0" err="1"/>
              <a:t>i</a:t>
            </a:r>
            <a:r>
              <a:rPr lang="en-US" altLang="sr-Latn-RS" sz="2000" dirty="0"/>
              <a:t> </a:t>
            </a:r>
            <a:r>
              <a:rPr lang="en-US" altLang="sr-Latn-RS" sz="2000" dirty="0" err="1"/>
              <a:t>postdekrement</a:t>
            </a:r>
            <a:r>
              <a:rPr lang="en-US" altLang="sr-Latn-RS" sz="2000" dirty="0"/>
              <a:t> - obi</a:t>
            </a:r>
            <a:r>
              <a:rPr lang="sr-Latn-CS" altLang="sr-Latn-RS" sz="2000" dirty="0"/>
              <a:t>č</a:t>
            </a:r>
            <a:r>
              <a:rPr lang="en-US" altLang="sr-Latn-RS" sz="2000" dirty="0"/>
              <a:t>no </a:t>
            </a:r>
            <a:r>
              <a:rPr lang="en-US" altLang="sr-Latn-RS" sz="2000" dirty="0" err="1"/>
              <a:t>treba</a:t>
            </a:r>
            <a:r>
              <a:rPr lang="en-US" altLang="sr-Latn-RS" sz="2000" dirty="0"/>
              <a:t> da </a:t>
            </a:r>
            <a:r>
              <a:rPr lang="en-US" altLang="sr-Latn-RS" sz="2000" dirty="0" err="1"/>
              <a:t>sa</a:t>
            </a:r>
            <a:r>
              <a:rPr lang="sr-Latn-CS" altLang="sr-Latn-RS" sz="2000" dirty="0"/>
              <a:t>č</a:t>
            </a:r>
            <a:r>
              <a:rPr lang="en-US" altLang="sr-Latn-RS" sz="2000" dirty="0" err="1"/>
              <a:t>uvaju</a:t>
            </a:r>
            <a:r>
              <a:rPr lang="en-US" altLang="sr-Latn-RS" sz="2000" dirty="0"/>
              <a:t> </a:t>
            </a:r>
            <a:r>
              <a:rPr lang="en-US" altLang="sr-Latn-RS" sz="2000" dirty="0" err="1"/>
              <a:t>kopiju</a:t>
            </a:r>
            <a:r>
              <a:rPr lang="en-US" altLang="sr-Latn-RS" sz="2000" dirty="0"/>
              <a:t> </a:t>
            </a:r>
            <a:r>
              <a:rPr lang="en-US" altLang="sr-Latn-RS" sz="2000" dirty="0" err="1"/>
              <a:t>svog</a:t>
            </a:r>
            <a:r>
              <a:rPr lang="en-US" altLang="sr-Latn-RS" sz="2000" dirty="0"/>
              <a:t> </a:t>
            </a:r>
            <a:r>
              <a:rPr lang="en-US" altLang="sr-Latn-RS" sz="2000" dirty="0" err="1"/>
              <a:t>operanda</a:t>
            </a:r>
            <a:r>
              <a:rPr lang="en-US" altLang="sr-Latn-RS" sz="2000" dirty="0"/>
              <a:t>, </a:t>
            </a:r>
            <a:r>
              <a:rPr lang="en-US" altLang="sr-Latn-RS" sz="2000" dirty="0" err="1"/>
              <a:t>izmene</a:t>
            </a:r>
            <a:r>
              <a:rPr lang="en-US" altLang="sr-Latn-RS" sz="2000" dirty="0"/>
              <a:t> operand </a:t>
            </a:r>
            <a:r>
              <a:rPr lang="en-US" altLang="sr-Latn-RS" sz="2000" dirty="0" err="1"/>
              <a:t>i</a:t>
            </a:r>
            <a:r>
              <a:rPr lang="en-US" altLang="sr-Latn-RS" sz="2000" dirty="0"/>
              <a:t> </a:t>
            </a:r>
            <a:r>
              <a:rPr lang="en-US" altLang="sr-Latn-RS" sz="2000" dirty="0" err="1"/>
              <a:t>zatim</a:t>
            </a:r>
            <a:r>
              <a:rPr lang="en-US" altLang="sr-Latn-RS" sz="2000" dirty="0"/>
              <a:t> </a:t>
            </a:r>
            <a:r>
              <a:rPr lang="en-US" altLang="sr-Latn-RS" sz="2000" dirty="0" err="1"/>
              <a:t>vrate</a:t>
            </a:r>
            <a:r>
              <a:rPr lang="en-US" altLang="sr-Latn-RS" sz="2000" dirty="0"/>
              <a:t> </a:t>
            </a:r>
            <a:r>
              <a:rPr lang="en-US" altLang="sr-Latn-RS" sz="2000" dirty="0" err="1"/>
              <a:t>kopiju</a:t>
            </a:r>
            <a:r>
              <a:rPr lang="en-US" altLang="sr-Latn-RS"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082A18B0-8EF3-428E-8B95-75E01F3C1A69}"/>
              </a:ext>
            </a:extLst>
          </p:cNvPr>
          <p:cNvSpPr>
            <a:spLocks noGrp="1" noChangeArrowheads="1"/>
          </p:cNvSpPr>
          <p:nvPr>
            <p:ph type="title"/>
          </p:nvPr>
        </p:nvSpPr>
        <p:spPr/>
        <p:txBody>
          <a:bodyPr/>
          <a:lstStyle/>
          <a:p>
            <a:pPr eaLnBrk="1" hangingPunct="1"/>
            <a:r>
              <a:rPr lang="en-US" altLang="en-US" sz="2800"/>
              <a:t>III Tip rezultata operatorskih funkcija</a:t>
            </a:r>
            <a:br>
              <a:rPr lang="en-US" altLang="en-US" sz="2800"/>
            </a:br>
            <a:r>
              <a:rPr lang="en-US" altLang="en-US" sz="2000"/>
              <a:t>Preklapanje operatora inkrementiranja i dekrementiranja</a:t>
            </a:r>
          </a:p>
        </p:txBody>
      </p:sp>
      <p:sp>
        <p:nvSpPr>
          <p:cNvPr id="31747" name="Rectangle 3">
            <a:extLst>
              <a:ext uri="{FF2B5EF4-FFF2-40B4-BE49-F238E27FC236}">
                <a16:creationId xmlns:a16="http://schemas.microsoft.com/office/drawing/2014/main" id="{15AA9B9B-6576-49BC-8476-A6FEB4FE22FB}"/>
              </a:ext>
            </a:extLst>
          </p:cNvPr>
          <p:cNvSpPr>
            <a:spLocks noGrp="1" noChangeArrowheads="1"/>
          </p:cNvSpPr>
          <p:nvPr>
            <p:ph type="body" idx="1"/>
          </p:nvPr>
        </p:nvSpPr>
        <p:spPr>
          <a:xfrm>
            <a:off x="1981200" y="1303339"/>
            <a:ext cx="8229600" cy="5005387"/>
          </a:xfrm>
        </p:spPr>
        <p:txBody>
          <a:bodyPr/>
          <a:lstStyle/>
          <a:p>
            <a:pPr marL="0" indent="0" eaLnBrk="1" hangingPunct="1">
              <a:lnSpc>
                <a:spcPct val="95000"/>
              </a:lnSpc>
              <a:buNone/>
              <a:defRPr/>
            </a:pPr>
            <a:r>
              <a:rPr lang="en-US" sz="2000" dirty="0"/>
              <a:t>Operator </a:t>
            </a:r>
            <a:r>
              <a:rPr lang="en-US" sz="2000" dirty="0" err="1">
                <a:solidFill>
                  <a:srgbClr val="FF0000"/>
                </a:solidFill>
              </a:rPr>
              <a:t>preinkrementiranja</a:t>
            </a:r>
            <a:r>
              <a:rPr lang="en-US" sz="2000" dirty="0"/>
              <a:t> </a:t>
            </a:r>
            <a:r>
              <a:rPr lang="en-US" sz="2000" b="1" dirty="0">
                <a:solidFill>
                  <a:srgbClr val="003399"/>
                </a:solidFill>
                <a:effectLst>
                  <a:outerShdw blurRad="38100" dist="38100" dir="2700000" algn="tl">
                    <a:srgbClr val="C0C0C0"/>
                  </a:outerShdw>
                </a:effectLst>
                <a:latin typeface="Courier New" pitchFamily="49" charset="0"/>
              </a:rPr>
              <a:t>++</a:t>
            </a:r>
            <a:r>
              <a:rPr lang="en-US" sz="2000" b="1" dirty="0" err="1">
                <a:solidFill>
                  <a:srgbClr val="003399"/>
                </a:solidFill>
                <a:effectLst>
                  <a:outerShdw blurRad="38100" dist="38100" dir="2700000" algn="tl">
                    <a:srgbClr val="C0C0C0"/>
                  </a:outerShdw>
                </a:effectLst>
                <a:latin typeface="Courier New" pitchFamily="49" charset="0"/>
              </a:rPr>
              <a:t>obj</a:t>
            </a:r>
            <a:r>
              <a:rPr lang="en-US" sz="2000" dirty="0"/>
              <a:t> </a:t>
            </a:r>
            <a:r>
              <a:rPr lang="sr-Latn-CS" sz="2000" dirty="0"/>
              <a:t>objekta klase MyClass kompajler prevodi u  </a:t>
            </a:r>
            <a:r>
              <a:rPr lang="sr-Latn-CS" sz="2000" b="1" dirty="0">
                <a:solidFill>
                  <a:srgbClr val="003399"/>
                </a:solidFill>
                <a:effectLst>
                  <a:outerShdw blurRad="38100" dist="38100" dir="2700000" algn="tl">
                    <a:srgbClr val="C0C0C0"/>
                  </a:outerShdw>
                </a:effectLst>
                <a:latin typeface="Courier New" pitchFamily="49" charset="0"/>
              </a:rPr>
              <a:t>obj.operator</a:t>
            </a:r>
            <a:r>
              <a:rPr lang="en-US" sz="2000" b="1" dirty="0">
                <a:solidFill>
                  <a:srgbClr val="003399"/>
                </a:solidFill>
                <a:effectLst>
                  <a:outerShdw blurRad="38100" dist="38100" dir="2700000" algn="tl">
                    <a:srgbClr val="C0C0C0"/>
                  </a:outerShdw>
                </a:effectLst>
                <a:latin typeface="Courier New" pitchFamily="49" charset="0"/>
              </a:rPr>
              <a:t>++( ) </a:t>
            </a:r>
            <a:r>
              <a:rPr lang="en-US" sz="2000" b="1" dirty="0" err="1">
                <a:solidFill>
                  <a:srgbClr val="003399"/>
                </a:solidFill>
                <a:effectLst>
                  <a:outerShdw blurRad="38100" dist="38100" dir="2700000" algn="tl">
                    <a:srgbClr val="C0C0C0"/>
                  </a:outerShdw>
                </a:effectLst>
                <a:latin typeface="Courier New" pitchFamily="49" charset="0"/>
              </a:rPr>
              <a:t>ili</a:t>
            </a:r>
            <a:r>
              <a:rPr lang="en-US" sz="2000" b="1" dirty="0">
                <a:solidFill>
                  <a:srgbClr val="003399"/>
                </a:solidFill>
                <a:effectLst>
                  <a:outerShdw blurRad="38100" dist="38100" dir="2700000" algn="tl">
                    <a:srgbClr val="C0C0C0"/>
                  </a:outerShdw>
                </a:effectLst>
                <a:latin typeface="Courier New" pitchFamily="49" charset="0"/>
              </a:rPr>
              <a:t> operator++(</a:t>
            </a:r>
            <a:r>
              <a:rPr lang="en-US" sz="2000" b="1" dirty="0" err="1">
                <a:solidFill>
                  <a:srgbClr val="003399"/>
                </a:solidFill>
                <a:effectLst>
                  <a:outerShdw blurRad="38100" dist="38100" dir="2700000" algn="tl">
                    <a:srgbClr val="C0C0C0"/>
                  </a:outerShdw>
                </a:effectLst>
                <a:latin typeface="Courier New" pitchFamily="49" charset="0"/>
              </a:rPr>
              <a:t>obj</a:t>
            </a:r>
            <a:r>
              <a:rPr lang="en-US" sz="2000" b="1" dirty="0">
                <a:solidFill>
                  <a:srgbClr val="003399"/>
                </a:solidFill>
                <a:effectLst>
                  <a:outerShdw blurRad="38100" dist="38100" dir="2700000" algn="tl">
                    <a:srgbClr val="C0C0C0"/>
                  </a:outerShdw>
                </a:effectLst>
                <a:latin typeface="Courier New" pitchFamily="49" charset="0"/>
              </a:rPr>
              <a:t>)</a:t>
            </a:r>
            <a:r>
              <a:rPr lang="en-US" sz="2000" dirty="0"/>
              <a:t>, </a:t>
            </a:r>
            <a:r>
              <a:rPr lang="sr-Latn-CS" sz="2000" dirty="0"/>
              <a:t>tako da se mora deklarisati i definisati kao</a:t>
            </a:r>
            <a:r>
              <a:rPr lang="en-US" sz="2000" dirty="0"/>
              <a:t>:</a:t>
            </a:r>
          </a:p>
          <a:p>
            <a:pPr marL="0" indent="0" eaLnBrk="1" hangingPunct="1">
              <a:lnSpc>
                <a:spcPct val="95000"/>
              </a:lnSpc>
              <a:buNone/>
              <a:defRPr/>
            </a:pPr>
            <a:endParaRPr lang="en-US" sz="2000" dirty="0"/>
          </a:p>
          <a:p>
            <a:pPr eaLnBrk="1" hangingPunct="1">
              <a:lnSpc>
                <a:spcPct val="95000"/>
              </a:lnSpc>
              <a:defRPr/>
            </a:pPr>
            <a:r>
              <a:rPr lang="sr-Latn-CS" sz="2000" dirty="0"/>
              <a:t>  </a:t>
            </a:r>
            <a:r>
              <a:rPr lang="en-US" sz="2000" dirty="0" err="1"/>
              <a:t>funkcija</a:t>
            </a:r>
            <a:r>
              <a:rPr lang="en-US" sz="2000" dirty="0"/>
              <a:t> </a:t>
            </a:r>
            <a:r>
              <a:rPr lang="en-US" sz="2000" dirty="0" err="1"/>
              <a:t>članica</a:t>
            </a:r>
            <a:r>
              <a:rPr lang="en-US" sz="2000" dirty="0"/>
              <a:t>:</a:t>
            </a:r>
          </a:p>
          <a:p>
            <a:pPr eaLnBrk="1" hangingPunct="1">
              <a:lnSpc>
                <a:spcPct val="95000"/>
              </a:lnSpc>
              <a:buFont typeface="Wingdings" panose="05000000000000000000" pitchFamily="2" charset="2"/>
              <a:buNone/>
              <a:defRPr/>
            </a:pPr>
            <a:r>
              <a:rPr lang="en-US" sz="2000" b="1" dirty="0">
                <a:solidFill>
                  <a:srgbClr val="003399"/>
                </a:solidFill>
                <a:effectLst>
                  <a:outerShdw blurRad="38100" dist="38100" dir="2700000" algn="tl">
                    <a:srgbClr val="C0C0C0"/>
                  </a:outerShdw>
                </a:effectLst>
                <a:latin typeface="Courier New" pitchFamily="49" charset="0"/>
              </a:rPr>
              <a:t>		</a:t>
            </a:r>
            <a:r>
              <a:rPr lang="sr-Latn-CS" sz="2000" b="1" dirty="0">
                <a:solidFill>
                  <a:srgbClr val="003399"/>
                </a:solidFill>
                <a:effectLst>
                  <a:outerShdw blurRad="38100" dist="38100" dir="2700000" algn="tl">
                    <a:srgbClr val="C0C0C0"/>
                  </a:outerShdw>
                </a:effectLst>
                <a:latin typeface="Courier New" pitchFamily="49" charset="0"/>
              </a:rPr>
              <a:t>MyClass</a:t>
            </a:r>
            <a:r>
              <a:rPr lang="en-US" sz="2000" b="1" dirty="0">
                <a:solidFill>
                  <a:srgbClr val="003399"/>
                </a:solidFill>
                <a:effectLst>
                  <a:outerShdw blurRad="38100" dist="38100" dir="2700000" algn="tl">
                    <a:srgbClr val="C0C0C0"/>
                  </a:outerShdw>
                </a:effectLst>
                <a:latin typeface="Courier New" pitchFamily="49" charset="0"/>
              </a:rPr>
              <a:t>&amp; operator++ ();</a:t>
            </a:r>
          </a:p>
          <a:p>
            <a:pPr eaLnBrk="1" hangingPunct="1">
              <a:lnSpc>
                <a:spcPct val="95000"/>
              </a:lnSpc>
              <a:buFont typeface="Wingdings" panose="05000000000000000000" pitchFamily="2" charset="2"/>
              <a:buNone/>
              <a:defRPr/>
            </a:pPr>
            <a:endParaRPr lang="en-US" sz="2000" b="1" dirty="0">
              <a:solidFill>
                <a:srgbClr val="003399"/>
              </a:solidFill>
              <a:effectLst>
                <a:outerShdw blurRad="38100" dist="38100" dir="2700000" algn="tl">
                  <a:srgbClr val="C0C0C0"/>
                </a:outerShdw>
              </a:effectLst>
              <a:latin typeface="Courier New" pitchFamily="49" charset="0"/>
            </a:endParaRPr>
          </a:p>
          <a:p>
            <a:pPr eaLnBrk="1" hangingPunct="1">
              <a:lnSpc>
                <a:spcPct val="95000"/>
              </a:lnSpc>
              <a:defRPr/>
            </a:pPr>
            <a:r>
              <a:rPr lang="en-US" sz="2000" dirty="0"/>
              <a:t>Ili </a:t>
            </a:r>
            <a:r>
              <a:rPr lang="en-US" sz="2000" dirty="0" err="1"/>
              <a:t>kao</a:t>
            </a:r>
            <a:r>
              <a:rPr lang="en-US" sz="2000" dirty="0"/>
              <a:t> </a:t>
            </a:r>
            <a:r>
              <a:rPr lang="en-US" sz="2000" dirty="0" err="1"/>
              <a:t>globalna</a:t>
            </a:r>
            <a:r>
              <a:rPr lang="en-US" sz="2000" dirty="0"/>
              <a:t> </a:t>
            </a:r>
            <a:r>
              <a:rPr lang="en-US" sz="2000" dirty="0" err="1"/>
              <a:t>funkcija</a:t>
            </a:r>
            <a:endParaRPr lang="sr-Latn-CS" sz="2000" dirty="0"/>
          </a:p>
          <a:p>
            <a:pPr eaLnBrk="1" hangingPunct="1">
              <a:lnSpc>
                <a:spcPct val="95000"/>
              </a:lnSpc>
              <a:buFont typeface="Wingdings" panose="05000000000000000000" pitchFamily="2" charset="2"/>
              <a:buNone/>
              <a:defRPr/>
            </a:pPr>
            <a:r>
              <a:rPr lang="sr-Latn-CS" sz="2000" dirty="0"/>
              <a:t>		</a:t>
            </a:r>
            <a:r>
              <a:rPr lang="sr-Latn-CS" sz="2000" b="1" dirty="0">
                <a:solidFill>
                  <a:srgbClr val="003399"/>
                </a:solidFill>
                <a:effectLst>
                  <a:outerShdw blurRad="38100" dist="38100" dir="2700000" algn="tl">
                    <a:srgbClr val="C0C0C0"/>
                  </a:outerShdw>
                </a:effectLst>
                <a:latin typeface="Courier New" pitchFamily="49" charset="0"/>
              </a:rPr>
              <a:t>MyClass</a:t>
            </a:r>
            <a:r>
              <a:rPr lang="en-US" sz="2000" b="1" dirty="0">
                <a:solidFill>
                  <a:srgbClr val="003399"/>
                </a:solidFill>
                <a:effectLst>
                  <a:outerShdw blurRad="38100" dist="38100" dir="2700000" algn="tl">
                    <a:srgbClr val="C0C0C0"/>
                  </a:outerShdw>
                </a:effectLst>
                <a:latin typeface="Courier New" pitchFamily="49" charset="0"/>
              </a:rPr>
              <a:t>&amp; operator++ (const </a:t>
            </a:r>
            <a:r>
              <a:rPr lang="en-US" sz="2000" b="1" dirty="0" err="1">
                <a:solidFill>
                  <a:srgbClr val="003399"/>
                </a:solidFill>
                <a:effectLst>
                  <a:outerShdw blurRad="38100" dist="38100" dir="2700000" algn="tl">
                    <a:srgbClr val="C0C0C0"/>
                  </a:outerShdw>
                </a:effectLst>
                <a:latin typeface="Courier New" pitchFamily="49" charset="0"/>
              </a:rPr>
              <a:t>MyClass</a:t>
            </a:r>
            <a:r>
              <a:rPr lang="en-US" sz="2000" b="1" dirty="0">
                <a:solidFill>
                  <a:srgbClr val="003399"/>
                </a:solidFill>
                <a:effectLst>
                  <a:outerShdw blurRad="38100" dist="38100" dir="2700000" algn="tl">
                    <a:srgbClr val="C0C0C0"/>
                  </a:outerShdw>
                </a:effectLst>
                <a:latin typeface="Courier New" pitchFamily="49" charset="0"/>
              </a:rPr>
              <a:t>&amp;);</a:t>
            </a:r>
          </a:p>
          <a:p>
            <a:pPr eaLnBrk="1" hangingPunct="1">
              <a:defRPr/>
            </a:pPr>
            <a:endParaRPr lang="en-US" sz="2000" dirty="0"/>
          </a:p>
          <a:p>
            <a:pPr eaLnBrk="1" hangingPunct="1">
              <a:lnSpc>
                <a:spcPct val="95000"/>
              </a:lnSpc>
              <a:defRPr/>
            </a:pP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B2C10479-57EF-443B-9454-96D2289A5D1A}"/>
              </a:ext>
            </a:extLst>
          </p:cNvPr>
          <p:cNvSpPr>
            <a:spLocks noGrp="1" noChangeArrowheads="1"/>
          </p:cNvSpPr>
          <p:nvPr>
            <p:ph type="title"/>
          </p:nvPr>
        </p:nvSpPr>
        <p:spPr/>
        <p:txBody>
          <a:bodyPr/>
          <a:lstStyle/>
          <a:p>
            <a:pPr eaLnBrk="1" hangingPunct="1"/>
            <a:r>
              <a:rPr lang="en-US" altLang="en-US" sz="2800"/>
              <a:t>III Tip rezultata operatorskih funkcija</a:t>
            </a:r>
            <a:br>
              <a:rPr lang="en-US" altLang="en-US" sz="2800"/>
            </a:br>
            <a:r>
              <a:rPr lang="en-US" altLang="en-US" sz="2000"/>
              <a:t>Preklapanje operatora inkrementiranja I dekrementiranja</a:t>
            </a:r>
          </a:p>
        </p:txBody>
      </p:sp>
      <p:sp>
        <p:nvSpPr>
          <p:cNvPr id="31747" name="Rectangle 3">
            <a:extLst>
              <a:ext uri="{FF2B5EF4-FFF2-40B4-BE49-F238E27FC236}">
                <a16:creationId xmlns:a16="http://schemas.microsoft.com/office/drawing/2014/main" id="{2F00744C-9A06-4622-9480-30BF586FBFE3}"/>
              </a:ext>
            </a:extLst>
          </p:cNvPr>
          <p:cNvSpPr>
            <a:spLocks noGrp="1" noChangeArrowheads="1"/>
          </p:cNvSpPr>
          <p:nvPr>
            <p:ph type="body" idx="1"/>
          </p:nvPr>
        </p:nvSpPr>
        <p:spPr/>
        <p:txBody>
          <a:bodyPr/>
          <a:lstStyle/>
          <a:p>
            <a:pPr marL="0" indent="0" eaLnBrk="1" hangingPunct="1">
              <a:buNone/>
              <a:defRPr/>
            </a:pPr>
            <a:r>
              <a:rPr lang="sr-Latn-CS" sz="2000" dirty="0"/>
              <a:t>Operator </a:t>
            </a:r>
            <a:r>
              <a:rPr lang="sr-Latn-CS" sz="2000" dirty="0">
                <a:solidFill>
                  <a:srgbClr val="FF0000"/>
                </a:solidFill>
              </a:rPr>
              <a:t>postinkrementiranja</a:t>
            </a:r>
            <a:r>
              <a:rPr lang="sr-Latn-CS" sz="2000" dirty="0"/>
              <a:t> </a:t>
            </a:r>
            <a:r>
              <a:rPr lang="sr-Latn-CS" sz="2000" b="1" dirty="0">
                <a:solidFill>
                  <a:srgbClr val="003399"/>
                </a:solidFill>
                <a:effectLst>
                  <a:outerShdw blurRad="38100" dist="38100" dir="2700000" algn="tl">
                    <a:srgbClr val="C0C0C0"/>
                  </a:outerShdw>
                </a:effectLst>
                <a:latin typeface="Courier New" pitchFamily="49" charset="0"/>
              </a:rPr>
              <a:t>obj</a:t>
            </a:r>
            <a:r>
              <a:rPr lang="en-US" sz="2000" b="1" dirty="0">
                <a:solidFill>
                  <a:srgbClr val="003399"/>
                </a:solidFill>
                <a:effectLst>
                  <a:outerShdw blurRad="38100" dist="38100" dir="2700000" algn="tl">
                    <a:srgbClr val="C0C0C0"/>
                  </a:outerShdw>
                </a:effectLst>
                <a:latin typeface="Courier New" pitchFamily="49" charset="0"/>
              </a:rPr>
              <a:t>++</a:t>
            </a:r>
            <a:r>
              <a:rPr lang="sr-Latn-CS" sz="2000" dirty="0"/>
              <a:t> objekta klase MyClass, kompajler prevodi u </a:t>
            </a:r>
            <a:r>
              <a:rPr lang="sr-Latn-CS" sz="2000" b="1" dirty="0">
                <a:solidFill>
                  <a:srgbClr val="003399"/>
                </a:solidFill>
                <a:effectLst>
                  <a:outerShdw blurRad="38100" dist="38100" dir="2700000" algn="tl">
                    <a:srgbClr val="C0C0C0"/>
                  </a:outerShdw>
                </a:effectLst>
                <a:latin typeface="Courier New" pitchFamily="49" charset="0"/>
              </a:rPr>
              <a:t>obj</a:t>
            </a:r>
            <a:r>
              <a:rPr lang="en-US" sz="2000" b="1" dirty="0">
                <a:solidFill>
                  <a:srgbClr val="003399"/>
                </a:solidFill>
                <a:effectLst>
                  <a:outerShdw blurRad="38100" dist="38100" dir="2700000" algn="tl">
                    <a:srgbClr val="C0C0C0"/>
                  </a:outerShdw>
                </a:effectLst>
                <a:latin typeface="Courier New" pitchFamily="49" charset="0"/>
              </a:rPr>
              <a:t>.operator++(0) ili operator(obj,0)</a:t>
            </a:r>
            <a:r>
              <a:rPr lang="en-US" sz="2000" dirty="0"/>
              <a:t>, </a:t>
            </a:r>
            <a:r>
              <a:rPr lang="sr-Latn-CS" sz="2000" dirty="0"/>
              <a:t> </a:t>
            </a:r>
            <a:r>
              <a:rPr lang="en-US" sz="2000" dirty="0"/>
              <a:t>a </a:t>
            </a:r>
            <a:r>
              <a:rPr lang="en-US" sz="2000" dirty="0" err="1"/>
              <a:t>deklariše</a:t>
            </a:r>
            <a:r>
              <a:rPr lang="en-US" sz="2000" dirty="0"/>
              <a:t> se </a:t>
            </a:r>
            <a:r>
              <a:rPr lang="en-US" sz="2000" dirty="0" err="1"/>
              <a:t>na</a:t>
            </a:r>
            <a:r>
              <a:rPr lang="en-US" sz="2000" dirty="0"/>
              <a:t> </a:t>
            </a:r>
            <a:r>
              <a:rPr lang="en-US" sz="2000" dirty="0" err="1"/>
              <a:t>sledeći</a:t>
            </a:r>
            <a:r>
              <a:rPr lang="en-US" sz="2000" dirty="0"/>
              <a:t> </a:t>
            </a:r>
            <a:r>
              <a:rPr lang="en-US" sz="2000" dirty="0" err="1"/>
              <a:t>na</a:t>
            </a:r>
            <a:r>
              <a:rPr lang="sr-Latn-CS" sz="2000" dirty="0"/>
              <a:t>čin</a:t>
            </a:r>
            <a:r>
              <a:rPr lang="en-US" sz="2000" dirty="0"/>
              <a:t>:</a:t>
            </a:r>
          </a:p>
          <a:p>
            <a:pPr eaLnBrk="1" hangingPunct="1">
              <a:defRPr/>
            </a:pPr>
            <a:r>
              <a:rPr lang="en-US" sz="2000" dirty="0"/>
              <a:t> </a:t>
            </a:r>
            <a:r>
              <a:rPr lang="en-US" sz="2000" dirty="0" err="1"/>
              <a:t>kao</a:t>
            </a:r>
            <a:r>
              <a:rPr lang="en-US" sz="2000" dirty="0"/>
              <a:t> </a:t>
            </a:r>
            <a:r>
              <a:rPr lang="en-US" sz="2000" dirty="0" err="1"/>
              <a:t>funkcija</a:t>
            </a:r>
            <a:r>
              <a:rPr lang="en-US" sz="2000" dirty="0"/>
              <a:t> </a:t>
            </a:r>
            <a:r>
              <a:rPr lang="en-US" sz="2000" dirty="0" err="1"/>
              <a:t>članica</a:t>
            </a:r>
            <a:endParaRPr lang="en-US" sz="2000" dirty="0"/>
          </a:p>
          <a:p>
            <a:pPr eaLnBrk="1" hangingPunct="1">
              <a:buFont typeface="Wingdings" panose="05000000000000000000" pitchFamily="2" charset="2"/>
              <a:buNone/>
              <a:defRPr/>
            </a:pPr>
            <a:r>
              <a:rPr lang="sr-Latn-CS" sz="2000" dirty="0"/>
              <a:t>	</a:t>
            </a:r>
            <a:r>
              <a:rPr lang="en-US" sz="2000" dirty="0"/>
              <a:t>   </a:t>
            </a:r>
            <a:r>
              <a:rPr lang="en-US" sz="2000" b="1" dirty="0">
                <a:solidFill>
                  <a:srgbClr val="003399"/>
                </a:solidFill>
                <a:effectLst>
                  <a:outerShdw blurRad="38100" dist="38100" dir="2700000" algn="tl">
                    <a:srgbClr val="C0C0C0"/>
                  </a:outerShdw>
                </a:effectLst>
                <a:latin typeface="Courier New" pitchFamily="49" charset="0"/>
              </a:rPr>
              <a:t>const M</a:t>
            </a:r>
            <a:r>
              <a:rPr lang="sr-Latn-CS" sz="2000" b="1" dirty="0">
                <a:solidFill>
                  <a:srgbClr val="003399"/>
                </a:solidFill>
                <a:effectLst>
                  <a:outerShdw blurRad="38100" dist="38100" dir="2700000" algn="tl">
                    <a:srgbClr val="C0C0C0"/>
                  </a:outerShdw>
                </a:effectLst>
                <a:latin typeface="Courier New" pitchFamily="49" charset="0"/>
              </a:rPr>
              <a:t>yClass</a:t>
            </a:r>
            <a:r>
              <a:rPr lang="en-US" sz="2000" b="1" dirty="0">
                <a:solidFill>
                  <a:srgbClr val="003399"/>
                </a:solidFill>
                <a:effectLst>
                  <a:outerShdw blurRad="38100" dist="38100" dir="2700000" algn="tl">
                    <a:srgbClr val="C0C0C0"/>
                  </a:outerShdw>
                </a:effectLst>
                <a:latin typeface="Courier New" pitchFamily="49" charset="0"/>
              </a:rPr>
              <a:t> operator++ (int);</a:t>
            </a:r>
          </a:p>
          <a:p>
            <a:pPr eaLnBrk="1" hangingPunct="1">
              <a:defRPr/>
            </a:pPr>
            <a:r>
              <a:rPr lang="en-US" sz="2000" dirty="0"/>
              <a:t> </a:t>
            </a:r>
            <a:r>
              <a:rPr lang="en-US" sz="2000" dirty="0" err="1"/>
              <a:t>kao</a:t>
            </a:r>
            <a:r>
              <a:rPr lang="en-US" sz="2000" dirty="0"/>
              <a:t> </a:t>
            </a:r>
            <a:r>
              <a:rPr lang="en-US" sz="2000" dirty="0" err="1"/>
              <a:t>globalna</a:t>
            </a:r>
            <a:r>
              <a:rPr lang="en-US" sz="2000" dirty="0"/>
              <a:t> </a:t>
            </a:r>
            <a:r>
              <a:rPr lang="en-US" sz="2000" dirty="0" err="1"/>
              <a:t>funkcija</a:t>
            </a:r>
            <a:endParaRPr lang="en-US" sz="2000" dirty="0"/>
          </a:p>
          <a:p>
            <a:pPr eaLnBrk="1" hangingPunct="1">
              <a:buFont typeface="Wingdings" panose="05000000000000000000" pitchFamily="2" charset="2"/>
              <a:buNone/>
              <a:defRPr/>
            </a:pPr>
            <a:r>
              <a:rPr lang="en-US" sz="2000" b="1" dirty="0">
                <a:solidFill>
                  <a:srgbClr val="003399"/>
                </a:solidFill>
                <a:effectLst>
                  <a:outerShdw blurRad="38100" dist="38100" dir="2700000" algn="tl">
                    <a:srgbClr val="C0C0C0"/>
                  </a:outerShdw>
                </a:effectLst>
                <a:latin typeface="Courier New" pitchFamily="49" charset="0"/>
              </a:rPr>
              <a:t>	  const M</a:t>
            </a:r>
            <a:r>
              <a:rPr lang="sr-Latn-CS" sz="2000" b="1" dirty="0">
                <a:solidFill>
                  <a:srgbClr val="003399"/>
                </a:solidFill>
                <a:effectLst>
                  <a:outerShdw blurRad="38100" dist="38100" dir="2700000" algn="tl">
                    <a:srgbClr val="C0C0C0"/>
                  </a:outerShdw>
                </a:effectLst>
                <a:latin typeface="Courier New" pitchFamily="49" charset="0"/>
              </a:rPr>
              <a:t>yClass</a:t>
            </a:r>
            <a:r>
              <a:rPr lang="en-US" sz="2000" b="1" dirty="0">
                <a:solidFill>
                  <a:srgbClr val="003399"/>
                </a:solidFill>
                <a:effectLst>
                  <a:outerShdw blurRad="38100" dist="38100" dir="2700000" algn="tl">
                    <a:srgbClr val="C0C0C0"/>
                  </a:outerShdw>
                </a:effectLst>
                <a:latin typeface="Courier New" pitchFamily="49" charset="0"/>
              </a:rPr>
              <a:t> operator++ (const </a:t>
            </a:r>
            <a:r>
              <a:rPr lang="en-US" sz="2000" b="1" dirty="0" err="1">
                <a:solidFill>
                  <a:srgbClr val="003399"/>
                </a:solidFill>
                <a:effectLst>
                  <a:outerShdw blurRad="38100" dist="38100" dir="2700000" algn="tl">
                    <a:srgbClr val="C0C0C0"/>
                  </a:outerShdw>
                </a:effectLst>
                <a:latin typeface="Courier New" pitchFamily="49" charset="0"/>
              </a:rPr>
              <a:t>MyClass</a:t>
            </a:r>
            <a:r>
              <a:rPr lang="en-US" sz="2000" b="1" dirty="0">
                <a:solidFill>
                  <a:srgbClr val="003399"/>
                </a:solidFill>
                <a:effectLst>
                  <a:outerShdw blurRad="38100" dist="38100" dir="2700000" algn="tl">
                    <a:srgbClr val="C0C0C0"/>
                  </a:outerShdw>
                </a:effectLst>
                <a:latin typeface="Courier New" pitchFamily="49" charset="0"/>
              </a:rPr>
              <a:t>&amp;, int);</a:t>
            </a:r>
            <a:endParaRPr lang="en-US" sz="2000" dirty="0"/>
          </a:p>
          <a:p>
            <a:pPr eaLnBrk="1" hangingPunct="1">
              <a:defRPr/>
            </a:pPr>
            <a:r>
              <a:rPr lang="en-US" sz="2000" dirty="0"/>
              <a:t>i</a:t>
            </a:r>
            <a:r>
              <a:rPr lang="sr-Latn-CS" sz="2000" dirty="0"/>
              <a:t>nt </a:t>
            </a:r>
            <a:r>
              <a:rPr lang="en-US" sz="2000" dirty="0"/>
              <a:t>“dummy” argument </a:t>
            </a:r>
            <a:r>
              <a:rPr lang="sr-Latn-CS" sz="2000" dirty="0"/>
              <a:t>je samo pomo</a:t>
            </a:r>
            <a:r>
              <a:rPr lang="en-US" sz="2000" dirty="0"/>
              <a:t>ć</a:t>
            </a:r>
            <a:r>
              <a:rPr lang="sr-Latn-CS" sz="2000" dirty="0"/>
              <a:t> kompajleru da napravi razliku između prefiksnog i postfiksnog operatora.</a:t>
            </a:r>
            <a:endParaRPr lang="en-US" sz="2000" dirty="0"/>
          </a:p>
          <a:p>
            <a:pPr eaLnBrk="1" hangingPunct="1">
              <a:lnSpc>
                <a:spcPct val="95000"/>
              </a:lnSpc>
              <a:defRPr/>
            </a:pP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B2C10479-57EF-443B-9454-96D2289A5D1A}"/>
              </a:ext>
            </a:extLst>
          </p:cNvPr>
          <p:cNvSpPr>
            <a:spLocks noGrp="1" noChangeArrowheads="1"/>
          </p:cNvSpPr>
          <p:nvPr>
            <p:ph type="title"/>
          </p:nvPr>
        </p:nvSpPr>
        <p:spPr/>
        <p:txBody>
          <a:bodyPr/>
          <a:lstStyle/>
          <a:p>
            <a:pPr eaLnBrk="1" hangingPunct="1"/>
            <a:r>
              <a:rPr lang="en-US" altLang="en-US" sz="2800"/>
              <a:t>III Tip rezultata operatorskih funkcija</a:t>
            </a:r>
            <a:br>
              <a:rPr lang="en-US" altLang="en-US" sz="2800"/>
            </a:br>
            <a:r>
              <a:rPr lang="en-US" altLang="en-US" sz="2000"/>
              <a:t>Preklapanje operatora inkrementiranja I dekrementiranja</a:t>
            </a:r>
          </a:p>
        </p:txBody>
      </p:sp>
      <p:sp>
        <p:nvSpPr>
          <p:cNvPr id="31747" name="Rectangle 3">
            <a:extLst>
              <a:ext uri="{FF2B5EF4-FFF2-40B4-BE49-F238E27FC236}">
                <a16:creationId xmlns:a16="http://schemas.microsoft.com/office/drawing/2014/main" id="{2F00744C-9A06-4622-9480-30BF586FBFE3}"/>
              </a:ext>
            </a:extLst>
          </p:cNvPr>
          <p:cNvSpPr>
            <a:spLocks noGrp="1" noChangeArrowheads="1"/>
          </p:cNvSpPr>
          <p:nvPr>
            <p:ph type="body" idx="1"/>
          </p:nvPr>
        </p:nvSpPr>
        <p:spPr/>
        <p:txBody>
          <a:bodyPr/>
          <a:lstStyle/>
          <a:p>
            <a:pPr eaLnBrk="1" hangingPunct="1">
              <a:defRPr/>
            </a:pPr>
            <a:r>
              <a:rPr lang="sr-Latn-CS" sz="2000" b="1" dirty="0">
                <a:solidFill>
                  <a:srgbClr val="A50021"/>
                </a:solidFill>
                <a:effectLst>
                  <a:outerShdw blurRad="38100" dist="38100" dir="2700000" algn="tl">
                    <a:srgbClr val="C0C0C0"/>
                  </a:outerShdw>
                </a:effectLst>
              </a:rPr>
              <a:t>Prefiksni operator vraća referencu </a:t>
            </a:r>
            <a:r>
              <a:rPr lang="sr-Latn-CS" sz="2000" b="1" dirty="0">
                <a:solidFill>
                  <a:srgbClr val="002060"/>
                </a:solidFill>
                <a:effectLst>
                  <a:outerShdw blurRad="38100" dist="38100" dir="2700000" algn="tl">
                    <a:srgbClr val="C0C0C0"/>
                  </a:outerShdw>
                </a:effectLst>
                <a:latin typeface="Courier New" pitchFamily="49" charset="0"/>
              </a:rPr>
              <a:t>MyClass</a:t>
            </a:r>
            <a:r>
              <a:rPr lang="en-US" sz="2000" b="1" dirty="0">
                <a:solidFill>
                  <a:srgbClr val="002060"/>
                </a:solidFill>
                <a:effectLst>
                  <a:outerShdw blurRad="38100" dist="38100" dir="2700000" algn="tl">
                    <a:srgbClr val="C0C0C0"/>
                  </a:outerShdw>
                </a:effectLst>
                <a:latin typeface="Courier New" pitchFamily="49" charset="0"/>
              </a:rPr>
              <a:t>&amp;</a:t>
            </a:r>
            <a:r>
              <a:rPr lang="en-US" sz="2000" b="1" dirty="0">
                <a:solidFill>
                  <a:srgbClr val="002060"/>
                </a:solidFill>
                <a:effectLst>
                  <a:outerShdw blurRad="38100" dist="38100" dir="2700000" algn="tl">
                    <a:srgbClr val="C0C0C0"/>
                  </a:outerShdw>
                </a:effectLst>
              </a:rPr>
              <a:t> </a:t>
            </a:r>
            <a:r>
              <a:rPr lang="en-US" sz="2000" b="1" dirty="0" err="1">
                <a:solidFill>
                  <a:srgbClr val="A50021"/>
                </a:solidFill>
                <a:effectLst>
                  <a:outerShdw blurRad="38100" dist="38100" dir="2700000" algn="tl">
                    <a:srgbClr val="C0C0C0"/>
                  </a:outerShdw>
                </a:effectLst>
              </a:rPr>
              <a:t>na</a:t>
            </a:r>
            <a:r>
              <a:rPr lang="en-US" sz="2000" b="1" dirty="0">
                <a:solidFill>
                  <a:srgbClr val="A50021"/>
                </a:solidFill>
                <a:effectLst>
                  <a:outerShdw blurRad="38100" dist="38100" dir="2700000" algn="tl">
                    <a:srgbClr val="C0C0C0"/>
                  </a:outerShdw>
                </a:effectLst>
              </a:rPr>
              <a:t> </a:t>
            </a:r>
            <a:r>
              <a:rPr lang="en-US" sz="2000" b="1" dirty="0" err="1">
                <a:solidFill>
                  <a:srgbClr val="A50021"/>
                </a:solidFill>
                <a:effectLst>
                  <a:outerShdw blurRad="38100" dist="38100" dir="2700000" algn="tl">
                    <a:srgbClr val="C0C0C0"/>
                  </a:outerShdw>
                </a:effectLst>
              </a:rPr>
              <a:t>inkrementiranu</a:t>
            </a:r>
            <a:r>
              <a:rPr lang="en-US" sz="2000" b="1" dirty="0">
                <a:solidFill>
                  <a:srgbClr val="A50021"/>
                </a:solidFill>
                <a:effectLst>
                  <a:outerShdw blurRad="38100" dist="38100" dir="2700000" algn="tl">
                    <a:srgbClr val="C0C0C0"/>
                  </a:outerShdw>
                </a:effectLst>
              </a:rPr>
              <a:t> </a:t>
            </a:r>
            <a:r>
              <a:rPr lang="en-US" sz="2000" b="1" dirty="0" err="1">
                <a:solidFill>
                  <a:srgbClr val="A50021"/>
                </a:solidFill>
                <a:effectLst>
                  <a:outerShdw blurRad="38100" dist="38100" dir="2700000" algn="tl">
                    <a:srgbClr val="C0C0C0"/>
                  </a:outerShdw>
                </a:effectLst>
              </a:rPr>
              <a:t>vrednost</a:t>
            </a:r>
            <a:endParaRPr lang="en-US" sz="2000" b="1" dirty="0">
              <a:solidFill>
                <a:srgbClr val="A50021"/>
              </a:solidFill>
              <a:effectLst>
                <a:outerShdw blurRad="38100" dist="38100" dir="2700000" algn="tl">
                  <a:srgbClr val="C0C0C0"/>
                </a:outerShdw>
              </a:effectLst>
            </a:endParaRPr>
          </a:p>
          <a:p>
            <a:pPr eaLnBrk="1" hangingPunct="1">
              <a:defRPr/>
            </a:pPr>
            <a:r>
              <a:rPr lang="en-US" sz="2000" b="1" dirty="0" err="1">
                <a:solidFill>
                  <a:srgbClr val="A50021"/>
                </a:solidFill>
                <a:effectLst>
                  <a:outerShdw blurRad="38100" dist="38100" dir="2700000" algn="tl">
                    <a:srgbClr val="C0C0C0"/>
                  </a:outerShdw>
                </a:effectLst>
              </a:rPr>
              <a:t>Postfiksni</a:t>
            </a:r>
            <a:r>
              <a:rPr lang="en-US" sz="2000" b="1" dirty="0">
                <a:solidFill>
                  <a:srgbClr val="A50021"/>
                </a:solidFill>
                <a:effectLst>
                  <a:outerShdw blurRad="38100" dist="38100" dir="2700000" algn="tl">
                    <a:srgbClr val="C0C0C0"/>
                  </a:outerShdw>
                </a:effectLst>
              </a:rPr>
              <a:t> operator </a:t>
            </a:r>
            <a:r>
              <a:rPr lang="en-US" sz="2000" b="1" dirty="0" err="1">
                <a:solidFill>
                  <a:srgbClr val="A50021"/>
                </a:solidFill>
                <a:effectLst>
                  <a:outerShdw blurRad="38100" dist="38100" dir="2700000" algn="tl">
                    <a:srgbClr val="C0C0C0"/>
                  </a:outerShdw>
                </a:effectLst>
              </a:rPr>
              <a:t>vra</a:t>
            </a:r>
            <a:r>
              <a:rPr lang="sr-Latn-CS" sz="2000" b="1" dirty="0">
                <a:solidFill>
                  <a:srgbClr val="A50021"/>
                </a:solidFill>
                <a:effectLst>
                  <a:outerShdw blurRad="38100" dist="38100" dir="2700000" algn="tl">
                    <a:srgbClr val="C0C0C0"/>
                  </a:outerShdw>
                </a:effectLst>
              </a:rPr>
              <a:t>ća </a:t>
            </a:r>
            <a:r>
              <a:rPr lang="en-US" sz="2000" b="1" dirty="0">
                <a:solidFill>
                  <a:srgbClr val="002060"/>
                </a:solidFill>
                <a:effectLst>
                  <a:outerShdw blurRad="38100" dist="38100" dir="2700000" algn="tl">
                    <a:srgbClr val="C0C0C0"/>
                  </a:outerShdw>
                </a:effectLst>
                <a:latin typeface="Courier New" pitchFamily="49" charset="0"/>
              </a:rPr>
              <a:t>const </a:t>
            </a:r>
            <a:r>
              <a:rPr lang="sr-Latn-CS" sz="2000" b="1" dirty="0">
                <a:solidFill>
                  <a:srgbClr val="A50021"/>
                </a:solidFill>
                <a:effectLst>
                  <a:outerShdw blurRad="38100" dist="38100" dir="2700000" algn="tl">
                    <a:srgbClr val="C0C0C0"/>
                  </a:outerShdw>
                </a:effectLst>
              </a:rPr>
              <a:t>objekat </a:t>
            </a:r>
            <a:r>
              <a:rPr lang="sr-Latn-CS" sz="2000" b="1" dirty="0">
                <a:solidFill>
                  <a:srgbClr val="002060"/>
                </a:solidFill>
                <a:effectLst>
                  <a:outerShdw blurRad="38100" dist="38100" dir="2700000" algn="tl">
                    <a:srgbClr val="C0C0C0"/>
                  </a:outerShdw>
                </a:effectLst>
                <a:latin typeface="Courier New" pitchFamily="49" charset="0"/>
              </a:rPr>
              <a:t>MyClass</a:t>
            </a:r>
            <a:r>
              <a:rPr lang="sr-Latn-CS" sz="2000" b="1" dirty="0">
                <a:solidFill>
                  <a:srgbClr val="A50021"/>
                </a:solidFill>
                <a:effectLst>
                  <a:outerShdw blurRad="38100" dist="38100" dir="2700000" algn="tl">
                    <a:srgbClr val="C0C0C0"/>
                  </a:outerShdw>
                </a:effectLst>
              </a:rPr>
              <a:t>, tj</a:t>
            </a:r>
            <a:r>
              <a:rPr lang="en-US" sz="2000" b="1" dirty="0">
                <a:solidFill>
                  <a:srgbClr val="A50021"/>
                </a:solidFill>
                <a:effectLst>
                  <a:outerShdw blurRad="38100" dist="38100" dir="2700000" algn="tl">
                    <a:srgbClr val="C0C0C0"/>
                  </a:outerShdw>
                </a:effectLst>
              </a:rPr>
              <a:t>.</a:t>
            </a:r>
            <a:r>
              <a:rPr lang="sr-Latn-CS" sz="2000" b="1" dirty="0">
                <a:solidFill>
                  <a:srgbClr val="A50021"/>
                </a:solidFill>
                <a:effectLst>
                  <a:outerShdw blurRad="38100" dist="38100" dir="2700000" algn="tl">
                    <a:srgbClr val="C0C0C0"/>
                  </a:outerShdw>
                </a:effectLst>
              </a:rPr>
              <a:t> kopiju </a:t>
            </a:r>
            <a:r>
              <a:rPr lang="en-US" sz="2000" b="1" dirty="0">
                <a:solidFill>
                  <a:srgbClr val="002060"/>
                </a:solidFill>
                <a:effectLst>
                  <a:outerShdw blurRad="38100" dist="38100" dir="2700000" algn="tl">
                    <a:srgbClr val="C0C0C0"/>
                  </a:outerShdw>
                </a:effectLst>
                <a:latin typeface="Courier New" pitchFamily="49" charset="0"/>
              </a:rPr>
              <a:t>*this</a:t>
            </a:r>
            <a:r>
              <a:rPr lang="sr-Latn-CS" sz="2000" b="1" dirty="0">
                <a:solidFill>
                  <a:srgbClr val="002060"/>
                </a:solidFill>
                <a:effectLst>
                  <a:outerShdw blurRad="38100" dist="38100" dir="2700000" algn="tl">
                    <a:srgbClr val="C0C0C0"/>
                  </a:outerShdw>
                </a:effectLst>
              </a:rPr>
              <a:t> </a:t>
            </a:r>
            <a:r>
              <a:rPr lang="sr-Latn-CS" sz="2000" b="1" dirty="0">
                <a:solidFill>
                  <a:srgbClr val="A50021"/>
                </a:solidFill>
                <a:effectLst>
                  <a:outerShdw blurRad="38100" dist="38100" dir="2700000" algn="tl">
                    <a:srgbClr val="C0C0C0"/>
                  </a:outerShdw>
                </a:effectLst>
              </a:rPr>
              <a:t>koja još nije inkrementirana</a:t>
            </a:r>
            <a:endParaRPr lang="en-US" sz="2000" b="1" dirty="0">
              <a:solidFill>
                <a:srgbClr val="A50021"/>
              </a:solidFill>
              <a:effectLst>
                <a:outerShdw blurRad="38100" dist="38100" dir="2700000" algn="tl">
                  <a:srgbClr val="C0C0C0"/>
                </a:outerShdw>
              </a:effectLst>
            </a:endParaRPr>
          </a:p>
          <a:p>
            <a:pPr eaLnBrk="1" hangingPunct="1">
              <a:lnSpc>
                <a:spcPct val="95000"/>
              </a:lnSpc>
              <a:defRPr/>
            </a:pPr>
            <a:endParaRPr lang="en-US" sz="2000" dirty="0"/>
          </a:p>
        </p:txBody>
      </p:sp>
    </p:spTree>
    <p:extLst>
      <p:ext uri="{BB962C8B-B14F-4D97-AF65-F5344CB8AC3E}">
        <p14:creationId xmlns:p14="http://schemas.microsoft.com/office/powerpoint/2010/main" val="2745247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732E38DB-C21E-4A89-8D64-6920E6AF03DC}"/>
              </a:ext>
            </a:extLst>
          </p:cNvPr>
          <p:cNvSpPr>
            <a:spLocks noGrp="1" noChangeArrowheads="1"/>
          </p:cNvSpPr>
          <p:nvPr>
            <p:ph type="title"/>
          </p:nvPr>
        </p:nvSpPr>
        <p:spPr/>
        <p:txBody>
          <a:bodyPr/>
          <a:lstStyle/>
          <a:p>
            <a:pPr eaLnBrk="1" hangingPunct="1"/>
            <a:r>
              <a:rPr lang="en-US" altLang="en-US" dirty="0"/>
              <a:t>III Tip </a:t>
            </a:r>
            <a:r>
              <a:rPr lang="en-US" altLang="en-US" dirty="0" err="1"/>
              <a:t>rezultata</a:t>
            </a:r>
            <a:r>
              <a:rPr lang="en-US" altLang="en-US" dirty="0"/>
              <a:t> </a:t>
            </a:r>
            <a:r>
              <a:rPr lang="en-US" altLang="en-US" dirty="0" err="1"/>
              <a:t>operatorskih</a:t>
            </a:r>
            <a:r>
              <a:rPr lang="en-US" altLang="en-US" dirty="0"/>
              <a:t> </a:t>
            </a:r>
            <a:r>
              <a:rPr lang="en-US" altLang="en-US" dirty="0" err="1"/>
              <a:t>funkcija</a:t>
            </a:r>
            <a:r>
              <a:rPr lang="en-US" altLang="en-US" dirty="0"/>
              <a:t> </a:t>
            </a:r>
            <a:br>
              <a:rPr lang="en-US" altLang="en-US" sz="2400" dirty="0"/>
            </a:br>
            <a:r>
              <a:rPr lang="sr-Latn-CS" altLang="en-US" sz="2400" u="sng" dirty="0">
                <a:solidFill>
                  <a:srgbClr val="FF0000"/>
                </a:solidFill>
              </a:rPr>
              <a:t>Primer</a:t>
            </a:r>
            <a:r>
              <a:rPr lang="en-US" altLang="en-US" sz="2400" u="sng" dirty="0">
                <a:solidFill>
                  <a:srgbClr val="FF0000"/>
                </a:solidFill>
              </a:rPr>
              <a:t>:</a:t>
            </a:r>
            <a:r>
              <a:rPr lang="en-US" altLang="en-US" sz="2400" dirty="0"/>
              <a:t> </a:t>
            </a:r>
            <a:r>
              <a:rPr lang="en-US" altLang="en-US" sz="2400" dirty="0">
                <a:solidFill>
                  <a:srgbClr val="FF0000"/>
                </a:solidFill>
              </a:rPr>
              <a:t>++ i --  </a:t>
            </a:r>
            <a:r>
              <a:rPr lang="en-US" altLang="en-US" sz="2400" dirty="0" err="1">
                <a:solidFill>
                  <a:srgbClr val="FF0000"/>
                </a:solidFill>
              </a:rPr>
              <a:t>kao</a:t>
            </a:r>
            <a:r>
              <a:rPr lang="en-US" altLang="en-US" sz="2400" dirty="0">
                <a:solidFill>
                  <a:srgbClr val="FF0000"/>
                </a:solidFill>
              </a:rPr>
              <a:t> </a:t>
            </a:r>
            <a:r>
              <a:rPr lang="en-US" altLang="en-US" sz="2400" dirty="0" err="1">
                <a:solidFill>
                  <a:srgbClr val="FF0000"/>
                </a:solidFill>
              </a:rPr>
              <a:t>funkcije</a:t>
            </a:r>
            <a:r>
              <a:rPr lang="en-US" altLang="en-US" sz="2400" dirty="0">
                <a:solidFill>
                  <a:srgbClr val="FF0000"/>
                </a:solidFill>
              </a:rPr>
              <a:t> </a:t>
            </a:r>
            <a:r>
              <a:rPr lang="sr-Latn-CS" altLang="en-US" sz="2400" dirty="0">
                <a:solidFill>
                  <a:srgbClr val="FF0000"/>
                </a:solidFill>
              </a:rPr>
              <a:t>č</a:t>
            </a:r>
            <a:r>
              <a:rPr lang="en-US" altLang="en-US" sz="2400" dirty="0" err="1">
                <a:solidFill>
                  <a:srgbClr val="FF0000"/>
                </a:solidFill>
              </a:rPr>
              <a:t>lanice</a:t>
            </a:r>
            <a:endParaRPr lang="en-US" altLang="en-US" sz="2400" dirty="0">
              <a:solidFill>
                <a:srgbClr val="FF0000"/>
              </a:solidFill>
            </a:endParaRPr>
          </a:p>
        </p:txBody>
      </p:sp>
      <p:sp>
        <p:nvSpPr>
          <p:cNvPr id="131075" name="Rectangle 3">
            <a:extLst>
              <a:ext uri="{FF2B5EF4-FFF2-40B4-BE49-F238E27FC236}">
                <a16:creationId xmlns:a16="http://schemas.microsoft.com/office/drawing/2014/main" id="{9383E2F7-4574-4FA5-BF8A-1FEA0ADE5936}"/>
              </a:ext>
            </a:extLst>
          </p:cNvPr>
          <p:cNvSpPr>
            <a:spLocks noGrp="1" noChangeArrowheads="1"/>
          </p:cNvSpPr>
          <p:nvPr>
            <p:ph type="body" idx="1"/>
          </p:nvPr>
        </p:nvSpPr>
        <p:spPr>
          <a:xfrm>
            <a:off x="1981200" y="1135063"/>
            <a:ext cx="8229600" cy="5294312"/>
          </a:xfrm>
        </p:spPr>
        <p:txBody>
          <a:bodyPr/>
          <a:lstStyle/>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#include &lt;iostream&gt;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using namespace std;</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class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int </a:t>
            </a:r>
            <a:r>
              <a:rPr lang="sr-Latn-CS" altLang="en-US" sz="2000" b="1" dirty="0">
                <a:solidFill>
                  <a:srgbClr val="003399"/>
                </a:solidFill>
                <a:latin typeface="Courier New" panose="02070309020205020404" pitchFamily="49" charset="0"/>
              </a:rPr>
              <a:t>brojilac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int </a:t>
            </a:r>
            <a:r>
              <a:rPr lang="sr-Latn-CS" altLang="en-US" sz="2000" b="1" dirty="0">
                <a:solidFill>
                  <a:srgbClr val="003399"/>
                </a:solidFill>
                <a:latin typeface="Courier New" panose="02070309020205020404" pitchFamily="49" charset="0"/>
              </a:rPr>
              <a:t>imenilac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public:</a:t>
            </a:r>
            <a:endParaRPr lang="sr-Latn-C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r>
              <a:rPr lang="sr-Latn-CS" altLang="en-US" sz="2000" b="1" dirty="0">
                <a:solidFill>
                  <a:srgbClr val="003399"/>
                </a:solidFill>
                <a:latin typeface="Courier New" panose="02070309020205020404" pitchFamily="49" charset="0"/>
              </a:rPr>
              <a:t>	 Razlomak</a:t>
            </a:r>
            <a:r>
              <a:rPr lang="sr-Latn-CS" altLang="en-US" sz="2000" b="1" noProof="1">
                <a:solidFill>
                  <a:srgbClr val="003399"/>
                </a:solidFill>
                <a:latin typeface="Courier New" panose="02070309020205020404" pitchFamily="49" charset="0"/>
              </a:rPr>
              <a:t>(int a = 0, int b = 1);</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const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operator*(</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&amp; r);</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&amp; operator ++();</a:t>
            </a:r>
            <a:r>
              <a:rPr lang="en-US" altLang="en-US" sz="2000" b="1" dirty="0">
                <a:solidFill>
                  <a:srgbClr val="003399"/>
                </a:solidFill>
                <a:latin typeface="Courier New" panose="02070309020205020404" pitchFamily="49" charset="0"/>
              </a:rPr>
              <a:t>    </a:t>
            </a:r>
            <a:r>
              <a:rPr lang="en-US" altLang="en-US" sz="2000" b="1" noProof="1">
                <a:solidFill>
                  <a:srgbClr val="A50021"/>
                </a:solidFill>
                <a:latin typeface="Courier New" panose="02070309020205020404" pitchFamily="49" charset="0"/>
              </a:rPr>
              <a:t>// pre-inkrement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const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operator ++( int );</a:t>
            </a:r>
            <a:r>
              <a:rPr lang="en-US" altLang="en-US" sz="2000" b="1" dirty="0">
                <a:solidFill>
                  <a:srgbClr val="003399"/>
                </a:solidFill>
                <a:latin typeface="Courier New" panose="02070309020205020404" pitchFamily="49" charset="0"/>
              </a:rPr>
              <a:t> </a:t>
            </a:r>
            <a:r>
              <a:rPr lang="en-US" altLang="en-US" sz="2000" b="1" noProof="1">
                <a:solidFill>
                  <a:srgbClr val="A50021"/>
                </a:solidFill>
                <a:latin typeface="Courier New" panose="02070309020205020404" pitchFamily="49" charset="0"/>
              </a:rPr>
              <a:t>// post inkrement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friend ostream&amp; operator&lt;&lt;(ostream &amp;s, const Razlomak&amp;);</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a:t>
            </a:r>
            <a:endParaRPr lang="sr-Latn-C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endParaRPr lang="en-U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endParaRPr lang="en-US" altLang="en-US" sz="2000" b="1" noProof="1">
              <a:solidFill>
                <a:srgbClr val="003399"/>
              </a:solidFill>
              <a:latin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AA065D48-F1D6-49AB-89BB-258784C460EB}"/>
              </a:ext>
            </a:extLst>
          </p:cNvPr>
          <p:cNvSpPr>
            <a:spLocks noGrp="1" noChangeArrowheads="1"/>
          </p:cNvSpPr>
          <p:nvPr>
            <p:ph type="title"/>
          </p:nvPr>
        </p:nvSpPr>
        <p:spPr/>
        <p:txBody>
          <a:bodyPr/>
          <a:lstStyle/>
          <a:p>
            <a:pPr eaLnBrk="1" hangingPunct="1"/>
            <a:r>
              <a:rPr lang="sr-Latn-CS" altLang="en-US"/>
              <a:t>Primer</a:t>
            </a:r>
            <a:r>
              <a:rPr lang="en-US" altLang="en-US"/>
              <a:t>: ++ i --  kao funkcije </a:t>
            </a:r>
            <a:r>
              <a:rPr lang="sr-Latn-CS" altLang="en-US"/>
              <a:t>č</a:t>
            </a:r>
            <a:r>
              <a:rPr lang="en-US" altLang="en-US"/>
              <a:t>lanice</a:t>
            </a:r>
          </a:p>
        </p:txBody>
      </p:sp>
      <p:sp>
        <p:nvSpPr>
          <p:cNvPr id="132099" name="Rectangle 3">
            <a:extLst>
              <a:ext uri="{FF2B5EF4-FFF2-40B4-BE49-F238E27FC236}">
                <a16:creationId xmlns:a16="http://schemas.microsoft.com/office/drawing/2014/main" id="{C5F8AD26-09F3-4F66-8180-EDF4C7FC55CA}"/>
              </a:ext>
            </a:extLst>
          </p:cNvPr>
          <p:cNvSpPr>
            <a:spLocks noGrp="1" noChangeArrowheads="1"/>
          </p:cNvSpPr>
          <p:nvPr>
            <p:ph type="body" idx="1"/>
          </p:nvPr>
        </p:nvSpPr>
        <p:spPr>
          <a:xfrm>
            <a:off x="1981200" y="836613"/>
            <a:ext cx="8229600" cy="5294312"/>
          </a:xfrm>
        </p:spPr>
        <p:txBody>
          <a:bodyPr/>
          <a:lstStyle/>
          <a:p>
            <a:pPr eaLnBrk="1" hangingPunct="1">
              <a:buFont typeface="Wingdings" panose="05000000000000000000" pitchFamily="2" charset="2"/>
              <a:buNone/>
            </a:pP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(int a, int b)</a:t>
            </a:r>
            <a:r>
              <a:rPr lang="en-US" altLang="en-US" sz="2000" b="1" dirty="0">
                <a:solidFill>
                  <a:srgbClr val="003399"/>
                </a:solidFill>
                <a:latin typeface="Courier New" panose="02070309020205020404" pitchFamily="49" charset="0"/>
              </a:rPr>
              <a:t> : </a:t>
            </a:r>
            <a:r>
              <a:rPr lang="en-US" altLang="en-US" sz="2000" b="1" dirty="0" err="1">
                <a:solidFill>
                  <a:srgbClr val="003399"/>
                </a:solidFill>
                <a:latin typeface="Courier New" panose="02070309020205020404" pitchFamily="49" charset="0"/>
              </a:rPr>
              <a:t>brojilac</a:t>
            </a:r>
            <a:r>
              <a:rPr lang="en-US" altLang="en-US" sz="2000" b="1" dirty="0">
                <a:solidFill>
                  <a:srgbClr val="003399"/>
                </a:solidFill>
                <a:latin typeface="Courier New" panose="02070309020205020404" pitchFamily="49" charset="0"/>
              </a:rPr>
              <a:t>(a), </a:t>
            </a:r>
            <a:r>
              <a:rPr lang="en-US" altLang="en-US" sz="2000" b="1" dirty="0" err="1">
                <a:solidFill>
                  <a:srgbClr val="003399"/>
                </a:solidFill>
                <a:latin typeface="Courier New" panose="02070309020205020404" pitchFamily="49" charset="0"/>
              </a:rPr>
              <a:t>imenilac</a:t>
            </a:r>
            <a:r>
              <a:rPr lang="en-US" altLang="en-US" sz="2000" b="1" dirty="0">
                <a:solidFill>
                  <a:srgbClr val="003399"/>
                </a:solidFill>
                <a:latin typeface="Courier New" panose="02070309020205020404" pitchFamily="49" charset="0"/>
              </a:rPr>
              <a:t>(b) { }</a:t>
            </a:r>
            <a:endParaRPr lang="en-US" altLang="en-US" sz="2000" b="1" noProof="1">
              <a:solidFill>
                <a:srgbClr val="003399"/>
              </a:solidFill>
              <a:latin typeface="Courier New" panose="02070309020205020404" pitchFamily="49" charset="0"/>
            </a:endParaRPr>
          </a:p>
          <a:p>
            <a:pPr eaLnBrk="1" hangingPunct="1">
              <a:buFont typeface="Wingdings" panose="05000000000000000000" pitchFamily="2" charset="2"/>
              <a:buNone/>
            </a:pP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&amp;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::operator++()</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brojilac</a:t>
            </a:r>
            <a:r>
              <a:rPr lang="sr-Latn-CS" altLang="en-US" sz="2000" b="1" noProof="1">
                <a:solidFill>
                  <a:srgbClr val="003399"/>
                </a:solidFill>
                <a:latin typeface="Courier New" panose="02070309020205020404" pitchFamily="49" charset="0"/>
              </a:rPr>
              <a:t> += </a:t>
            </a:r>
            <a:r>
              <a:rPr lang="sr-Latn-CS" altLang="en-US" sz="2000" b="1" dirty="0">
                <a:solidFill>
                  <a:srgbClr val="003399"/>
                </a:solidFill>
                <a:latin typeface="Courier New" panose="02070309020205020404" pitchFamily="49" charset="0"/>
              </a:rPr>
              <a:t>imenilac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return *this;</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a:t>
            </a:r>
            <a:endParaRPr lang="en-U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r>
              <a:rPr lang="en-US" altLang="en-US" sz="2000" b="1" dirty="0">
                <a:solidFill>
                  <a:srgbClr val="003399"/>
                </a:solidFill>
                <a:latin typeface="Courier New" panose="02070309020205020404" pitchFamily="49" charset="0"/>
              </a:rPr>
              <a:t>const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::operator ++( int ) {</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t</a:t>
            </a:r>
            <a:r>
              <a:rPr lang="sr-Latn-CS" altLang="en-US" sz="2000" b="1" dirty="0" err="1">
                <a:solidFill>
                  <a:srgbClr val="003399"/>
                </a:solidFill>
                <a:latin typeface="Courier New" panose="02070309020205020404" pitchFamily="49" charset="0"/>
              </a:rPr>
              <a:t>mp</a:t>
            </a:r>
            <a:r>
              <a:rPr lang="sr-Latn-CS" altLang="en-US" sz="2000" b="1" noProof="1">
                <a:solidFill>
                  <a:srgbClr val="003399"/>
                </a:solidFill>
                <a:latin typeface="Courier New" panose="02070309020205020404" pitchFamily="49" charset="0"/>
              </a:rPr>
              <a:t>(</a:t>
            </a:r>
            <a:r>
              <a:rPr lang="sr-Latn-CS" altLang="en-US" sz="2000" b="1" dirty="0">
                <a:solidFill>
                  <a:srgbClr val="003399"/>
                </a:solidFill>
                <a:latin typeface="Courier New" panose="02070309020205020404" pitchFamily="49" charset="0"/>
              </a:rPr>
              <a:t>brojilac</a:t>
            </a:r>
            <a:r>
              <a:rPr lang="sr-Latn-C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imenilac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brojilac</a:t>
            </a:r>
            <a:r>
              <a:rPr lang="en-US" altLang="en-US" sz="2000" b="1" noProof="1">
                <a:solidFill>
                  <a:srgbClr val="003399"/>
                </a:solidFill>
                <a:latin typeface="Courier New" panose="02070309020205020404" pitchFamily="49" charset="0"/>
              </a:rPr>
              <a:t> += </a:t>
            </a:r>
            <a:r>
              <a:rPr lang="en-US" altLang="en-US" sz="2000" b="1" dirty="0" err="1">
                <a:solidFill>
                  <a:srgbClr val="003399"/>
                </a:solidFill>
                <a:latin typeface="Courier New" panose="02070309020205020404" pitchFamily="49" charset="0"/>
              </a:rPr>
              <a:t>imenilac</a:t>
            </a:r>
            <a:r>
              <a:rPr lang="en-US" altLang="en-US" sz="2000" b="1" noProof="1">
                <a:solidFill>
                  <a:srgbClr val="003399"/>
                </a:solidFill>
                <a:latin typeface="Courier New" panose="02070309020205020404" pitchFamily="49" charset="0"/>
              </a:rPr>
              <a:t>;</a:t>
            </a:r>
            <a:endParaRPr lang="en-U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r>
              <a:rPr lang="en-US" altLang="en-US" sz="2000" b="1" dirty="0">
                <a:solidFill>
                  <a:srgbClr val="A50021"/>
                </a:solidFill>
                <a:latin typeface="Courier New" panose="02070309020205020404" pitchFamily="49" charset="0"/>
              </a:rPr>
              <a:t>//</a:t>
            </a:r>
            <a:r>
              <a:rPr lang="en-US" altLang="en-US" sz="2000" b="1" dirty="0" err="1">
                <a:solidFill>
                  <a:srgbClr val="A50021"/>
                </a:solidFill>
                <a:latin typeface="Courier New" panose="02070309020205020404" pitchFamily="49" charset="0"/>
              </a:rPr>
              <a:t>ili</a:t>
            </a:r>
            <a:r>
              <a:rPr lang="sr-Latn-CS" altLang="en-US" sz="2000" b="1" dirty="0">
                <a:solidFill>
                  <a:srgbClr val="A50021"/>
                </a:solidFill>
                <a:latin typeface="Courier New" panose="02070309020205020404" pitchFamily="49" charset="0"/>
              </a:rPr>
              <a:t> </a:t>
            </a:r>
            <a:r>
              <a:rPr lang="sr-Latn-CS" altLang="en-US" sz="2000" b="1" dirty="0" err="1">
                <a:solidFill>
                  <a:srgbClr val="A50021"/>
                </a:solidFill>
                <a:latin typeface="Courier New" panose="02070309020205020404" pitchFamily="49" charset="0"/>
              </a:rPr>
              <a:t>primeni</a:t>
            </a:r>
            <a:r>
              <a:rPr lang="sr-Latn-CS" altLang="en-US" sz="2000" b="1" dirty="0">
                <a:solidFill>
                  <a:srgbClr val="A50021"/>
                </a:solidFill>
                <a:latin typeface="Courier New" panose="02070309020205020404" pitchFamily="49" charset="0"/>
              </a:rPr>
              <a:t> već implementirani </a:t>
            </a:r>
            <a:r>
              <a:rPr lang="sr-Latn-CS" altLang="en-US" sz="2000" b="1" dirty="0" err="1">
                <a:solidFill>
                  <a:srgbClr val="A50021"/>
                </a:solidFill>
                <a:latin typeface="Courier New" panose="02070309020205020404" pitchFamily="49" charset="0"/>
              </a:rPr>
              <a:t>prefix</a:t>
            </a:r>
            <a:r>
              <a:rPr lang="sr-Latn-CS" altLang="en-US" sz="2000" b="1" dirty="0">
                <a:solidFill>
                  <a:srgbClr val="A50021"/>
                </a:solidFill>
                <a:latin typeface="Courier New" panose="02070309020205020404" pitchFamily="49" charset="0"/>
              </a:rPr>
              <a:t> </a:t>
            </a:r>
            <a:r>
              <a:rPr lang="en-US" altLang="en-US" sz="2000" b="1" dirty="0">
                <a:solidFill>
                  <a:srgbClr val="A50021"/>
                </a:solidFill>
                <a:latin typeface="Courier New" panose="02070309020205020404" pitchFamily="49" charset="0"/>
              </a:rPr>
              <a:t>++*this;</a:t>
            </a:r>
            <a:endParaRPr lang="en-US" altLang="en-US" sz="2000" b="1" noProof="1">
              <a:solidFill>
                <a:srgbClr val="A50021"/>
              </a:solidFill>
              <a:latin typeface="Courier New" panose="02070309020205020404" pitchFamily="49" charset="0"/>
            </a:endParaRP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return t</a:t>
            </a:r>
            <a:r>
              <a:rPr lang="en-US" altLang="en-US" sz="2000" b="1" dirty="0" err="1">
                <a:solidFill>
                  <a:srgbClr val="003399"/>
                </a:solidFill>
                <a:latin typeface="Courier New" panose="02070309020205020404" pitchFamily="49" charset="0"/>
              </a:rPr>
              <a:t>mp</a:t>
            </a: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a:t>
            </a:r>
            <a:endParaRPr lang="en-US" altLang="en-US" sz="2000" noProof="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4" name="Rectangle 2">
            <a:extLst>
              <a:ext uri="{FF2B5EF4-FFF2-40B4-BE49-F238E27FC236}">
                <a16:creationId xmlns:a16="http://schemas.microsoft.com/office/drawing/2014/main" id="{30B28895-B0C2-461C-8B9B-7AA844C6D46A}"/>
              </a:ext>
            </a:extLst>
          </p:cNvPr>
          <p:cNvSpPr>
            <a:spLocks noGrp="1" noChangeArrowheads="1"/>
          </p:cNvSpPr>
          <p:nvPr>
            <p:ph type="title"/>
          </p:nvPr>
        </p:nvSpPr>
        <p:spPr/>
        <p:txBody>
          <a:bodyPr/>
          <a:lstStyle/>
          <a:p>
            <a:pPr eaLnBrk="1" hangingPunct="1"/>
            <a:r>
              <a:rPr lang="en-US" altLang="en-US" dirty="0"/>
              <a:t>III Tip </a:t>
            </a:r>
            <a:r>
              <a:rPr lang="en-US" altLang="en-US" dirty="0" err="1"/>
              <a:t>rezultata</a:t>
            </a:r>
            <a:r>
              <a:rPr lang="en-US" altLang="en-US" dirty="0"/>
              <a:t> </a:t>
            </a:r>
            <a:r>
              <a:rPr lang="en-US" altLang="en-US" dirty="0" err="1"/>
              <a:t>operatorskih</a:t>
            </a:r>
            <a:r>
              <a:rPr lang="en-US" altLang="en-US" dirty="0"/>
              <a:t> </a:t>
            </a:r>
            <a:r>
              <a:rPr lang="en-US" altLang="en-US" dirty="0" err="1"/>
              <a:t>funkcija</a:t>
            </a:r>
            <a:r>
              <a:rPr lang="en-US" altLang="en-US" dirty="0"/>
              <a:t> </a:t>
            </a:r>
            <a:br>
              <a:rPr lang="en-US" altLang="en-US" dirty="0"/>
            </a:br>
            <a:r>
              <a:rPr lang="sr-Latn-CS" altLang="en-US" sz="2400" dirty="0">
                <a:solidFill>
                  <a:srgbClr val="FF0000"/>
                </a:solidFill>
              </a:rPr>
              <a:t>Primer</a:t>
            </a:r>
            <a:r>
              <a:rPr lang="en-US" altLang="en-US" sz="2400" dirty="0">
                <a:solidFill>
                  <a:srgbClr val="FF0000"/>
                </a:solidFill>
              </a:rPr>
              <a:t>: ++ i --  </a:t>
            </a:r>
            <a:r>
              <a:rPr lang="en-US" altLang="en-US" sz="2400" dirty="0" err="1">
                <a:solidFill>
                  <a:srgbClr val="FF0000"/>
                </a:solidFill>
              </a:rPr>
              <a:t>kao</a:t>
            </a:r>
            <a:r>
              <a:rPr lang="en-US" altLang="en-US" sz="2400" dirty="0">
                <a:solidFill>
                  <a:srgbClr val="FF0000"/>
                </a:solidFill>
              </a:rPr>
              <a:t> </a:t>
            </a:r>
            <a:r>
              <a:rPr lang="sr-Latn-CS" altLang="en-US" sz="2400" dirty="0">
                <a:solidFill>
                  <a:srgbClr val="FF0000"/>
                </a:solidFill>
              </a:rPr>
              <a:t>globalne funkcije</a:t>
            </a:r>
            <a:endParaRPr lang="en-US" altLang="en-US" sz="2400" dirty="0">
              <a:solidFill>
                <a:srgbClr val="FF0000"/>
              </a:solidFill>
            </a:endParaRPr>
          </a:p>
        </p:txBody>
      </p:sp>
      <p:sp>
        <p:nvSpPr>
          <p:cNvPr id="133125" name="Rectangle 3">
            <a:extLst>
              <a:ext uri="{FF2B5EF4-FFF2-40B4-BE49-F238E27FC236}">
                <a16:creationId xmlns:a16="http://schemas.microsoft.com/office/drawing/2014/main" id="{48A2EEF5-CC66-412B-9F7C-5A1414E0D8A6}"/>
              </a:ext>
            </a:extLst>
          </p:cNvPr>
          <p:cNvSpPr>
            <a:spLocks noGrp="1" noChangeArrowheads="1"/>
          </p:cNvSpPr>
          <p:nvPr>
            <p:ph type="body" idx="1"/>
          </p:nvPr>
        </p:nvSpPr>
        <p:spPr>
          <a:xfrm>
            <a:off x="1981200" y="1349376"/>
            <a:ext cx="8229600" cy="5031953"/>
          </a:xfrm>
        </p:spPr>
        <p:txBody>
          <a:bodyPr/>
          <a:lstStyle/>
          <a:p>
            <a:pPr eaLnBrk="1" hangingPunct="1">
              <a:lnSpc>
                <a:spcPct val="90000"/>
              </a:lnSpc>
              <a:buFont typeface="Wingdings" panose="05000000000000000000" pitchFamily="2" charset="2"/>
              <a:buNone/>
            </a:pPr>
            <a:r>
              <a:rPr lang="en-US" altLang="en-US" sz="2000" b="1" noProof="1">
                <a:solidFill>
                  <a:srgbClr val="003399"/>
                </a:solidFill>
                <a:latin typeface="Courier New" panose="02070309020205020404" pitchFamily="49" charset="0"/>
              </a:rPr>
              <a:t>#include &lt;iostream&gt;</a:t>
            </a:r>
          </a:p>
          <a:p>
            <a:pPr eaLnBrk="1" hangingPunct="1">
              <a:lnSpc>
                <a:spcPct val="90000"/>
              </a:lnSpc>
              <a:buFont typeface="Wingdings" panose="05000000000000000000" pitchFamily="2" charset="2"/>
              <a:buNone/>
            </a:pPr>
            <a:r>
              <a:rPr lang="en-US" altLang="en-US" sz="2000" b="1" noProof="1">
                <a:solidFill>
                  <a:srgbClr val="003399"/>
                </a:solidFill>
                <a:latin typeface="Courier New" panose="02070309020205020404" pitchFamily="49" charset="0"/>
              </a:rPr>
              <a:t>using namespace std;</a:t>
            </a:r>
          </a:p>
          <a:p>
            <a:pPr eaLnBrk="1" hangingPunct="1">
              <a:lnSpc>
                <a:spcPct val="90000"/>
              </a:lnSpc>
              <a:buFont typeface="Wingdings" panose="05000000000000000000" pitchFamily="2" charset="2"/>
              <a:buNone/>
            </a:pPr>
            <a:r>
              <a:rPr lang="en-US" altLang="en-US" sz="2000" b="1" noProof="1">
                <a:solidFill>
                  <a:srgbClr val="003399"/>
                </a:solidFill>
                <a:latin typeface="Courier New" panose="02070309020205020404" pitchFamily="49" charset="0"/>
              </a:rPr>
              <a:t>class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a:t>
            </a:r>
          </a:p>
          <a:p>
            <a:pPr eaLnBrk="1" hangingPunct="1">
              <a:lnSpc>
                <a:spcPct val="90000"/>
              </a:lnSpc>
              <a:buFont typeface="Wingdings" panose="05000000000000000000" pitchFamily="2" charset="2"/>
              <a:buNone/>
            </a:pPr>
            <a:r>
              <a:rPr lang="sr-Latn-CS" altLang="en-US" sz="2000" b="1" noProof="1">
                <a:solidFill>
                  <a:srgbClr val="003399"/>
                </a:solidFill>
                <a:latin typeface="Courier New" panose="02070309020205020404" pitchFamily="49" charset="0"/>
              </a:rPr>
              <a:t>	int </a:t>
            </a:r>
            <a:r>
              <a:rPr lang="sr-Latn-CS" altLang="en-US" sz="2000" b="1" dirty="0">
                <a:solidFill>
                  <a:srgbClr val="003399"/>
                </a:solidFill>
                <a:latin typeface="Courier New" panose="02070309020205020404" pitchFamily="49" charset="0"/>
              </a:rPr>
              <a:t>brojilac, imenilac</a:t>
            </a:r>
            <a:r>
              <a:rPr lang="en-US" altLang="en-US" sz="2000" b="1" dirty="0">
                <a:solidFill>
                  <a:srgbClr val="003399"/>
                </a:solidFill>
                <a:latin typeface="Courier New" panose="02070309020205020404" pitchFamily="49" charset="0"/>
              </a:rPr>
              <a:t>;</a:t>
            </a:r>
            <a:endParaRPr lang="en-US" altLang="en-US" sz="2000" b="1" noProof="1">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noProof="1">
                <a:solidFill>
                  <a:srgbClr val="003399"/>
                </a:solidFill>
                <a:latin typeface="Courier New" panose="02070309020205020404" pitchFamily="49" charset="0"/>
              </a:rPr>
              <a:t>public:</a:t>
            </a:r>
            <a:endParaRPr lang="sr-Latn-C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sr-Latn-CS" altLang="en-US" sz="2000" b="1" dirty="0">
                <a:solidFill>
                  <a:srgbClr val="003399"/>
                </a:solidFill>
                <a:latin typeface="Courier New" panose="02070309020205020404" pitchFamily="49" charset="0"/>
              </a:rPr>
              <a:t>	Razlomak</a:t>
            </a:r>
            <a:r>
              <a:rPr lang="sr-Latn-CS" altLang="en-US" sz="2000" b="1" noProof="1">
                <a:solidFill>
                  <a:srgbClr val="003399"/>
                </a:solidFill>
                <a:latin typeface="Courier New" panose="02070309020205020404" pitchFamily="49" charset="0"/>
              </a:rPr>
              <a:t>(int a = 0, int b = 1);</a:t>
            </a:r>
          </a:p>
          <a:p>
            <a:pPr eaLnBrk="1" hangingPunct="1">
              <a:lnSpc>
                <a:spcPct val="90000"/>
              </a:lnSpc>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sr-Latn-CS" altLang="en-US" sz="2000" b="1" noProof="1">
                <a:solidFill>
                  <a:srgbClr val="A50021"/>
                </a:solidFill>
                <a:latin typeface="Courier New" panose="02070309020205020404" pitchFamily="49" charset="0"/>
              </a:rPr>
              <a:t>// pre</a:t>
            </a:r>
            <a:r>
              <a:rPr lang="en-US" altLang="en-US" sz="2000" b="1" noProof="1">
                <a:solidFill>
                  <a:srgbClr val="A50021"/>
                </a:solidFill>
                <a:latin typeface="Courier New" panose="02070309020205020404" pitchFamily="49" charset="0"/>
              </a:rPr>
              <a:t>-</a:t>
            </a:r>
            <a:r>
              <a:rPr lang="sr-Latn-CS" altLang="en-US" sz="2000" b="1" noProof="1">
                <a:solidFill>
                  <a:srgbClr val="A50021"/>
                </a:solidFill>
                <a:latin typeface="Courier New" panose="02070309020205020404" pitchFamily="49" charset="0"/>
              </a:rPr>
              <a:t>in</a:t>
            </a:r>
            <a:r>
              <a:rPr lang="en-US" altLang="en-US" sz="2000" b="1" noProof="1">
                <a:solidFill>
                  <a:srgbClr val="A50021"/>
                </a:solidFill>
                <a:latin typeface="Courier New" panose="02070309020205020404" pitchFamily="49" charset="0"/>
              </a:rPr>
              <a:t>k</a:t>
            </a:r>
            <a:r>
              <a:rPr lang="sr-Latn-CS" altLang="en-US" sz="2000" b="1" noProof="1">
                <a:solidFill>
                  <a:srgbClr val="A50021"/>
                </a:solidFill>
                <a:latin typeface="Courier New" panose="02070309020205020404" pitchFamily="49" charset="0"/>
              </a:rPr>
              <a:t>rement</a:t>
            </a:r>
            <a:r>
              <a:rPr lang="sr-Latn-CS" altLang="en-US" sz="2000" b="1" noProof="1">
                <a:solidFill>
                  <a:srgbClr val="003399"/>
                </a:solidFill>
                <a:latin typeface="Courier New" panose="02070309020205020404" pitchFamily="49" charset="0"/>
              </a:rPr>
              <a:t> </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friend Razlomak</a:t>
            </a:r>
            <a:r>
              <a:rPr lang="sr-Latn-CS" altLang="en-US" sz="2000" b="1" noProof="1">
                <a:solidFill>
                  <a:srgbClr val="003399"/>
                </a:solidFill>
                <a:latin typeface="Courier New" panose="02070309020205020404" pitchFamily="49" charset="0"/>
              </a:rPr>
              <a:t>&amp; operator++(</a:t>
            </a:r>
            <a:r>
              <a:rPr lang="sr-Latn-CS" altLang="en-US" sz="2000" b="1" dirty="0">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&amp;</a:t>
            </a:r>
            <a:r>
              <a:rPr lang="en-US" altLang="en-US" sz="2000" b="1" noProof="1">
                <a:solidFill>
                  <a:srgbClr val="003399"/>
                </a:solidFill>
                <a:latin typeface="Courier New" panose="02070309020205020404" pitchFamily="49" charset="0"/>
              </a:rPr>
              <a:t>);</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A50021"/>
                </a:solidFill>
                <a:latin typeface="Courier New" panose="02070309020205020404" pitchFamily="49" charset="0"/>
              </a:rPr>
              <a:t>	</a:t>
            </a:r>
            <a:r>
              <a:rPr lang="en-US" altLang="en-US" sz="2000" b="1" noProof="1">
                <a:solidFill>
                  <a:srgbClr val="A50021"/>
                </a:solidFill>
                <a:latin typeface="Courier New" panose="02070309020205020404" pitchFamily="49" charset="0"/>
              </a:rPr>
              <a:t>// post-inkrement</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friend </a:t>
            </a:r>
            <a:r>
              <a:rPr lang="en-US" altLang="en-US" sz="2000" b="1" dirty="0">
                <a:solidFill>
                  <a:srgbClr val="003399"/>
                </a:solidFill>
                <a:latin typeface="Courier New" panose="02070309020205020404" pitchFamily="49" charset="0"/>
              </a:rPr>
              <a:t>const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operator++(</a:t>
            </a:r>
            <a:r>
              <a:rPr lang="sr-Latn-CS" altLang="en-US" sz="2000" b="1" dirty="0">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&amp;,int</a:t>
            </a:r>
            <a:r>
              <a:rPr lang="en-US" altLang="en-US" sz="2000" b="1" noProof="1">
                <a:solidFill>
                  <a:srgbClr val="003399"/>
                </a:solidFill>
                <a:latin typeface="Courier New" panose="02070309020205020404" pitchFamily="49" charset="0"/>
              </a:rPr>
              <a:t>);</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003399"/>
                </a:solidFill>
                <a:latin typeface="Courier New" panose="02070309020205020404" pitchFamily="49" charset="0"/>
              </a:rPr>
              <a:t>	 </a:t>
            </a:r>
            <a:r>
              <a:rPr lang="en-US" altLang="en-US" sz="2000" b="1" noProof="1">
                <a:solidFill>
                  <a:srgbClr val="A50021"/>
                </a:solidFill>
                <a:latin typeface="Courier New" panose="02070309020205020404" pitchFamily="49" charset="0"/>
              </a:rPr>
              <a:t>// p</a:t>
            </a:r>
            <a:r>
              <a:rPr lang="en-US" altLang="en-US" sz="2000" b="1" dirty="0">
                <a:solidFill>
                  <a:srgbClr val="A50021"/>
                </a:solidFill>
                <a:latin typeface="Courier New" panose="02070309020205020404" pitchFamily="49" charset="0"/>
              </a:rPr>
              <a:t>re</a:t>
            </a:r>
            <a:r>
              <a:rPr lang="en-US" altLang="en-US" sz="2000" b="1" noProof="1">
                <a:solidFill>
                  <a:srgbClr val="A50021"/>
                </a:solidFill>
                <a:latin typeface="Courier New" panose="02070309020205020404" pitchFamily="49" charset="0"/>
              </a:rPr>
              <a:t>-</a:t>
            </a:r>
            <a:r>
              <a:rPr lang="en-US" altLang="en-US" sz="2000" b="1" dirty="0" err="1">
                <a:solidFill>
                  <a:srgbClr val="A50021"/>
                </a:solidFill>
                <a:latin typeface="Courier New" panose="02070309020205020404" pitchFamily="49" charset="0"/>
              </a:rPr>
              <a:t>dekrement</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friend Razlomak</a:t>
            </a:r>
            <a:r>
              <a:rPr lang="sr-Latn-CS" altLang="en-US" sz="2000" b="1" noProof="1">
                <a:solidFill>
                  <a:srgbClr val="003399"/>
                </a:solidFill>
                <a:latin typeface="Courier New" panose="02070309020205020404" pitchFamily="49" charset="0"/>
              </a:rPr>
              <a:t>&amp; operator</a:t>
            </a:r>
            <a:r>
              <a:rPr lang="en-US" altLang="en-US" sz="2000" b="1" dirty="0">
                <a:solidFill>
                  <a:srgbClr val="003399"/>
                </a:solidFill>
                <a:latin typeface="Courier New" panose="02070309020205020404" pitchFamily="49" charset="0"/>
              </a:rPr>
              <a:t>--</a:t>
            </a:r>
            <a:r>
              <a:rPr lang="en-US" altLang="en-US" sz="2000" b="1" noProof="1">
                <a:solidFill>
                  <a:srgbClr val="003399"/>
                </a:solidFill>
                <a:latin typeface="Courier New" panose="02070309020205020404" pitchFamily="49" charset="0"/>
              </a:rPr>
              <a:t>(</a:t>
            </a:r>
            <a:r>
              <a:rPr lang="sr-Latn-CS" altLang="en-US" sz="2000" b="1" dirty="0">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&amp;</a:t>
            </a:r>
            <a:r>
              <a:rPr lang="en-US" altLang="en-US" sz="2000" b="1" noProof="1">
                <a:solidFill>
                  <a:srgbClr val="003399"/>
                </a:solidFill>
                <a:latin typeface="Courier New" panose="02070309020205020404" pitchFamily="49" charset="0"/>
              </a:rPr>
              <a:t>);</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003399"/>
                </a:solidFill>
                <a:latin typeface="Courier New" panose="02070309020205020404" pitchFamily="49" charset="0"/>
              </a:rPr>
              <a:t>	 </a:t>
            </a:r>
            <a:r>
              <a:rPr lang="en-US" altLang="en-US" sz="2000" b="1" noProof="1">
                <a:solidFill>
                  <a:srgbClr val="A50021"/>
                </a:solidFill>
                <a:latin typeface="Courier New" panose="02070309020205020404" pitchFamily="49" charset="0"/>
              </a:rPr>
              <a:t>// post-</a:t>
            </a:r>
            <a:r>
              <a:rPr lang="en-US" altLang="en-US" sz="2000" b="1" dirty="0" err="1">
                <a:solidFill>
                  <a:srgbClr val="A50021"/>
                </a:solidFill>
                <a:latin typeface="Courier New" panose="02070309020205020404" pitchFamily="49" charset="0"/>
              </a:rPr>
              <a:t>dekrement</a:t>
            </a:r>
            <a:endParaRPr lang="en-US" altLang="en-US" sz="2000" b="1" dirty="0">
              <a:solidFill>
                <a:srgbClr val="003399"/>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dirty="0">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friend </a:t>
            </a:r>
            <a:r>
              <a:rPr lang="en-US" altLang="en-US" sz="2000" b="1" dirty="0">
                <a:solidFill>
                  <a:srgbClr val="003399"/>
                </a:solidFill>
                <a:latin typeface="Courier New" panose="02070309020205020404" pitchFamily="49" charset="0"/>
              </a:rPr>
              <a:t>const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operator</a:t>
            </a:r>
            <a:r>
              <a:rPr lang="en-US" altLang="en-US" sz="2000" b="1" dirty="0">
                <a:solidFill>
                  <a:srgbClr val="003399"/>
                </a:solidFill>
                <a:latin typeface="Courier New" panose="02070309020205020404" pitchFamily="49" charset="0"/>
              </a:rPr>
              <a:t>--</a:t>
            </a:r>
            <a:r>
              <a:rPr lang="en-US" altLang="en-US" sz="2000" b="1" noProof="1">
                <a:solidFill>
                  <a:srgbClr val="003399"/>
                </a:solidFill>
                <a:latin typeface="Courier New" panose="02070309020205020404" pitchFamily="49" charset="0"/>
              </a:rPr>
              <a:t>(</a:t>
            </a:r>
            <a:r>
              <a:rPr lang="sr-Latn-CS" altLang="en-US" sz="2000" b="1" dirty="0">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&amp;,int</a:t>
            </a:r>
            <a:r>
              <a:rPr lang="en-US" altLang="en-US" sz="2000" b="1" noProof="1">
                <a:solidFill>
                  <a:srgbClr val="003399"/>
                </a:solidFill>
                <a:latin typeface="Courier New" panose="02070309020205020404" pitchFamily="49" charset="0"/>
              </a:rPr>
              <a:t>);</a:t>
            </a:r>
            <a:endParaRPr lang="en-US" altLang="en-US" sz="2000" b="1" noProof="1">
              <a:solidFill>
                <a:srgbClr val="A50021"/>
              </a:solidFill>
              <a:latin typeface="Courier New" panose="02070309020205020404" pitchFamily="49" charset="0"/>
            </a:endParaRPr>
          </a:p>
          <a:p>
            <a:pPr eaLnBrk="1" hangingPunct="1">
              <a:lnSpc>
                <a:spcPct val="90000"/>
              </a:lnSpc>
              <a:buFont typeface="Wingdings" panose="05000000000000000000" pitchFamily="2" charset="2"/>
              <a:buNone/>
            </a:pPr>
            <a:r>
              <a:rPr lang="en-US" altLang="en-US" sz="2000" b="1" noProof="1">
                <a:solidFill>
                  <a:srgbClr val="003399"/>
                </a:solidFill>
                <a:latin typeface="Courier New" panose="02070309020205020404" pitchFamily="49" charset="0"/>
              </a:rPr>
              <a:t>};</a:t>
            </a:r>
            <a:endParaRPr lang="sr-Latn-CS" altLang="en-US" sz="2000" b="1" dirty="0">
              <a:solidFill>
                <a:srgbClr val="003399"/>
              </a:solidFill>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8" name="Rectangle 2">
            <a:extLst>
              <a:ext uri="{FF2B5EF4-FFF2-40B4-BE49-F238E27FC236}">
                <a16:creationId xmlns:a16="http://schemas.microsoft.com/office/drawing/2014/main" id="{1E0182E6-1C2B-4389-BBD0-A8A998D78D07}"/>
              </a:ext>
            </a:extLst>
          </p:cNvPr>
          <p:cNvSpPr>
            <a:spLocks noGrp="1" noChangeArrowheads="1"/>
          </p:cNvSpPr>
          <p:nvPr>
            <p:ph type="title"/>
          </p:nvPr>
        </p:nvSpPr>
        <p:spPr/>
        <p:txBody>
          <a:bodyPr/>
          <a:lstStyle/>
          <a:p>
            <a:pPr eaLnBrk="1" hangingPunct="1"/>
            <a:r>
              <a:rPr lang="en-US" altLang="en-US" dirty="0"/>
              <a:t>III Tip </a:t>
            </a:r>
            <a:r>
              <a:rPr lang="en-US" altLang="en-US" dirty="0" err="1"/>
              <a:t>rezultata</a:t>
            </a:r>
            <a:r>
              <a:rPr lang="en-US" altLang="en-US" dirty="0"/>
              <a:t> </a:t>
            </a:r>
            <a:r>
              <a:rPr lang="en-US" altLang="en-US" dirty="0" err="1"/>
              <a:t>operatorskih</a:t>
            </a:r>
            <a:r>
              <a:rPr lang="en-US" altLang="en-US" dirty="0"/>
              <a:t> </a:t>
            </a:r>
            <a:r>
              <a:rPr lang="en-US" altLang="en-US" dirty="0" err="1"/>
              <a:t>funkcija</a:t>
            </a:r>
            <a:r>
              <a:rPr lang="en-US" altLang="en-US" dirty="0"/>
              <a:t> </a:t>
            </a:r>
            <a:br>
              <a:rPr lang="en-US" altLang="en-US" dirty="0"/>
            </a:br>
            <a:r>
              <a:rPr lang="sr-Latn-CS" altLang="en-US" sz="2400" dirty="0">
                <a:solidFill>
                  <a:srgbClr val="FF0000"/>
                </a:solidFill>
              </a:rPr>
              <a:t>Primer</a:t>
            </a:r>
            <a:r>
              <a:rPr lang="en-US" altLang="en-US" sz="2400" dirty="0">
                <a:solidFill>
                  <a:srgbClr val="FF0000"/>
                </a:solidFill>
              </a:rPr>
              <a:t>: ++ i --  </a:t>
            </a:r>
            <a:r>
              <a:rPr lang="en-US" altLang="en-US" sz="2400" dirty="0" err="1">
                <a:solidFill>
                  <a:srgbClr val="FF0000"/>
                </a:solidFill>
              </a:rPr>
              <a:t>kao</a:t>
            </a:r>
            <a:r>
              <a:rPr lang="en-US" altLang="en-US" sz="2400" dirty="0">
                <a:solidFill>
                  <a:srgbClr val="FF0000"/>
                </a:solidFill>
              </a:rPr>
              <a:t> </a:t>
            </a:r>
            <a:r>
              <a:rPr lang="sr-Latn-CS" altLang="en-US" sz="2400" dirty="0">
                <a:solidFill>
                  <a:srgbClr val="FF0000"/>
                </a:solidFill>
              </a:rPr>
              <a:t>globalne funkcije</a:t>
            </a:r>
            <a:endParaRPr lang="en-US" altLang="en-US" sz="2400" dirty="0">
              <a:solidFill>
                <a:srgbClr val="FF0000"/>
              </a:solidFill>
            </a:endParaRPr>
          </a:p>
        </p:txBody>
      </p:sp>
      <p:sp>
        <p:nvSpPr>
          <p:cNvPr id="134149" name="Rectangle 3">
            <a:extLst>
              <a:ext uri="{FF2B5EF4-FFF2-40B4-BE49-F238E27FC236}">
                <a16:creationId xmlns:a16="http://schemas.microsoft.com/office/drawing/2014/main" id="{C159A3DC-2379-4036-B969-FEE909854217}"/>
              </a:ext>
            </a:extLst>
          </p:cNvPr>
          <p:cNvSpPr>
            <a:spLocks noGrp="1" noChangeArrowheads="1"/>
          </p:cNvSpPr>
          <p:nvPr>
            <p:ph type="body" idx="1"/>
          </p:nvPr>
        </p:nvSpPr>
        <p:spPr>
          <a:xfrm>
            <a:off x="1981200" y="1206501"/>
            <a:ext cx="8229600" cy="4814788"/>
          </a:xfrm>
        </p:spPr>
        <p:txBody>
          <a:bodyPr/>
          <a:lstStyle/>
          <a:p>
            <a:pPr eaLnBrk="1" hangingPunct="1">
              <a:buFont typeface="Wingdings" panose="05000000000000000000" pitchFamily="2" charset="2"/>
              <a:buNone/>
            </a:pP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(int a, int b)</a:t>
            </a:r>
            <a:r>
              <a:rPr lang="en-US" altLang="en-US" sz="2000" b="1" dirty="0">
                <a:solidFill>
                  <a:srgbClr val="003399"/>
                </a:solidFill>
                <a:latin typeface="Courier New" panose="02070309020205020404" pitchFamily="49" charset="0"/>
              </a:rPr>
              <a:t> : </a:t>
            </a:r>
            <a:r>
              <a:rPr lang="en-US" altLang="en-US" sz="2000" b="1" dirty="0" err="1">
                <a:solidFill>
                  <a:srgbClr val="003399"/>
                </a:solidFill>
                <a:latin typeface="Courier New" panose="02070309020205020404" pitchFamily="49" charset="0"/>
              </a:rPr>
              <a:t>brojilac</a:t>
            </a:r>
            <a:r>
              <a:rPr lang="en-US" altLang="en-US" sz="2000" b="1" dirty="0">
                <a:solidFill>
                  <a:srgbClr val="003399"/>
                </a:solidFill>
                <a:latin typeface="Courier New" panose="02070309020205020404" pitchFamily="49" charset="0"/>
              </a:rPr>
              <a:t>(a), </a:t>
            </a:r>
            <a:r>
              <a:rPr lang="en-US" altLang="en-US" sz="2000" b="1" dirty="0" err="1">
                <a:solidFill>
                  <a:srgbClr val="003399"/>
                </a:solidFill>
                <a:latin typeface="Courier New" panose="02070309020205020404" pitchFamily="49" charset="0"/>
              </a:rPr>
              <a:t>imenilac</a:t>
            </a:r>
            <a:r>
              <a:rPr lang="en-US" altLang="en-US" sz="2000" b="1" dirty="0">
                <a:solidFill>
                  <a:srgbClr val="003399"/>
                </a:solidFill>
                <a:latin typeface="Courier New" panose="02070309020205020404" pitchFamily="49" charset="0"/>
              </a:rPr>
              <a:t>(b) { }</a:t>
            </a:r>
            <a:endParaRPr lang="en-US" altLang="en-US" sz="2000" b="1" noProof="1">
              <a:solidFill>
                <a:srgbClr val="003399"/>
              </a:solidFill>
              <a:latin typeface="Courier New" panose="02070309020205020404" pitchFamily="49" charset="0"/>
            </a:endParaRPr>
          </a:p>
          <a:p>
            <a:pPr eaLnBrk="1" hangingPunct="1">
              <a:buFont typeface="Wingdings" panose="05000000000000000000" pitchFamily="2" charset="2"/>
              <a:buNone/>
            </a:pPr>
            <a:endParaRPr lang="en-U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&amp;operator++(</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&amp; r</a:t>
            </a:r>
            <a:r>
              <a:rPr lang="en-US" altLang="en-US" sz="2000" b="1" noProof="1">
                <a:solidFill>
                  <a:srgbClr val="003399"/>
                </a:solidFill>
                <a:latin typeface="Courier New" panose="02070309020205020404" pitchFamily="49" charset="0"/>
              </a:rPr>
              <a:t>){  </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r.</a:t>
            </a:r>
            <a:r>
              <a:rPr lang="sr-Latn-CS" altLang="en-US" sz="2000" b="1" dirty="0">
                <a:solidFill>
                  <a:srgbClr val="003399"/>
                </a:solidFill>
                <a:latin typeface="Courier New" panose="02070309020205020404" pitchFamily="49" charset="0"/>
              </a:rPr>
              <a:t>brojilac</a:t>
            </a:r>
            <a:r>
              <a:rPr lang="sr-Latn-CS" altLang="en-US" sz="2000" b="1" noProof="1">
                <a:solidFill>
                  <a:srgbClr val="003399"/>
                </a:solidFill>
                <a:latin typeface="Courier New" panose="02070309020205020404" pitchFamily="49" charset="0"/>
              </a:rPr>
              <a:t> += </a:t>
            </a:r>
            <a:r>
              <a:rPr lang="en-US" altLang="en-US" sz="2000" b="1" dirty="0">
                <a:solidFill>
                  <a:srgbClr val="003399"/>
                </a:solidFill>
                <a:latin typeface="Courier New" panose="02070309020205020404" pitchFamily="49" charset="0"/>
              </a:rPr>
              <a:t>r.</a:t>
            </a:r>
            <a:r>
              <a:rPr lang="sr-Latn-CS" altLang="en-US" sz="2000" b="1" dirty="0">
                <a:solidFill>
                  <a:srgbClr val="003399"/>
                </a:solidFill>
                <a:latin typeface="Courier New" panose="02070309020205020404" pitchFamily="49" charset="0"/>
              </a:rPr>
              <a:t>imenilac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return </a:t>
            </a:r>
            <a:r>
              <a:rPr lang="en-US" altLang="en-US" sz="2000" b="1" dirty="0">
                <a:solidFill>
                  <a:srgbClr val="003399"/>
                </a:solidFill>
                <a:latin typeface="Courier New" panose="02070309020205020404" pitchFamily="49" charset="0"/>
              </a:rPr>
              <a:t>r</a:t>
            </a: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a:t>
            </a:r>
            <a:endParaRPr lang="en-U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endParaRPr lang="sr-Latn-C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r>
              <a:rPr lang="en-US" altLang="en-US" sz="2000" b="1" dirty="0">
                <a:solidFill>
                  <a:srgbClr val="003399"/>
                </a:solidFill>
                <a:latin typeface="Courier New" panose="02070309020205020404" pitchFamily="49" charset="0"/>
              </a:rPr>
              <a:t>const </a:t>
            </a: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operator++(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&amp;r, </a:t>
            </a:r>
            <a:r>
              <a:rPr lang="en-US" altLang="en-US" sz="2000" b="1" noProof="1">
                <a:solidFill>
                  <a:srgbClr val="003399"/>
                </a:solidFill>
                <a:latin typeface="Courier New" panose="02070309020205020404" pitchFamily="49" charset="0"/>
              </a:rPr>
              <a:t>int ) {</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	Razlomak</a:t>
            </a:r>
            <a:r>
              <a:rPr lang="sr-Latn-CS" altLang="en-US" sz="2000" b="1" noProof="1">
                <a:solidFill>
                  <a:srgbClr val="003399"/>
                </a:solidFill>
                <a:latin typeface="Courier New" panose="02070309020205020404" pitchFamily="49" charset="0"/>
              </a:rPr>
              <a:t> t</a:t>
            </a:r>
            <a:r>
              <a:rPr lang="sr-Latn-CS" altLang="en-US" sz="2000" b="1" dirty="0" err="1">
                <a:solidFill>
                  <a:srgbClr val="003399"/>
                </a:solidFill>
                <a:latin typeface="Courier New" panose="02070309020205020404" pitchFamily="49" charset="0"/>
              </a:rPr>
              <a:t>mp</a:t>
            </a:r>
            <a:r>
              <a:rPr lang="sr-Latn-CS" altLang="en-US" sz="2000" b="1" noProof="1">
                <a:solidFill>
                  <a:srgbClr val="003399"/>
                </a:solidFill>
                <a:latin typeface="Courier New" panose="02070309020205020404" pitchFamily="49" charset="0"/>
              </a:rPr>
              <a:t>(</a:t>
            </a:r>
            <a:r>
              <a:rPr lang="en-US" altLang="en-US" sz="2000" b="1" dirty="0">
                <a:solidFill>
                  <a:srgbClr val="003399"/>
                </a:solidFill>
                <a:latin typeface="Courier New" panose="02070309020205020404" pitchFamily="49" charset="0"/>
              </a:rPr>
              <a:t>r.</a:t>
            </a:r>
            <a:r>
              <a:rPr lang="sr-Latn-CS" altLang="en-US" sz="2000" b="1" dirty="0">
                <a:solidFill>
                  <a:srgbClr val="003399"/>
                </a:solidFill>
                <a:latin typeface="Courier New" panose="02070309020205020404" pitchFamily="49" charset="0"/>
              </a:rPr>
              <a:t>brojilac</a:t>
            </a:r>
            <a:r>
              <a:rPr lang="sr-Latn-CS" altLang="en-US" sz="2000" b="1" noProof="1">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r.</a:t>
            </a:r>
            <a:r>
              <a:rPr lang="sr-Latn-CS" altLang="en-US" sz="2000" b="1" dirty="0">
                <a:solidFill>
                  <a:srgbClr val="003399"/>
                </a:solidFill>
                <a:latin typeface="Courier New" panose="02070309020205020404" pitchFamily="49" charset="0"/>
              </a:rPr>
              <a:t>imenilac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r.brojilac</a:t>
            </a:r>
            <a:r>
              <a:rPr lang="en-US" altLang="en-US" sz="2000" b="1" noProof="1">
                <a:solidFill>
                  <a:srgbClr val="003399"/>
                </a:solidFill>
                <a:latin typeface="Courier New" panose="02070309020205020404" pitchFamily="49" charset="0"/>
              </a:rPr>
              <a:t> += </a:t>
            </a:r>
            <a:r>
              <a:rPr lang="en-US" altLang="en-US" sz="2000" b="1" dirty="0" err="1">
                <a:solidFill>
                  <a:srgbClr val="003399"/>
                </a:solidFill>
                <a:latin typeface="Courier New" panose="02070309020205020404" pitchFamily="49" charset="0"/>
              </a:rPr>
              <a:t>r.imenilac</a:t>
            </a: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return t</a:t>
            </a:r>
            <a:r>
              <a:rPr lang="en-US" altLang="en-US" sz="2000" b="1" dirty="0" err="1">
                <a:solidFill>
                  <a:srgbClr val="003399"/>
                </a:solidFill>
                <a:latin typeface="Courier New" panose="02070309020205020404" pitchFamily="49" charset="0"/>
              </a:rPr>
              <a:t>mp</a:t>
            </a: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endParaRPr lang="en-US" altLang="en-US" sz="2000" noProof="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F64BB5F5-88F8-4490-B971-D71986838182}"/>
              </a:ext>
            </a:extLst>
          </p:cNvPr>
          <p:cNvSpPr>
            <a:spLocks noGrp="1" noChangeArrowheads="1"/>
          </p:cNvSpPr>
          <p:nvPr>
            <p:ph type="title"/>
          </p:nvPr>
        </p:nvSpPr>
        <p:spPr/>
        <p:txBody>
          <a:bodyPr/>
          <a:lstStyle/>
          <a:p>
            <a:pPr eaLnBrk="1" hangingPunct="1"/>
            <a:r>
              <a:rPr lang="en-US" altLang="en-US"/>
              <a:t>III Tip rezultata operatorskih funkcija </a:t>
            </a:r>
            <a:br>
              <a:rPr lang="en-US" altLang="en-US"/>
            </a:br>
            <a:r>
              <a:rPr lang="en-US" altLang="en-US" sz="2400">
                <a:solidFill>
                  <a:srgbClr val="A50021"/>
                </a:solidFill>
              </a:rPr>
              <a:t>Zašto postfix operator mora da vrati const objekt ?</a:t>
            </a:r>
          </a:p>
        </p:txBody>
      </p:sp>
      <p:sp>
        <p:nvSpPr>
          <p:cNvPr id="38917" name="Rectangle 3">
            <a:extLst>
              <a:ext uri="{FF2B5EF4-FFF2-40B4-BE49-F238E27FC236}">
                <a16:creationId xmlns:a16="http://schemas.microsoft.com/office/drawing/2014/main" id="{86926C2F-F304-453C-A1D9-6903BCB5941F}"/>
              </a:ext>
            </a:extLst>
          </p:cNvPr>
          <p:cNvSpPr>
            <a:spLocks noGrp="1" noChangeArrowheads="1"/>
          </p:cNvSpPr>
          <p:nvPr>
            <p:ph type="body" idx="1"/>
          </p:nvPr>
        </p:nvSpPr>
        <p:spPr>
          <a:xfrm>
            <a:off x="1981200" y="1285876"/>
            <a:ext cx="8229600" cy="5000625"/>
          </a:xfrm>
        </p:spPr>
        <p:txBody>
          <a:bodyPr/>
          <a:lstStyle/>
          <a:p>
            <a:pPr marL="0" indent="0">
              <a:spcBef>
                <a:spcPts val="0"/>
              </a:spcBef>
              <a:buNone/>
              <a:defRPr/>
            </a:pPr>
            <a:r>
              <a:rPr lang="en-US" sz="1600" b="1" dirty="0">
                <a:solidFill>
                  <a:srgbClr val="003399"/>
                </a:solidFill>
                <a:latin typeface="Courier New" pitchFamily="49" charset="0"/>
                <a:cs typeface="Courier New" pitchFamily="49" charset="0"/>
              </a:rPr>
              <a:t>class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_x;</a:t>
            </a:r>
          </a:p>
          <a:p>
            <a:pPr marL="0" indent="0">
              <a:spcBef>
                <a:spcPts val="0"/>
              </a:spcBef>
              <a:buNone/>
              <a:defRPr/>
            </a:pPr>
            <a:r>
              <a:rPr lang="en-US" sz="1600" b="1" dirty="0">
                <a:solidFill>
                  <a:srgbClr val="003399"/>
                </a:solidFill>
                <a:latin typeface="Courier New" pitchFamily="49" charset="0"/>
                <a:cs typeface="Courier New" pitchFamily="49" charset="0"/>
              </a:rPr>
              <a:t>public:</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x = 0):_x(x){}</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&amp; operator++() { </a:t>
            </a:r>
          </a:p>
          <a:p>
            <a:pPr marL="0" indent="0">
              <a:spcBef>
                <a:spcPts val="0"/>
              </a:spcBef>
              <a:buNone/>
              <a:defRPr/>
            </a:pPr>
            <a:r>
              <a:rPr lang="en-US" sz="1600" b="1" dirty="0">
                <a:solidFill>
                  <a:srgbClr val="003399"/>
                </a:solidFill>
                <a:latin typeface="Courier New" pitchFamily="49" charset="0"/>
                <a:cs typeface="Courier New" pitchFamily="49" charset="0"/>
              </a:rPr>
              <a:t>    ++_x; </a:t>
            </a:r>
          </a:p>
          <a:p>
            <a:pPr marL="0" indent="0">
              <a:spcBef>
                <a:spcPts val="0"/>
              </a:spcBef>
              <a:buNone/>
              <a:defRPr/>
            </a:pPr>
            <a:r>
              <a:rPr lang="en-US" sz="1600" b="1" dirty="0">
                <a:solidFill>
                  <a:srgbClr val="003399"/>
                </a:solidFill>
                <a:latin typeface="Courier New" pitchFamily="49" charset="0"/>
                <a:cs typeface="Courier New" pitchFamily="49" charset="0"/>
              </a:rPr>
              <a:t>    return *this;</a:t>
            </a:r>
          </a:p>
          <a:p>
            <a:pPr marL="0" indent="0">
              <a:spcBef>
                <a:spcPts val="0"/>
              </a:spcBef>
              <a:buNone/>
              <a:defRPr/>
            </a:pPr>
            <a:r>
              <a:rPr lang="en-US" sz="1600" b="1" dirty="0">
                <a:solidFill>
                  <a:srgbClr val="003399"/>
                </a:solidFill>
                <a:latin typeface="Courier New" pitchFamily="49" charset="0"/>
                <a:cs typeface="Courier New" pitchFamily="49" charset="0"/>
              </a:rPr>
              <a:t>  }</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operator++(</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 </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tmp</a:t>
            </a:r>
            <a:r>
              <a:rPr lang="en-US" sz="1600" b="1" dirty="0">
                <a:solidFill>
                  <a:srgbClr val="003399"/>
                </a:solidFill>
                <a:latin typeface="Courier New" pitchFamily="49" charset="0"/>
                <a:cs typeface="Courier New" pitchFamily="49" charset="0"/>
              </a:rPr>
              <a:t>(*this); </a:t>
            </a:r>
          </a:p>
          <a:p>
            <a:pPr marL="0" indent="0">
              <a:spcBef>
                <a:spcPts val="0"/>
              </a:spcBef>
              <a:buNone/>
              <a:defRPr/>
            </a:pPr>
            <a:r>
              <a:rPr lang="en-US" sz="1600" b="1" dirty="0">
                <a:solidFill>
                  <a:srgbClr val="003399"/>
                </a:solidFill>
                <a:latin typeface="Courier New" pitchFamily="49" charset="0"/>
                <a:cs typeface="Courier New" pitchFamily="49" charset="0"/>
              </a:rPr>
              <a:t>     ++*this; </a:t>
            </a:r>
          </a:p>
          <a:p>
            <a:pPr marL="0" indent="0">
              <a:spcBef>
                <a:spcPts val="0"/>
              </a:spcBef>
              <a:buNone/>
              <a:defRPr/>
            </a:pPr>
            <a:r>
              <a:rPr lang="en-US" sz="1600" b="1" dirty="0">
                <a:solidFill>
                  <a:srgbClr val="003399"/>
                </a:solidFill>
                <a:latin typeface="Courier New" pitchFamily="49" charset="0"/>
                <a:cs typeface="Courier New" pitchFamily="49" charset="0"/>
              </a:rPr>
              <a:t>     return </a:t>
            </a:r>
            <a:r>
              <a:rPr lang="en-US" sz="1600" b="1" dirty="0" err="1">
                <a:solidFill>
                  <a:srgbClr val="003399"/>
                </a:solidFill>
                <a:latin typeface="Courier New" pitchFamily="49" charset="0"/>
                <a:cs typeface="Courier New" pitchFamily="49" charset="0"/>
              </a:rPr>
              <a:t>tmp</a:t>
            </a:r>
            <a:r>
              <a:rPr lang="en-US" sz="1600" b="1" dirty="0">
                <a:solidFill>
                  <a:srgbClr val="003399"/>
                </a:solidFill>
                <a:latin typeface="Courier New" pitchFamily="49" charset="0"/>
                <a:cs typeface="Courier New" pitchFamily="49" charset="0"/>
              </a:rPr>
              <a:t>;</a:t>
            </a:r>
          </a:p>
          <a:p>
            <a:pPr marL="0" indent="0">
              <a:spcBef>
                <a:spcPts val="0"/>
              </a:spcBef>
              <a:buNone/>
              <a:defRPr/>
            </a:pPr>
            <a:r>
              <a:rPr lang="en-US" sz="1600" b="1" dirty="0">
                <a:solidFill>
                  <a:srgbClr val="003399"/>
                </a:solidFill>
                <a:latin typeface="Courier New" pitchFamily="49" charset="0"/>
                <a:cs typeface="Courier New" pitchFamily="49" charset="0"/>
              </a:rPr>
              <a:t>  }</a:t>
            </a:r>
          </a:p>
          <a:p>
            <a:pPr marL="0" indent="0">
              <a:spcBef>
                <a:spcPts val="0"/>
              </a:spcBef>
              <a:buNone/>
              <a:defRPr/>
            </a:pPr>
            <a:r>
              <a:rPr lang="en-US" sz="1600" b="1" dirty="0">
                <a:solidFill>
                  <a:srgbClr val="003399"/>
                </a:solidFill>
                <a:latin typeface="Courier New" pitchFamily="49" charset="0"/>
                <a:cs typeface="Courier New" pitchFamily="49" charset="0"/>
              </a:rPr>
              <a:t>};</a:t>
            </a:r>
          </a:p>
          <a:p>
            <a:pPr>
              <a:buFont typeface="Wingdings" panose="05000000000000000000" pitchFamily="2" charset="2"/>
              <a:buNone/>
              <a:defRPr/>
            </a:pP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a(3);</a:t>
            </a:r>
          </a:p>
          <a:p>
            <a:pPr>
              <a:buFont typeface="Wingdings" panose="05000000000000000000" pitchFamily="2" charset="2"/>
              <a:buNone/>
              <a:defRPr/>
            </a:pP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b=((a++)=50); </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Objekat</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 se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korektno</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inkrementira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kao</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rezultat</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se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vrati</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privremeni</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objekat</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sa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vrednoscu</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3.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Nad</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ovim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privremenim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objektom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primenjuje</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se operator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pridruzivanja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kome</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se,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kao</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argument,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prenosi</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referenca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na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privremeni</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objekat</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kreiran</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implicitnom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pozivom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konstruktora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nad</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celim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brojem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50. Na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kraju</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se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poziva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konstruktor</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kopije</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koji</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inicijalizuje</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b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sadrzajem</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privremenog</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objekta</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A50021"/>
                </a:solidFill>
                <a:effectLst>
                  <a:outerShdw blurRad="38100" dist="38100" dir="2700000" algn="tl">
                    <a:srgbClr val="000000">
                      <a:alpha val="43137"/>
                    </a:srgbClr>
                  </a:outerShdw>
                </a:effectLst>
                <a:latin typeface="Courier New" pitchFamily="49" charset="0"/>
                <a:cs typeface="Courier New" pitchFamily="49" charset="0"/>
              </a:rPr>
              <a:t>sadrzaj</a:t>
            </a:r>
            <a:r>
              <a:rPr lang="en-US" sz="1600" b="1" dirty="0">
                <a:solidFill>
                  <a:srgbClr val="A50021"/>
                </a:solidFill>
                <a:effectLst>
                  <a:outerShdw blurRad="38100" dist="38100" dir="2700000" algn="tl">
                    <a:srgbClr val="000000">
                      <a:alpha val="43137"/>
                    </a:srgbClr>
                  </a:outerShdw>
                </a:effectLst>
                <a:latin typeface="Courier New" pitchFamily="49" charset="0"/>
                <a:cs typeface="Courier New" pitchFamily="49" charset="0"/>
              </a:rPr>
              <a:t> je 50);</a:t>
            </a:r>
            <a:endParaRPr lang="en-US" sz="1600" b="1" noProof="1">
              <a:solidFill>
                <a:srgbClr val="A50021"/>
              </a:solidFill>
              <a:effectLst>
                <a:outerShdw blurRad="38100" dist="38100" dir="2700000" algn="tl">
                  <a:srgbClr val="000000">
                    <a:alpha val="43137"/>
                  </a:srgbClr>
                </a:outerShdw>
              </a:effectLst>
              <a:latin typeface="Courier New" pitchFamily="49" charset="0"/>
              <a:cs typeface="Courier New" pitchFamily="49" charset="0"/>
            </a:endParaRPr>
          </a:p>
          <a:p>
            <a:pPr eaLnBrk="1" hangingPunct="1">
              <a:buFont typeface="Wingdings" panose="05000000000000000000" pitchFamily="2" charset="2"/>
              <a:buNone/>
              <a:defRPr/>
            </a:pPr>
            <a:endParaRPr lang="en-US" sz="2000" b="1" noProof="1">
              <a:solidFill>
                <a:srgbClr val="003399"/>
              </a:solidFill>
              <a:latin typeface="Courier New" pitchFamily="49" charset="0"/>
            </a:endParaRPr>
          </a:p>
          <a:p>
            <a:pPr eaLnBrk="1" hangingPunct="1">
              <a:buFont typeface="Wingdings" panose="05000000000000000000" pitchFamily="2" charset="2"/>
              <a:buNone/>
              <a:defRPr/>
            </a:pPr>
            <a:endParaRPr lang="en-US" sz="2000" noProof="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6" name="Rectangle 2">
            <a:extLst>
              <a:ext uri="{FF2B5EF4-FFF2-40B4-BE49-F238E27FC236}">
                <a16:creationId xmlns:a16="http://schemas.microsoft.com/office/drawing/2014/main" id="{1D4A4795-4876-4F4B-9496-E1D29C7A931F}"/>
              </a:ext>
            </a:extLst>
          </p:cNvPr>
          <p:cNvSpPr>
            <a:spLocks noGrp="1" noChangeArrowheads="1"/>
          </p:cNvSpPr>
          <p:nvPr>
            <p:ph type="title"/>
          </p:nvPr>
        </p:nvSpPr>
        <p:spPr/>
        <p:txBody>
          <a:bodyPr/>
          <a:lstStyle/>
          <a:p>
            <a:pPr eaLnBrk="1" hangingPunct="1"/>
            <a:r>
              <a:rPr lang="en-US" altLang="en-US"/>
              <a:t>III Tip rezultata operatorskih funkcija </a:t>
            </a:r>
            <a:br>
              <a:rPr lang="en-US" altLang="en-US"/>
            </a:br>
            <a:r>
              <a:rPr lang="en-US" altLang="en-US" sz="2400">
                <a:solidFill>
                  <a:srgbClr val="A50021"/>
                </a:solidFill>
              </a:rPr>
              <a:t>Zašto postfix operator mora da vrati const objekt ?</a:t>
            </a:r>
          </a:p>
        </p:txBody>
      </p:sp>
      <p:sp>
        <p:nvSpPr>
          <p:cNvPr id="38917" name="Rectangle 3">
            <a:extLst>
              <a:ext uri="{FF2B5EF4-FFF2-40B4-BE49-F238E27FC236}">
                <a16:creationId xmlns:a16="http://schemas.microsoft.com/office/drawing/2014/main" id="{1944A4E3-AD7C-45D3-BD7B-3BDABBCA54D9}"/>
              </a:ext>
            </a:extLst>
          </p:cNvPr>
          <p:cNvSpPr>
            <a:spLocks noGrp="1" noChangeArrowheads="1"/>
          </p:cNvSpPr>
          <p:nvPr>
            <p:ph type="body" idx="1"/>
          </p:nvPr>
        </p:nvSpPr>
        <p:spPr>
          <a:xfrm>
            <a:off x="1981200" y="1285876"/>
            <a:ext cx="8229600" cy="5000625"/>
          </a:xfrm>
        </p:spPr>
        <p:txBody>
          <a:bodyPr/>
          <a:lstStyle/>
          <a:p>
            <a:pPr marL="0" indent="0">
              <a:spcBef>
                <a:spcPts val="0"/>
              </a:spcBef>
              <a:buNone/>
              <a:defRPr/>
            </a:pPr>
            <a:r>
              <a:rPr lang="en-US" sz="1600" b="1" dirty="0">
                <a:solidFill>
                  <a:srgbClr val="003399"/>
                </a:solidFill>
                <a:latin typeface="Courier New" pitchFamily="49" charset="0"/>
                <a:cs typeface="Courier New" pitchFamily="49" charset="0"/>
              </a:rPr>
              <a:t>class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_x;</a:t>
            </a:r>
          </a:p>
          <a:p>
            <a:pPr marL="0" indent="0">
              <a:spcBef>
                <a:spcPts val="0"/>
              </a:spcBef>
              <a:buNone/>
              <a:defRPr/>
            </a:pPr>
            <a:r>
              <a:rPr lang="en-US" sz="1600" b="1" dirty="0">
                <a:solidFill>
                  <a:srgbClr val="003399"/>
                </a:solidFill>
                <a:latin typeface="Courier New" pitchFamily="49" charset="0"/>
                <a:cs typeface="Courier New" pitchFamily="49" charset="0"/>
              </a:rPr>
              <a:t>public:</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x = 0):_x(x){}</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&amp; operator++() { </a:t>
            </a:r>
          </a:p>
          <a:p>
            <a:pPr marL="0" indent="0">
              <a:spcBef>
                <a:spcPts val="0"/>
              </a:spcBef>
              <a:buNone/>
              <a:defRPr/>
            </a:pPr>
            <a:r>
              <a:rPr lang="en-US" sz="1600" b="1" dirty="0">
                <a:solidFill>
                  <a:srgbClr val="003399"/>
                </a:solidFill>
                <a:latin typeface="Courier New" pitchFamily="49" charset="0"/>
                <a:cs typeface="Courier New" pitchFamily="49" charset="0"/>
              </a:rPr>
              <a:t>    ++_x; </a:t>
            </a:r>
          </a:p>
          <a:p>
            <a:pPr marL="0" indent="0">
              <a:spcBef>
                <a:spcPts val="0"/>
              </a:spcBef>
              <a:buNone/>
              <a:defRPr/>
            </a:pPr>
            <a:r>
              <a:rPr lang="en-US" sz="1600" b="1" dirty="0">
                <a:solidFill>
                  <a:srgbClr val="003399"/>
                </a:solidFill>
                <a:latin typeface="Courier New" pitchFamily="49" charset="0"/>
                <a:cs typeface="Courier New" pitchFamily="49" charset="0"/>
              </a:rPr>
              <a:t>    return *this;</a:t>
            </a:r>
          </a:p>
          <a:p>
            <a:pPr marL="0" indent="0">
              <a:spcBef>
                <a:spcPts val="0"/>
              </a:spcBef>
              <a:buNone/>
              <a:defRPr/>
            </a:pPr>
            <a:r>
              <a:rPr lang="en-US" sz="1600" b="1" dirty="0">
                <a:solidFill>
                  <a:srgbClr val="003399"/>
                </a:solidFill>
                <a:latin typeface="Courier New" pitchFamily="49" charset="0"/>
                <a:cs typeface="Courier New" pitchFamily="49" charset="0"/>
              </a:rPr>
              <a:t>  }</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operator++(</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 </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tmp</a:t>
            </a:r>
            <a:r>
              <a:rPr lang="en-US" sz="1600" b="1" dirty="0">
                <a:solidFill>
                  <a:srgbClr val="003399"/>
                </a:solidFill>
                <a:latin typeface="Courier New" pitchFamily="49" charset="0"/>
                <a:cs typeface="Courier New" pitchFamily="49" charset="0"/>
              </a:rPr>
              <a:t>(*this); </a:t>
            </a:r>
          </a:p>
          <a:p>
            <a:pPr marL="0" indent="0">
              <a:spcBef>
                <a:spcPts val="0"/>
              </a:spcBef>
              <a:buNone/>
              <a:defRPr/>
            </a:pPr>
            <a:r>
              <a:rPr lang="en-US" sz="1600" b="1" dirty="0">
                <a:solidFill>
                  <a:srgbClr val="003399"/>
                </a:solidFill>
                <a:latin typeface="Courier New" pitchFamily="49" charset="0"/>
                <a:cs typeface="Courier New" pitchFamily="49" charset="0"/>
              </a:rPr>
              <a:t>     ++*this; </a:t>
            </a:r>
          </a:p>
          <a:p>
            <a:pPr marL="0" indent="0">
              <a:spcBef>
                <a:spcPts val="0"/>
              </a:spcBef>
              <a:buNone/>
              <a:defRPr/>
            </a:pPr>
            <a:r>
              <a:rPr lang="en-US" sz="1600" b="1" dirty="0">
                <a:solidFill>
                  <a:srgbClr val="003399"/>
                </a:solidFill>
                <a:latin typeface="Courier New" pitchFamily="49" charset="0"/>
                <a:cs typeface="Courier New" pitchFamily="49" charset="0"/>
              </a:rPr>
              <a:t>     return </a:t>
            </a:r>
            <a:r>
              <a:rPr lang="en-US" sz="1600" b="1" dirty="0" err="1">
                <a:solidFill>
                  <a:srgbClr val="003399"/>
                </a:solidFill>
                <a:latin typeface="Courier New" pitchFamily="49" charset="0"/>
                <a:cs typeface="Courier New" pitchFamily="49" charset="0"/>
              </a:rPr>
              <a:t>tmp</a:t>
            </a:r>
            <a:r>
              <a:rPr lang="en-US" sz="1600" b="1" dirty="0">
                <a:solidFill>
                  <a:srgbClr val="003399"/>
                </a:solidFill>
                <a:latin typeface="Courier New" pitchFamily="49" charset="0"/>
                <a:cs typeface="Courier New" pitchFamily="49" charset="0"/>
              </a:rPr>
              <a:t>;</a:t>
            </a:r>
          </a:p>
          <a:p>
            <a:pPr marL="0" indent="0">
              <a:spcBef>
                <a:spcPts val="0"/>
              </a:spcBef>
              <a:buNone/>
              <a:defRPr/>
            </a:pPr>
            <a:r>
              <a:rPr lang="en-US" sz="1600" b="1" dirty="0">
                <a:solidFill>
                  <a:srgbClr val="003399"/>
                </a:solidFill>
                <a:latin typeface="Courier New" pitchFamily="49" charset="0"/>
                <a:cs typeface="Courier New" pitchFamily="49" charset="0"/>
              </a:rPr>
              <a:t>  }</a:t>
            </a:r>
          </a:p>
          <a:p>
            <a:pPr marL="0" indent="0">
              <a:spcBef>
                <a:spcPts val="0"/>
              </a:spcBef>
              <a:buNone/>
              <a:defRPr/>
            </a:pPr>
            <a:r>
              <a:rPr lang="en-US" sz="1600" b="1" dirty="0">
                <a:solidFill>
                  <a:srgbClr val="003399"/>
                </a:solidFill>
                <a:latin typeface="Courier New" pitchFamily="49" charset="0"/>
                <a:cs typeface="Courier New" pitchFamily="49" charset="0"/>
              </a:rPr>
              <a:t>};</a:t>
            </a:r>
          </a:p>
          <a:p>
            <a:pPr>
              <a:buFont typeface="Wingdings" panose="05000000000000000000" pitchFamily="2" charset="2"/>
              <a:buNone/>
              <a:defRPr/>
            </a:pP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a(3);</a:t>
            </a:r>
          </a:p>
          <a:p>
            <a:pPr>
              <a:buFont typeface="Wingdings" panose="05000000000000000000" pitchFamily="2" charset="2"/>
              <a:buNone/>
              <a:defRPr/>
            </a:pP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b=((a++)=50); </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Kompajler</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dozvoljava</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ovu</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liniju</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koda</a:t>
            </a:r>
            <a:endPar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a:p>
            <a:pPr>
              <a:buFont typeface="Wingdings" panose="05000000000000000000" pitchFamily="2" charset="2"/>
              <a:buNone/>
              <a:defRPr/>
            </a:pPr>
            <a:endParaRPr lang="en-US" sz="1600" b="1" noProof="1">
              <a:solidFill>
                <a:srgbClr val="003399"/>
              </a:solidFill>
              <a:effectLst>
                <a:outerShdw blurRad="38100" dist="38100" dir="2700000" algn="tl">
                  <a:srgbClr val="000000">
                    <a:alpha val="43137"/>
                  </a:srgbClr>
                </a:outerShdw>
              </a:effectLst>
              <a:latin typeface="Courier New" pitchFamily="49" charset="0"/>
              <a:cs typeface="Courier New" pitchFamily="49" charset="0"/>
            </a:endParaRPr>
          </a:p>
          <a:p>
            <a:pPr>
              <a:buFont typeface="Wingdings" panose="05000000000000000000" pitchFamily="2" charset="2"/>
              <a:buNone/>
              <a:defRPr/>
            </a:pPr>
            <a:r>
              <a:rPr lang="en-US" sz="1600" b="1" noProof="1">
                <a:solidFill>
                  <a:srgbClr val="003399"/>
                </a:solidFill>
                <a:effectLst>
                  <a:outerShdw blurRad="38100" dist="38100" dir="2700000" algn="tl">
                    <a:srgbClr val="000000">
                      <a:alpha val="43137"/>
                    </a:srgbClr>
                  </a:outerShdw>
                </a:effectLst>
                <a:latin typeface="Courier New" pitchFamily="49" charset="0"/>
                <a:cs typeface="Courier New" pitchFamily="49" charset="0"/>
              </a:rPr>
              <a:t>int x =4;</a:t>
            </a:r>
            <a:endParaRPr lang="en-US" sz="1600" b="1" noProof="1">
              <a:solidFill>
                <a:srgbClr val="A50021"/>
              </a:solidFill>
              <a:effectLst>
                <a:outerShdw blurRad="38100" dist="38100" dir="2700000" algn="tl">
                  <a:srgbClr val="000000">
                    <a:alpha val="43137"/>
                  </a:srgbClr>
                </a:outerShdw>
              </a:effectLst>
              <a:latin typeface="Courier New" pitchFamily="49" charset="0"/>
              <a:cs typeface="Courier New" pitchFamily="49" charset="0"/>
            </a:endParaRPr>
          </a:p>
          <a:p>
            <a:pPr eaLnBrk="1" hangingPunct="1">
              <a:buFont typeface="Wingdings" panose="05000000000000000000" pitchFamily="2" charset="2"/>
              <a:buNone/>
              <a:defRPr/>
            </a:pPr>
            <a:r>
              <a:rPr lang="en-US" sz="1600" b="1" noProof="1">
                <a:solidFill>
                  <a:srgbClr val="003399"/>
                </a:solidFill>
                <a:latin typeface="Courier New" pitchFamily="49" charset="0"/>
              </a:rPr>
              <a:t>(x++)=60;</a:t>
            </a:r>
            <a:r>
              <a:rPr lang="en-US" sz="1600" b="1" noProof="1">
                <a:solidFill>
                  <a:srgbClr val="A50021"/>
                </a:solidFill>
                <a:latin typeface="Courier New" pitchFamily="49" charset="0"/>
              </a:rPr>
              <a:t> </a:t>
            </a:r>
            <a:r>
              <a:rPr lang="en-US" sz="1600" b="1" noProof="1">
                <a:solidFill>
                  <a:srgbClr val="FF0000"/>
                </a:solidFill>
                <a:effectLst>
                  <a:outerShdw blurRad="38100" dist="38100" dir="2700000" algn="tl">
                    <a:srgbClr val="000000">
                      <a:alpha val="43137"/>
                    </a:srgbClr>
                  </a:outerShdw>
                </a:effectLst>
                <a:latin typeface="Courier New" pitchFamily="49" charset="0"/>
              </a:rPr>
              <a:t>// Kompajler prijavljuje error C2106: '=' : left operand must be l-value</a:t>
            </a:r>
          </a:p>
          <a:p>
            <a:pPr eaLnBrk="1" hangingPunct="1">
              <a:buFont typeface="Wingdings" panose="05000000000000000000" pitchFamily="2" charset="2"/>
              <a:buNone/>
              <a:defRPr/>
            </a:pPr>
            <a:endParaRPr lang="en-US" sz="2000" b="1" noProof="1">
              <a:solidFill>
                <a:srgbClr val="003399"/>
              </a:solidFill>
              <a:latin typeface="Courier New" pitchFamily="49" charset="0"/>
            </a:endParaRPr>
          </a:p>
          <a:p>
            <a:pPr eaLnBrk="1" hangingPunct="1">
              <a:buFont typeface="Wingdings" panose="05000000000000000000" pitchFamily="2" charset="2"/>
              <a:buNone/>
              <a:defRPr/>
            </a:pPr>
            <a:endParaRPr lang="en-US" sz="2000" noProof="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5BCF518B-0C28-4967-BDF4-64DAFE0AD6AB}"/>
              </a:ext>
            </a:extLst>
          </p:cNvPr>
          <p:cNvSpPr>
            <a:spLocks noGrp="1" noChangeArrowheads="1"/>
          </p:cNvSpPr>
          <p:nvPr>
            <p:ph type="title"/>
          </p:nvPr>
        </p:nvSpPr>
        <p:spPr/>
        <p:txBody>
          <a:bodyPr/>
          <a:lstStyle/>
          <a:p>
            <a:pPr eaLnBrk="1" hangingPunct="1"/>
            <a:r>
              <a:rPr lang="en-US" altLang="en-US"/>
              <a:t>II Oblici operatorskih funkcija</a:t>
            </a:r>
            <a:br>
              <a:rPr lang="en-US" altLang="en-US"/>
            </a:br>
            <a:r>
              <a:rPr lang="en-US" altLang="en-US" sz="2400"/>
              <a:t>Predefinisani operatori</a:t>
            </a:r>
          </a:p>
        </p:txBody>
      </p:sp>
      <p:sp>
        <p:nvSpPr>
          <p:cNvPr id="120835" name="Rectangle 3">
            <a:extLst>
              <a:ext uri="{FF2B5EF4-FFF2-40B4-BE49-F238E27FC236}">
                <a16:creationId xmlns:a16="http://schemas.microsoft.com/office/drawing/2014/main" id="{E2890D2B-85D3-4A5A-AE8A-A56E9361C40A}"/>
              </a:ext>
            </a:extLst>
          </p:cNvPr>
          <p:cNvSpPr>
            <a:spLocks noGrp="1" noChangeArrowheads="1"/>
          </p:cNvSpPr>
          <p:nvPr>
            <p:ph type="body" idx="1"/>
          </p:nvPr>
        </p:nvSpPr>
        <p:spPr/>
        <p:txBody>
          <a:bodyPr/>
          <a:lstStyle/>
          <a:p>
            <a:pPr eaLnBrk="1" hangingPunct="1">
              <a:lnSpc>
                <a:spcPct val="90000"/>
              </a:lnSpc>
            </a:pPr>
            <a:r>
              <a:rPr lang="it-IT" altLang="en-US" sz="2000" dirty="0"/>
              <a:t>Za korisničke tipove su unapred definisana tri operatora: </a:t>
            </a:r>
            <a:r>
              <a:rPr lang="it-IT" altLang="en-US" sz="2000" dirty="0">
                <a:solidFill>
                  <a:srgbClr val="FF0000"/>
                </a:solidFill>
              </a:rPr>
              <a:t>=</a:t>
            </a:r>
            <a:r>
              <a:rPr lang="it-IT" altLang="en-US" sz="2000" dirty="0"/>
              <a:t> (dodela vrednosti), </a:t>
            </a:r>
            <a:r>
              <a:rPr lang="it-IT" altLang="en-US" sz="2000" dirty="0">
                <a:solidFill>
                  <a:srgbClr val="FF0000"/>
                </a:solidFill>
              </a:rPr>
              <a:t>&amp;</a:t>
            </a:r>
            <a:r>
              <a:rPr lang="it-IT" altLang="en-US" sz="2000" dirty="0"/>
              <a:t> (uzimanje adrese) i </a:t>
            </a:r>
            <a:r>
              <a:rPr lang="it-IT" altLang="en-US" sz="2000" dirty="0">
                <a:solidFill>
                  <a:srgbClr val="FF0000"/>
                </a:solidFill>
              </a:rPr>
              <a:t>,</a:t>
            </a:r>
            <a:r>
              <a:rPr lang="it-IT" altLang="en-US" sz="2000" dirty="0"/>
              <a:t> (operator ,</a:t>
            </a:r>
            <a:r>
              <a:rPr lang="sl-SI" altLang="en-US" sz="2000" dirty="0"/>
              <a:t>)</a:t>
            </a:r>
            <a:r>
              <a:rPr lang="it-IT" altLang="en-US" sz="2000" dirty="0"/>
              <a:t>. </a:t>
            </a:r>
          </a:p>
          <a:p>
            <a:pPr eaLnBrk="1" hangingPunct="1">
              <a:lnSpc>
                <a:spcPct val="90000"/>
              </a:lnSpc>
            </a:pPr>
            <a:r>
              <a:rPr lang="it-IT" altLang="en-US" sz="2000" dirty="0"/>
              <a:t>Sve dok ih korisnik ne redefiniše, oni imaju podrazumevano značenje.</a:t>
            </a:r>
            <a:endParaRPr lang="pl-PL" altLang="en-US" sz="2000" dirty="0"/>
          </a:p>
          <a:p>
            <a:pPr eaLnBrk="1" hangingPunct="1">
              <a:lnSpc>
                <a:spcPct val="90000"/>
              </a:lnSpc>
            </a:pPr>
            <a:r>
              <a:rPr lang="pl-PL" altLang="en-US" sz="2000" dirty="0"/>
              <a:t>Podrazumevano značenje operatora = je kopiranje objekta član po član.</a:t>
            </a:r>
          </a:p>
          <a:p>
            <a:pPr eaLnBrk="1" hangingPunct="1">
              <a:lnSpc>
                <a:spcPct val="90000"/>
              </a:lnSpc>
            </a:pPr>
            <a:r>
              <a:rPr lang="pl-PL" altLang="en-US" sz="2000" dirty="0"/>
              <a:t>Pri kopiranju članova tipa klase, pozivaju se operatori = klasa kojima članovi pripadaju. </a:t>
            </a:r>
          </a:p>
          <a:p>
            <a:pPr eaLnBrk="1" hangingPunct="1">
              <a:lnSpc>
                <a:spcPct val="90000"/>
              </a:lnSpc>
            </a:pPr>
            <a:r>
              <a:rPr lang="pl-PL" altLang="en-US" sz="2000" dirty="0"/>
              <a:t>Ako je član objekta pokazivač, kopiraće se samo taj pokazivač, a ne i pokazivana vrednost. </a:t>
            </a:r>
          </a:p>
          <a:p>
            <a:pPr eaLnBrk="1" hangingPunct="1">
              <a:lnSpc>
                <a:spcPct val="90000"/>
              </a:lnSpc>
            </a:pPr>
            <a:r>
              <a:rPr lang="pl-PL" altLang="en-US" sz="2000" dirty="0"/>
              <a:t>Kada treba kopirati i objekat na koji ukazuje član-pokazivač korisnik tada treba da redefiniše operator =.</a:t>
            </a:r>
          </a:p>
          <a:p>
            <a:pPr eaLnBrk="1" hangingPunct="1">
              <a:lnSpc>
                <a:spcPct val="90000"/>
              </a:lnSpc>
            </a:pPr>
            <a:r>
              <a:rPr lang="pl-PL" altLang="en-US" sz="2000" dirty="0"/>
              <a:t>Vrednosti operatorskih funkcija mogu da budu bilo kog tipa, pa i void.</a:t>
            </a:r>
          </a:p>
          <a:p>
            <a:pPr eaLnBrk="1" hangingPunct="1">
              <a:lnSpc>
                <a:spcPct val="90000"/>
              </a:lnSpc>
            </a:pPr>
            <a:r>
              <a:rPr lang="pl-PL" altLang="en-US" sz="2000" dirty="0"/>
              <a:t>Ako se simbol operatora sastoji od slova (npr new), mora se pisati odvojeno od ključne re</a:t>
            </a:r>
            <a:r>
              <a:rPr lang="sl-SI" altLang="en-US" sz="2000" dirty="0"/>
              <a:t>či operator.</a:t>
            </a:r>
            <a:endParaRPr lang="en-US"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20" name="Rectangle 2">
            <a:extLst>
              <a:ext uri="{FF2B5EF4-FFF2-40B4-BE49-F238E27FC236}">
                <a16:creationId xmlns:a16="http://schemas.microsoft.com/office/drawing/2014/main" id="{D1C60CE2-6D71-4347-A897-3FEC66B1F106}"/>
              </a:ext>
            </a:extLst>
          </p:cNvPr>
          <p:cNvSpPr>
            <a:spLocks noGrp="1" noChangeArrowheads="1"/>
          </p:cNvSpPr>
          <p:nvPr>
            <p:ph type="title"/>
          </p:nvPr>
        </p:nvSpPr>
        <p:spPr/>
        <p:txBody>
          <a:bodyPr/>
          <a:lstStyle/>
          <a:p>
            <a:pPr eaLnBrk="1" hangingPunct="1"/>
            <a:r>
              <a:rPr lang="en-US" altLang="en-US"/>
              <a:t>III Tip rezultata operatorskih funkcija </a:t>
            </a:r>
            <a:br>
              <a:rPr lang="en-US" altLang="en-US"/>
            </a:br>
            <a:r>
              <a:rPr lang="en-US" altLang="en-US" sz="2400">
                <a:solidFill>
                  <a:srgbClr val="A50021"/>
                </a:solidFill>
              </a:rPr>
              <a:t>Zašto postfix operator mora da vrati const objekt ?</a:t>
            </a:r>
          </a:p>
        </p:txBody>
      </p:sp>
      <p:sp>
        <p:nvSpPr>
          <p:cNvPr id="38917" name="Rectangle 3">
            <a:extLst>
              <a:ext uri="{FF2B5EF4-FFF2-40B4-BE49-F238E27FC236}">
                <a16:creationId xmlns:a16="http://schemas.microsoft.com/office/drawing/2014/main" id="{3A6773BF-FB35-454F-97C8-FCE38AF72EA2}"/>
              </a:ext>
            </a:extLst>
          </p:cNvPr>
          <p:cNvSpPr>
            <a:spLocks noGrp="1" noChangeArrowheads="1"/>
          </p:cNvSpPr>
          <p:nvPr>
            <p:ph type="body" idx="1"/>
          </p:nvPr>
        </p:nvSpPr>
        <p:spPr>
          <a:xfrm>
            <a:off x="1981200" y="1285876"/>
            <a:ext cx="8229600" cy="4519389"/>
          </a:xfrm>
        </p:spPr>
        <p:txBody>
          <a:bodyPr/>
          <a:lstStyle/>
          <a:p>
            <a:pPr marL="0" indent="0">
              <a:spcBef>
                <a:spcPts val="0"/>
              </a:spcBef>
              <a:buNone/>
              <a:defRPr/>
            </a:pPr>
            <a:r>
              <a:rPr lang="en-US" sz="1600" b="1" dirty="0">
                <a:solidFill>
                  <a:srgbClr val="003399"/>
                </a:solidFill>
                <a:latin typeface="Courier New" pitchFamily="49" charset="0"/>
                <a:cs typeface="Courier New" pitchFamily="49" charset="0"/>
              </a:rPr>
              <a:t>class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_x;</a:t>
            </a:r>
          </a:p>
          <a:p>
            <a:pPr marL="0" indent="0">
              <a:spcBef>
                <a:spcPts val="0"/>
              </a:spcBef>
              <a:buNone/>
              <a:defRPr/>
            </a:pPr>
            <a:r>
              <a:rPr lang="en-US" sz="1600" b="1" dirty="0">
                <a:solidFill>
                  <a:srgbClr val="003399"/>
                </a:solidFill>
                <a:latin typeface="Courier New" pitchFamily="49" charset="0"/>
                <a:cs typeface="Courier New" pitchFamily="49" charset="0"/>
              </a:rPr>
              <a:t>public:</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x = 0):_x(x){}</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&amp; operator++() { </a:t>
            </a:r>
          </a:p>
          <a:p>
            <a:pPr marL="0" indent="0">
              <a:spcBef>
                <a:spcPts val="0"/>
              </a:spcBef>
              <a:buNone/>
              <a:defRPr/>
            </a:pPr>
            <a:r>
              <a:rPr lang="en-US" sz="1600" b="1" dirty="0">
                <a:solidFill>
                  <a:srgbClr val="003399"/>
                </a:solidFill>
                <a:latin typeface="Courier New" pitchFamily="49" charset="0"/>
                <a:cs typeface="Courier New" pitchFamily="49" charset="0"/>
              </a:rPr>
              <a:t>    ++_x; </a:t>
            </a:r>
          </a:p>
          <a:p>
            <a:pPr marL="0" indent="0">
              <a:spcBef>
                <a:spcPts val="0"/>
              </a:spcBef>
              <a:buNone/>
              <a:defRPr/>
            </a:pPr>
            <a:r>
              <a:rPr lang="en-US" sz="1600" b="1" dirty="0">
                <a:solidFill>
                  <a:srgbClr val="003399"/>
                </a:solidFill>
                <a:latin typeface="Courier New" pitchFamily="49" charset="0"/>
                <a:cs typeface="Courier New" pitchFamily="49" charset="0"/>
              </a:rPr>
              <a:t>    return *this;</a:t>
            </a:r>
          </a:p>
          <a:p>
            <a:pPr marL="0" indent="0">
              <a:spcBef>
                <a:spcPts val="0"/>
              </a:spcBef>
              <a:buNone/>
              <a:defRPr/>
            </a:pPr>
            <a:r>
              <a:rPr lang="en-US" sz="1600" b="1" dirty="0">
                <a:solidFill>
                  <a:srgbClr val="003399"/>
                </a:solidFill>
                <a:latin typeface="Courier New" pitchFamily="49" charset="0"/>
                <a:cs typeface="Courier New" pitchFamily="49" charset="0"/>
              </a:rPr>
              <a:t>  }</a:t>
            </a:r>
          </a:p>
          <a:p>
            <a:pPr marL="0" indent="0">
              <a:spcBef>
                <a:spcPts val="0"/>
              </a:spcBef>
              <a:buNone/>
              <a:defRPr/>
            </a:pPr>
            <a:r>
              <a:rPr lang="en-US" sz="1600" b="1" dirty="0">
                <a:solidFill>
                  <a:srgbClr val="A50021"/>
                </a:solidFill>
                <a:latin typeface="Courier New" pitchFamily="49" charset="0"/>
                <a:cs typeface="Courier New" pitchFamily="49" charset="0"/>
              </a:rPr>
              <a:t>  const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operator++(</a:t>
            </a:r>
            <a:r>
              <a:rPr lang="en-US" sz="1600" b="1" dirty="0" err="1">
                <a:solidFill>
                  <a:srgbClr val="003399"/>
                </a:solidFill>
                <a:latin typeface="Courier New" pitchFamily="49" charset="0"/>
                <a:cs typeface="Courier New" pitchFamily="49" charset="0"/>
              </a:rPr>
              <a:t>int</a:t>
            </a:r>
            <a:r>
              <a:rPr lang="en-US" sz="1600" b="1" dirty="0">
                <a:solidFill>
                  <a:srgbClr val="003399"/>
                </a:solidFill>
                <a:latin typeface="Courier New" pitchFamily="49" charset="0"/>
                <a:cs typeface="Courier New" pitchFamily="49" charset="0"/>
              </a:rPr>
              <a:t>) { </a:t>
            </a:r>
          </a:p>
          <a:p>
            <a:pPr marL="0" indent="0">
              <a:spcBef>
                <a:spcPts val="0"/>
              </a:spcBef>
              <a:buNone/>
              <a:defRPr/>
            </a:pP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a:t>
            </a:r>
            <a:r>
              <a:rPr lang="en-US" sz="1600" b="1" dirty="0" err="1">
                <a:solidFill>
                  <a:srgbClr val="003399"/>
                </a:solidFill>
                <a:latin typeface="Courier New" pitchFamily="49" charset="0"/>
                <a:cs typeface="Courier New" pitchFamily="49" charset="0"/>
              </a:rPr>
              <a:t>tmp</a:t>
            </a:r>
            <a:r>
              <a:rPr lang="en-US" sz="1600" b="1" dirty="0">
                <a:solidFill>
                  <a:srgbClr val="003399"/>
                </a:solidFill>
                <a:latin typeface="Courier New" pitchFamily="49" charset="0"/>
                <a:cs typeface="Courier New" pitchFamily="49" charset="0"/>
              </a:rPr>
              <a:t>(*this); </a:t>
            </a:r>
          </a:p>
          <a:p>
            <a:pPr marL="0" indent="0">
              <a:spcBef>
                <a:spcPts val="0"/>
              </a:spcBef>
              <a:buNone/>
              <a:defRPr/>
            </a:pPr>
            <a:r>
              <a:rPr lang="en-US" sz="1600" b="1" dirty="0">
                <a:solidFill>
                  <a:srgbClr val="003399"/>
                </a:solidFill>
                <a:latin typeface="Courier New" pitchFamily="49" charset="0"/>
                <a:cs typeface="Courier New" pitchFamily="49" charset="0"/>
              </a:rPr>
              <a:t>     ++*this; </a:t>
            </a:r>
          </a:p>
          <a:p>
            <a:pPr marL="0" indent="0">
              <a:spcBef>
                <a:spcPts val="0"/>
              </a:spcBef>
              <a:buNone/>
              <a:defRPr/>
            </a:pPr>
            <a:r>
              <a:rPr lang="en-US" sz="1600" b="1" dirty="0">
                <a:solidFill>
                  <a:srgbClr val="003399"/>
                </a:solidFill>
                <a:latin typeface="Courier New" pitchFamily="49" charset="0"/>
                <a:cs typeface="Courier New" pitchFamily="49" charset="0"/>
              </a:rPr>
              <a:t>     return </a:t>
            </a:r>
            <a:r>
              <a:rPr lang="en-US" sz="1600" b="1" dirty="0" err="1">
                <a:solidFill>
                  <a:srgbClr val="003399"/>
                </a:solidFill>
                <a:latin typeface="Courier New" pitchFamily="49" charset="0"/>
                <a:cs typeface="Courier New" pitchFamily="49" charset="0"/>
              </a:rPr>
              <a:t>tmp</a:t>
            </a:r>
            <a:r>
              <a:rPr lang="en-US" sz="1600" b="1" dirty="0">
                <a:solidFill>
                  <a:srgbClr val="003399"/>
                </a:solidFill>
                <a:latin typeface="Courier New" pitchFamily="49" charset="0"/>
                <a:cs typeface="Courier New" pitchFamily="49" charset="0"/>
              </a:rPr>
              <a:t>;</a:t>
            </a:r>
          </a:p>
          <a:p>
            <a:pPr marL="0" indent="0">
              <a:spcBef>
                <a:spcPts val="0"/>
              </a:spcBef>
              <a:buNone/>
              <a:defRPr/>
            </a:pPr>
            <a:r>
              <a:rPr lang="en-US" sz="1600" b="1" dirty="0">
                <a:solidFill>
                  <a:srgbClr val="003399"/>
                </a:solidFill>
                <a:latin typeface="Courier New" pitchFamily="49" charset="0"/>
                <a:cs typeface="Courier New" pitchFamily="49" charset="0"/>
              </a:rPr>
              <a:t>  }</a:t>
            </a:r>
          </a:p>
          <a:p>
            <a:pPr marL="0" indent="0">
              <a:spcBef>
                <a:spcPts val="0"/>
              </a:spcBef>
              <a:buNone/>
              <a:defRPr/>
            </a:pPr>
            <a:r>
              <a:rPr lang="en-US" sz="1600" b="1" dirty="0">
                <a:solidFill>
                  <a:srgbClr val="003399"/>
                </a:solidFill>
                <a:latin typeface="Courier New" pitchFamily="49" charset="0"/>
                <a:cs typeface="Courier New" pitchFamily="49" charset="0"/>
              </a:rPr>
              <a:t>};</a:t>
            </a:r>
          </a:p>
          <a:p>
            <a:pPr marL="0" indent="0">
              <a:spcBef>
                <a:spcPts val="0"/>
              </a:spcBef>
              <a:buNone/>
              <a:defRPr/>
            </a:pPr>
            <a:endParaRPr lang="en-US" sz="1600" b="1" noProof="1">
              <a:solidFill>
                <a:srgbClr val="003399"/>
              </a:solidFill>
              <a:latin typeface="Courier New" pitchFamily="49" charset="0"/>
              <a:cs typeface="Courier New" pitchFamily="49" charset="0"/>
            </a:endParaRPr>
          </a:p>
          <a:p>
            <a:pPr>
              <a:buFont typeface="Wingdings" panose="05000000000000000000" pitchFamily="2" charset="2"/>
              <a:buNone/>
              <a:defRPr/>
            </a:pP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a(3);</a:t>
            </a:r>
          </a:p>
          <a:p>
            <a:pPr>
              <a:buFont typeface="Wingdings" panose="05000000000000000000" pitchFamily="2" charset="2"/>
              <a:buNone/>
              <a:defRPr/>
            </a:pPr>
            <a:r>
              <a:rPr lang="en-US" sz="1600" b="1" dirty="0" err="1">
                <a:solidFill>
                  <a:srgbClr val="003399"/>
                </a:solidFill>
                <a:latin typeface="Courier New" pitchFamily="49" charset="0"/>
                <a:cs typeface="Courier New" pitchFamily="49" charset="0"/>
              </a:rPr>
              <a:t>MyInt</a:t>
            </a:r>
            <a:r>
              <a:rPr lang="en-US" sz="1600" b="1" dirty="0">
                <a:solidFill>
                  <a:srgbClr val="003399"/>
                </a:solidFill>
                <a:latin typeface="Courier New" pitchFamily="49" charset="0"/>
                <a:cs typeface="Courier New" pitchFamily="49" charset="0"/>
              </a:rPr>
              <a:t> b=((a++)=50);  </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Kompajler</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prijavljuje</a:t>
            </a:r>
            <a:endPar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endParaRPr>
          </a:p>
          <a:p>
            <a:pPr>
              <a:buFont typeface="Wingdings" panose="05000000000000000000" pitchFamily="2" charset="2"/>
              <a:buNone/>
              <a:defRPr/>
            </a:pP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error C2678: binary '=' : no operator found which takes a left-hand operand of type 'const </a:t>
            </a:r>
            <a:r>
              <a:rPr lang="en-US" sz="1600" b="1" dirty="0" err="1">
                <a:solidFill>
                  <a:srgbClr val="FF0000"/>
                </a:solidFill>
                <a:effectLst>
                  <a:outerShdw blurRad="38100" dist="38100" dir="2700000" algn="tl">
                    <a:srgbClr val="000000">
                      <a:alpha val="43137"/>
                    </a:srgbClr>
                  </a:outerShdw>
                </a:effectLst>
                <a:latin typeface="Courier New" pitchFamily="49" charset="0"/>
                <a:cs typeface="Courier New" pitchFamily="49" charset="0"/>
              </a:rPr>
              <a:t>MyInt</a:t>
            </a:r>
            <a:r>
              <a:rPr lang="en-US" sz="1600" b="1" dirty="0">
                <a:solidFill>
                  <a:srgbClr val="FF0000"/>
                </a:solidFill>
                <a:effectLst>
                  <a:outerShdw blurRad="38100" dist="38100" dir="2700000" algn="tl">
                    <a:srgbClr val="000000">
                      <a:alpha val="43137"/>
                    </a:srgbClr>
                  </a:outerShdw>
                </a:effectLst>
                <a:latin typeface="Courier New" pitchFamily="49" charset="0"/>
                <a:cs typeface="Courier New" pitchFamily="49" charset="0"/>
              </a:rPr>
              <a:t>' (or there is no acceptable conversion)	</a:t>
            </a:r>
          </a:p>
          <a:p>
            <a:pPr>
              <a:buFont typeface="Wingdings" panose="05000000000000000000" pitchFamily="2" charset="2"/>
              <a:buNone/>
              <a:defRPr/>
            </a:pPr>
            <a:endParaRPr lang="en-US" sz="1600" b="1" dirty="0">
              <a:solidFill>
                <a:srgbClr val="003399"/>
              </a:solidFill>
              <a:latin typeface="Courier New" pitchFamily="49" charset="0"/>
              <a:cs typeface="Courier New" pitchFamily="49" charset="0"/>
            </a:endParaRPr>
          </a:p>
          <a:p>
            <a:pPr>
              <a:buFont typeface="Wingdings" panose="05000000000000000000" pitchFamily="2" charset="2"/>
              <a:buNone/>
              <a:defRPr/>
            </a:pPr>
            <a:endParaRPr lang="en-US" sz="1600" b="1" noProof="1">
              <a:solidFill>
                <a:srgbClr val="003399"/>
              </a:solidFill>
              <a:effectLst>
                <a:outerShdw blurRad="38100" dist="38100" dir="2700000" algn="tl">
                  <a:srgbClr val="000000">
                    <a:alpha val="43137"/>
                  </a:srgbClr>
                </a:outerShdw>
              </a:effectLst>
              <a:latin typeface="Courier New" pitchFamily="49" charset="0"/>
              <a:cs typeface="Courier New" pitchFamily="49" charset="0"/>
            </a:endParaRPr>
          </a:p>
          <a:p>
            <a:pPr marL="0" indent="0">
              <a:spcBef>
                <a:spcPts val="0"/>
              </a:spcBef>
              <a:buNone/>
              <a:defRPr/>
            </a:pPr>
            <a:endParaRPr lang="en-US" sz="1600" b="1" noProof="1">
              <a:solidFill>
                <a:srgbClr val="003399"/>
              </a:solidFill>
              <a:latin typeface="Courier New" pitchFamily="49" charset="0"/>
              <a:cs typeface="Courier New" pitchFamily="49" charset="0"/>
            </a:endParaRPr>
          </a:p>
          <a:p>
            <a:pPr eaLnBrk="1" hangingPunct="1">
              <a:buFont typeface="Wingdings" panose="05000000000000000000" pitchFamily="2" charset="2"/>
              <a:buNone/>
              <a:defRPr/>
            </a:pPr>
            <a:endParaRPr lang="en-US" sz="2000" b="1" noProof="1">
              <a:solidFill>
                <a:srgbClr val="003399"/>
              </a:solidFill>
              <a:latin typeface="Courier New" pitchFamily="49" charset="0"/>
            </a:endParaRPr>
          </a:p>
          <a:p>
            <a:pPr eaLnBrk="1" hangingPunct="1">
              <a:buFont typeface="Wingdings" panose="05000000000000000000" pitchFamily="2" charset="2"/>
              <a:buNone/>
              <a:defRPr/>
            </a:pPr>
            <a:endParaRPr lang="en-US" sz="2000" noProof="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2">
            <a:extLst>
              <a:ext uri="{FF2B5EF4-FFF2-40B4-BE49-F238E27FC236}">
                <a16:creationId xmlns:a16="http://schemas.microsoft.com/office/drawing/2014/main" id="{62CA768C-FD0F-4C80-ACB6-E7117963D069}"/>
              </a:ext>
            </a:extLst>
          </p:cNvPr>
          <p:cNvSpPr>
            <a:spLocks noGrp="1" noChangeArrowheads="1"/>
          </p:cNvSpPr>
          <p:nvPr>
            <p:ph type="title"/>
          </p:nvPr>
        </p:nvSpPr>
        <p:spPr/>
        <p:txBody>
          <a:bodyPr/>
          <a:lstStyle/>
          <a:p>
            <a:pPr eaLnBrk="1" hangingPunct="1"/>
            <a:r>
              <a:rPr lang="en-US" altLang="en-US"/>
              <a:t>III Tip rezultata operatorskih funkcija </a:t>
            </a:r>
            <a:br>
              <a:rPr lang="en-US" altLang="en-US"/>
            </a:br>
            <a:r>
              <a:rPr lang="en-US" altLang="en-US" sz="2400">
                <a:solidFill>
                  <a:srgbClr val="A50021"/>
                </a:solidFill>
              </a:rPr>
              <a:t>Zašto postfix operator mora da vrati const objekt ?</a:t>
            </a:r>
          </a:p>
        </p:txBody>
      </p:sp>
      <p:sp>
        <p:nvSpPr>
          <p:cNvPr id="138245" name="Rectangle 3">
            <a:extLst>
              <a:ext uri="{FF2B5EF4-FFF2-40B4-BE49-F238E27FC236}">
                <a16:creationId xmlns:a16="http://schemas.microsoft.com/office/drawing/2014/main" id="{374770E8-A19F-4930-9B7F-815F36D1956B}"/>
              </a:ext>
            </a:extLst>
          </p:cNvPr>
          <p:cNvSpPr>
            <a:spLocks noGrp="1" noChangeArrowheads="1"/>
          </p:cNvSpPr>
          <p:nvPr>
            <p:ph type="body" idx="1"/>
          </p:nvPr>
        </p:nvSpPr>
        <p:spPr>
          <a:xfrm>
            <a:off x="1981200" y="1285876"/>
            <a:ext cx="8229600" cy="4663405"/>
          </a:xfrm>
        </p:spPr>
        <p:txBody>
          <a:bodyPr/>
          <a:lstStyle/>
          <a:p>
            <a:pPr eaLnBrk="1" hangingPunct="1">
              <a:buFont typeface="Wingdings" panose="05000000000000000000" pitchFamily="2" charset="2"/>
              <a:buNone/>
            </a:pPr>
            <a:r>
              <a:rPr lang="en-US" altLang="en-US" sz="2000" b="1" dirty="0">
                <a:solidFill>
                  <a:srgbClr val="003399"/>
                </a:solidFill>
                <a:latin typeface="Courier New" panose="02070309020205020404" pitchFamily="49" charset="0"/>
              </a:rPr>
              <a:t>int i = 1;</a:t>
            </a:r>
          </a:p>
          <a:p>
            <a:pPr eaLnBrk="1" hangingPunct="1">
              <a:buFont typeface="Wingdings" panose="05000000000000000000" pitchFamily="2" charset="2"/>
              <a:buNone/>
            </a:pPr>
            <a:r>
              <a:rPr lang="en-US" altLang="en-US" sz="2000" b="1" dirty="0">
                <a:solidFill>
                  <a:srgbClr val="003399"/>
                </a:solidFill>
                <a:latin typeface="Courier New" panose="02070309020205020404" pitchFamily="49" charset="0"/>
              </a:rPr>
              <a:t>i++++; </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Prilikom</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kompajliranja</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kompajler</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prijavljuje</a:t>
            </a:r>
            <a:r>
              <a:rPr lang="en-US" altLang="en-US" sz="2000" b="1" dirty="0">
                <a:solidFill>
                  <a:srgbClr val="A50021"/>
                </a:solidFill>
                <a:latin typeface="Courier New" panose="02070309020205020404" pitchFamily="49" charset="0"/>
              </a:rPr>
              <a:t> : error “++” </a:t>
            </a:r>
            <a:r>
              <a:rPr lang="en-US" altLang="en-US" sz="2000" b="1" dirty="0" err="1">
                <a:solidFill>
                  <a:srgbClr val="A50021"/>
                </a:solidFill>
                <a:latin typeface="Courier New" panose="02070309020205020404" pitchFamily="49" charset="0"/>
              </a:rPr>
              <a:t>neads</a:t>
            </a:r>
            <a:r>
              <a:rPr lang="en-US" altLang="en-US" sz="2000" b="1" dirty="0">
                <a:solidFill>
                  <a:srgbClr val="A50021"/>
                </a:solidFill>
                <a:latin typeface="Courier New" panose="02070309020205020404" pitchFamily="49" charset="0"/>
              </a:rPr>
              <a:t> l-value</a:t>
            </a:r>
          </a:p>
          <a:p>
            <a:pPr eaLnBrk="1" hangingPunct="1">
              <a:buFont typeface="Wingdings" panose="05000000000000000000" pitchFamily="2" charset="2"/>
              <a:buNone/>
            </a:pPr>
            <a:endParaRPr lang="sr-Latn-CS" altLang="en-US" sz="2000" b="1" dirty="0">
              <a:solidFill>
                <a:srgbClr val="003399"/>
              </a:solidFill>
              <a:latin typeface="Courier New" panose="02070309020205020404" pitchFamily="49" charset="0"/>
            </a:endParaRPr>
          </a:p>
          <a:p>
            <a:pPr eaLnBrk="1" hangingPunct="1">
              <a:buFont typeface="Wingdings" panose="05000000000000000000" pitchFamily="2" charset="2"/>
              <a:buNone/>
            </a:pPr>
            <a:r>
              <a:rPr lang="sr-Latn-CS" altLang="en-US" sz="2000" b="1" dirty="0">
                <a:solidFill>
                  <a:srgbClr val="003399"/>
                </a:solidFill>
                <a:latin typeface="Courier New" panose="02070309020205020404" pitchFamily="49" charset="0"/>
              </a:rPr>
              <a:t>Razlomak</a:t>
            </a:r>
            <a:r>
              <a:rPr lang="sr-Latn-CS" altLang="en-US" sz="2000" b="1" noProof="1">
                <a:solidFill>
                  <a:srgbClr val="003399"/>
                </a:solidFill>
                <a:latin typeface="Courier New" panose="02070309020205020404" pitchFamily="49" charset="0"/>
              </a:rPr>
              <a:t> operator ++(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&amp;r, </a:t>
            </a:r>
            <a:r>
              <a:rPr lang="en-US" altLang="en-US" sz="2000" b="1" noProof="1">
                <a:solidFill>
                  <a:srgbClr val="003399"/>
                </a:solidFill>
                <a:latin typeface="Courier New" panose="02070309020205020404" pitchFamily="49" charset="0"/>
              </a:rPr>
              <a:t>int</a:t>
            </a:r>
            <a:r>
              <a:rPr lang="en-US" altLang="en-US" sz="2000" b="1" dirty="0">
                <a:solidFill>
                  <a:srgbClr val="003399"/>
                </a:solidFill>
                <a:latin typeface="Courier New" panose="02070309020205020404" pitchFamily="49" charset="0"/>
              </a:rPr>
              <a:t> i</a:t>
            </a:r>
            <a:r>
              <a:rPr lang="en-US" altLang="en-US" sz="2000" b="1" noProof="1">
                <a:solidFill>
                  <a:srgbClr val="003399"/>
                </a:solidFill>
                <a:latin typeface="Courier New" panose="02070309020205020404" pitchFamily="49" charset="0"/>
              </a:rPr>
              <a:t> ) {</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	Razlomak</a:t>
            </a:r>
            <a:r>
              <a:rPr lang="sr-Latn-CS" altLang="en-US" sz="2000" b="1" noProof="1">
                <a:solidFill>
                  <a:srgbClr val="003399"/>
                </a:solidFill>
                <a:latin typeface="Courier New" panose="02070309020205020404" pitchFamily="49" charset="0"/>
              </a:rPr>
              <a:t> t</a:t>
            </a:r>
            <a:r>
              <a:rPr lang="sr-Latn-CS" altLang="en-US" sz="2000" b="1" dirty="0">
                <a:solidFill>
                  <a:srgbClr val="003399"/>
                </a:solidFill>
                <a:latin typeface="Courier New" panose="02070309020205020404" pitchFamily="49" charset="0"/>
              </a:rPr>
              <a:t>mp</a:t>
            </a:r>
            <a:r>
              <a:rPr lang="sr-Latn-CS" altLang="en-US" sz="2000" b="1" noProof="1">
                <a:solidFill>
                  <a:srgbClr val="003399"/>
                </a:solidFill>
                <a:latin typeface="Courier New" panose="02070309020205020404" pitchFamily="49" charset="0"/>
              </a:rPr>
              <a:t>(</a:t>
            </a:r>
            <a:r>
              <a:rPr lang="en-US" altLang="en-US" sz="2000" b="1" dirty="0">
                <a:solidFill>
                  <a:srgbClr val="003399"/>
                </a:solidFill>
                <a:latin typeface="Courier New" panose="02070309020205020404" pitchFamily="49" charset="0"/>
              </a:rPr>
              <a:t>r.</a:t>
            </a:r>
            <a:r>
              <a:rPr lang="sr-Latn-CS" altLang="en-US" sz="2000" b="1" dirty="0">
                <a:solidFill>
                  <a:srgbClr val="003399"/>
                </a:solidFill>
                <a:latin typeface="Courier New" panose="02070309020205020404" pitchFamily="49" charset="0"/>
              </a:rPr>
              <a:t>brojilac</a:t>
            </a:r>
            <a:r>
              <a:rPr lang="sr-Latn-CS" altLang="en-US" sz="2000" b="1" noProof="1">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r.</a:t>
            </a:r>
            <a:r>
              <a:rPr lang="sr-Latn-CS" altLang="en-US" sz="2000" b="1" dirty="0">
                <a:solidFill>
                  <a:srgbClr val="003399"/>
                </a:solidFill>
                <a:latin typeface="Courier New" panose="02070309020205020404" pitchFamily="49" charset="0"/>
              </a:rPr>
              <a:t>imenilac</a:t>
            </a:r>
            <a:r>
              <a:rPr lang="sr-Latn-C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sr-Latn-CS" altLang="en-US" sz="2000" b="1" noProof="1">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r.brojilac</a:t>
            </a:r>
            <a:r>
              <a:rPr lang="en-US" altLang="en-US" sz="2000" b="1" noProof="1">
                <a:solidFill>
                  <a:srgbClr val="003399"/>
                </a:solidFill>
                <a:latin typeface="Courier New" panose="02070309020205020404" pitchFamily="49" charset="0"/>
              </a:rPr>
              <a:t> += </a:t>
            </a:r>
            <a:r>
              <a:rPr lang="en-US" altLang="en-US" sz="2000" b="1" dirty="0" err="1">
                <a:solidFill>
                  <a:srgbClr val="003399"/>
                </a:solidFill>
                <a:latin typeface="Courier New" panose="02070309020205020404" pitchFamily="49" charset="0"/>
              </a:rPr>
              <a:t>r.imenilac</a:t>
            </a: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    return t</a:t>
            </a:r>
            <a:r>
              <a:rPr lang="en-US" altLang="en-US" sz="2000" b="1" dirty="0" err="1">
                <a:solidFill>
                  <a:srgbClr val="003399"/>
                </a:solidFill>
                <a:latin typeface="Courier New" panose="02070309020205020404" pitchFamily="49" charset="0"/>
              </a:rPr>
              <a:t>mp</a:t>
            </a: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Razlomak a(2,3);</a:t>
            </a:r>
          </a:p>
          <a:p>
            <a:pPr eaLnBrk="1" hangingPunct="1">
              <a:buFont typeface="Wingdings" panose="05000000000000000000" pitchFamily="2" charset="2"/>
              <a:buNone/>
            </a:pPr>
            <a:r>
              <a:rPr lang="en-US" altLang="en-US" sz="2000" b="1" noProof="1">
                <a:solidFill>
                  <a:srgbClr val="003399"/>
                </a:solidFill>
                <a:latin typeface="Courier New" panose="02070309020205020404" pitchFamily="49" charset="0"/>
              </a:rPr>
              <a:t>a++++; </a:t>
            </a:r>
          </a:p>
          <a:p>
            <a:pPr eaLnBrk="1" hangingPunct="1">
              <a:buFont typeface="Wingdings" panose="05000000000000000000" pitchFamily="2" charset="2"/>
              <a:buNone/>
            </a:pPr>
            <a:r>
              <a:rPr lang="en-US" altLang="en-US" sz="2000" b="1" noProof="1">
                <a:solidFill>
                  <a:srgbClr val="A50021"/>
                </a:solidFill>
                <a:latin typeface="Courier New" panose="02070309020205020404" pitchFamily="49" charset="0"/>
              </a:rPr>
              <a:t>// Za prethodnu (pogrešnu) definiciju operatorske funkcije, druga primena postfix operatora ++ radi nad rezultatom koji vraća prva primena postfix operatora, a to je osnovna vrednost a</a:t>
            </a:r>
          </a:p>
          <a:p>
            <a:pPr eaLnBrk="1" hangingPunct="1">
              <a:buFont typeface="Wingdings" panose="05000000000000000000" pitchFamily="2" charset="2"/>
              <a:buNone/>
            </a:pPr>
            <a:endParaRPr lang="en-US" altLang="en-US" sz="2000" b="1" noProof="1">
              <a:solidFill>
                <a:srgbClr val="003399"/>
              </a:solidFill>
              <a:latin typeface="Courier New" panose="02070309020205020404" pitchFamily="49" charset="0"/>
            </a:endParaRPr>
          </a:p>
          <a:p>
            <a:pPr eaLnBrk="1" hangingPunct="1">
              <a:buFont typeface="Wingdings" panose="05000000000000000000" pitchFamily="2" charset="2"/>
              <a:buNone/>
            </a:pPr>
            <a:endParaRPr lang="en-US" altLang="en-US" sz="2000" b="1" noProof="1">
              <a:solidFill>
                <a:srgbClr val="003399"/>
              </a:solidFill>
              <a:latin typeface="Courier New" panose="02070309020205020404" pitchFamily="49" charset="0"/>
            </a:endParaRPr>
          </a:p>
          <a:p>
            <a:pPr eaLnBrk="1" hangingPunct="1">
              <a:buFont typeface="Wingdings" panose="05000000000000000000" pitchFamily="2" charset="2"/>
              <a:buNone/>
            </a:pPr>
            <a:endParaRPr lang="en-US" altLang="en-US" sz="2000" noProof="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2">
            <a:extLst>
              <a:ext uri="{FF2B5EF4-FFF2-40B4-BE49-F238E27FC236}">
                <a16:creationId xmlns:a16="http://schemas.microsoft.com/office/drawing/2014/main" id="{90CEA5CA-6FD8-45DE-9139-0CFC22D54968}"/>
              </a:ext>
            </a:extLst>
          </p:cNvPr>
          <p:cNvSpPr>
            <a:spLocks noGrp="1" noChangeArrowheads="1"/>
          </p:cNvSpPr>
          <p:nvPr>
            <p:ph type="title"/>
          </p:nvPr>
        </p:nvSpPr>
        <p:spPr/>
        <p:txBody>
          <a:bodyPr/>
          <a:lstStyle/>
          <a:p>
            <a:pPr eaLnBrk="1" hangingPunct="1"/>
            <a:r>
              <a:rPr lang="en-US" altLang="en-US"/>
              <a:t>III Tip rezultata operatorskih funkcija </a:t>
            </a:r>
            <a:br>
              <a:rPr lang="en-US" altLang="en-US"/>
            </a:br>
            <a:r>
              <a:rPr lang="en-US" altLang="en-US" sz="2400">
                <a:solidFill>
                  <a:srgbClr val="A50021"/>
                </a:solidFill>
              </a:rPr>
              <a:t>Zašto postfix operator mora da vrati const objekt ?</a:t>
            </a:r>
          </a:p>
        </p:txBody>
      </p:sp>
      <p:sp>
        <p:nvSpPr>
          <p:cNvPr id="52229" name="Rectangle 3">
            <a:extLst>
              <a:ext uri="{FF2B5EF4-FFF2-40B4-BE49-F238E27FC236}">
                <a16:creationId xmlns:a16="http://schemas.microsoft.com/office/drawing/2014/main" id="{1999C243-817F-446A-8BBE-F9048409E5C3}"/>
              </a:ext>
            </a:extLst>
          </p:cNvPr>
          <p:cNvSpPr>
            <a:spLocks noGrp="1" noChangeArrowheads="1"/>
          </p:cNvSpPr>
          <p:nvPr>
            <p:ph type="body" idx="1"/>
          </p:nvPr>
        </p:nvSpPr>
        <p:spPr>
          <a:xfrm>
            <a:off x="1981200" y="1285876"/>
            <a:ext cx="8229600" cy="3223245"/>
          </a:xfrm>
        </p:spPr>
        <p:txBody>
          <a:bodyPr/>
          <a:lstStyle/>
          <a:p>
            <a:pPr marL="514350" indent="-514350" eaLnBrk="1" hangingPunct="1">
              <a:buNone/>
              <a:defRPr/>
            </a:pPr>
            <a:r>
              <a:rPr lang="en-US" dirty="0"/>
              <a:t>Operator</a:t>
            </a:r>
            <a:r>
              <a:rPr lang="sr-Latn-RS" dirty="0"/>
              <a:t>i</a:t>
            </a:r>
            <a:r>
              <a:rPr lang="en-US" dirty="0"/>
              <a:t> </a:t>
            </a:r>
            <a:r>
              <a:rPr lang="en-US" dirty="0" err="1"/>
              <a:t>preklopljen</a:t>
            </a:r>
            <a:r>
              <a:rPr lang="sr-Latn-RS" dirty="0"/>
              <a:t>i</a:t>
            </a:r>
            <a:r>
              <a:rPr lang="en-US" dirty="0"/>
              <a:t> </a:t>
            </a:r>
            <a:r>
              <a:rPr lang="en-US" dirty="0" err="1"/>
              <a:t>za</a:t>
            </a:r>
            <a:r>
              <a:rPr lang="en-US" dirty="0"/>
              <a:t> </a:t>
            </a:r>
            <a:r>
              <a:rPr lang="en-US" dirty="0" err="1"/>
              <a:t>korisni</a:t>
            </a:r>
            <a:r>
              <a:rPr lang="sr-Latn-RS" dirty="0"/>
              <a:t>čki definisane tipove moraju da se ponašaju slično operatorima nad ugradjenim tipovima.</a:t>
            </a:r>
          </a:p>
          <a:p>
            <a:pPr marL="514350" indent="-514350" eaLnBrk="1" hangingPunct="1">
              <a:buNone/>
              <a:defRPr/>
            </a:pPr>
            <a:r>
              <a:rPr lang="sr-Latn-RS" dirty="0"/>
              <a:t>Ukoliko je i</a:t>
            </a:r>
            <a:r>
              <a:rPr lang="en-US" dirty="0"/>
              <a:t>++++; </a:t>
            </a:r>
            <a:r>
              <a:rPr lang="en-US" dirty="0" err="1"/>
              <a:t>zabranjeno</a:t>
            </a:r>
            <a:r>
              <a:rPr lang="en-US" dirty="0"/>
              <a:t> za </a:t>
            </a:r>
            <a:r>
              <a:rPr lang="en-US" dirty="0" err="1"/>
              <a:t>ugradjene</a:t>
            </a:r>
            <a:r>
              <a:rPr lang="en-US" dirty="0"/>
              <a:t> </a:t>
            </a:r>
            <a:r>
              <a:rPr lang="en-US" dirty="0" err="1"/>
              <a:t>tipove</a:t>
            </a:r>
            <a:r>
              <a:rPr lang="en-US" dirty="0"/>
              <a:t> to </a:t>
            </a:r>
            <a:r>
              <a:rPr lang="en-US" dirty="0" err="1"/>
              <a:t>treba</a:t>
            </a:r>
            <a:r>
              <a:rPr lang="en-US" dirty="0"/>
              <a:t> da </a:t>
            </a:r>
            <a:r>
              <a:rPr lang="en-US" dirty="0" err="1"/>
              <a:t>važi</a:t>
            </a:r>
            <a:r>
              <a:rPr lang="en-US" dirty="0"/>
              <a:t> i za </a:t>
            </a:r>
            <a:r>
              <a:rPr lang="en-US" dirty="0" err="1"/>
              <a:t>korisnički</a:t>
            </a:r>
            <a:r>
              <a:rPr lang="en-US" dirty="0"/>
              <a:t> </a:t>
            </a:r>
            <a:r>
              <a:rPr lang="en-US" dirty="0" err="1"/>
              <a:t>definisane</a:t>
            </a:r>
            <a:r>
              <a:rPr lang="en-US" dirty="0"/>
              <a:t> </a:t>
            </a:r>
            <a:r>
              <a:rPr lang="en-US" dirty="0" err="1"/>
              <a:t>tipove</a:t>
            </a:r>
            <a:r>
              <a:rPr lang="en-US" dirty="0"/>
              <a:t>.</a:t>
            </a:r>
            <a:endParaRPr lang="sr-Latn-RS" dirty="0"/>
          </a:p>
          <a:p>
            <a:pPr marL="514350" indent="-514350" eaLnBrk="1" hangingPunct="1">
              <a:buNone/>
              <a:defRPr/>
            </a:pPr>
            <a:endParaRPr lang="en-US" noProof="1"/>
          </a:p>
          <a:p>
            <a:pPr eaLnBrk="1" hangingPunct="1">
              <a:buFont typeface="Wingdings" panose="05000000000000000000" pitchFamily="2" charset="2"/>
              <a:buNone/>
              <a:defRPr/>
            </a:pPr>
            <a:endParaRPr lang="en-US" sz="2000" b="1" noProof="1">
              <a:solidFill>
                <a:srgbClr val="003399"/>
              </a:solidFill>
              <a:latin typeface="Courier New" pitchFamily="49" charset="0"/>
            </a:endParaRPr>
          </a:p>
          <a:p>
            <a:pPr eaLnBrk="1" hangingPunct="1">
              <a:buFont typeface="Wingdings" panose="05000000000000000000" pitchFamily="2" charset="2"/>
              <a:buNone/>
              <a:defRPr/>
            </a:pPr>
            <a:endParaRPr lang="en-US" sz="2000" b="1" noProof="1">
              <a:solidFill>
                <a:srgbClr val="003399"/>
              </a:solidFill>
              <a:latin typeface="Courier New" pitchFamily="49" charset="0"/>
            </a:endParaRPr>
          </a:p>
          <a:p>
            <a:pPr eaLnBrk="1" hangingPunct="1">
              <a:buFont typeface="Wingdings" panose="05000000000000000000" pitchFamily="2" charset="2"/>
              <a:buNone/>
              <a:defRPr/>
            </a:pPr>
            <a:endParaRPr lang="en-US" sz="2000" noProof="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2">
            <a:extLst>
              <a:ext uri="{FF2B5EF4-FFF2-40B4-BE49-F238E27FC236}">
                <a16:creationId xmlns:a16="http://schemas.microsoft.com/office/drawing/2014/main" id="{9B0255A7-F850-4E7A-A725-645A13C2A16E}"/>
              </a:ext>
            </a:extLst>
          </p:cNvPr>
          <p:cNvSpPr>
            <a:spLocks noGrp="1" noChangeArrowheads="1"/>
          </p:cNvSpPr>
          <p:nvPr>
            <p:ph type="title"/>
          </p:nvPr>
        </p:nvSpPr>
        <p:spPr/>
        <p:txBody>
          <a:bodyPr/>
          <a:lstStyle/>
          <a:p>
            <a:pPr eaLnBrk="1" hangingPunct="1"/>
            <a:r>
              <a:rPr lang="en-US" altLang="en-US" sz="2800" dirty="0"/>
              <a:t>III Tip </a:t>
            </a:r>
            <a:r>
              <a:rPr lang="en-US" altLang="en-US" sz="2800" dirty="0" err="1"/>
              <a:t>rezultata</a:t>
            </a:r>
            <a:r>
              <a:rPr lang="en-US" altLang="en-US" sz="2800" dirty="0"/>
              <a:t> </a:t>
            </a:r>
            <a:r>
              <a:rPr lang="en-US" altLang="en-US" sz="2800" dirty="0" err="1"/>
              <a:t>operatorskih</a:t>
            </a:r>
            <a:r>
              <a:rPr lang="en-US" altLang="en-US" sz="2800" dirty="0"/>
              <a:t> </a:t>
            </a:r>
            <a:r>
              <a:rPr lang="en-US" altLang="en-US" sz="2800" dirty="0" err="1"/>
              <a:t>funkcija</a:t>
            </a:r>
            <a:r>
              <a:rPr lang="en-US" altLang="en-US" sz="2800" dirty="0"/>
              <a:t> </a:t>
            </a:r>
            <a:br>
              <a:rPr lang="en-US" altLang="en-US" sz="2800" dirty="0"/>
            </a:br>
            <a:r>
              <a:rPr lang="en-US" altLang="en-US" sz="2400" dirty="0" err="1"/>
              <a:t>Preklapanje</a:t>
            </a:r>
            <a:r>
              <a:rPr lang="en-US" altLang="en-US" sz="2400" dirty="0"/>
              <a:t> </a:t>
            </a:r>
            <a:r>
              <a:rPr lang="en-US" altLang="en-US" sz="2400" dirty="0" err="1"/>
              <a:t>operatora</a:t>
            </a:r>
            <a:r>
              <a:rPr lang="en-US" altLang="en-US" sz="2400" dirty="0"/>
              <a:t> </a:t>
            </a:r>
            <a:r>
              <a:rPr lang="en-US" altLang="en-US" sz="2400" dirty="0" err="1"/>
              <a:t>inkrementiranja</a:t>
            </a:r>
            <a:r>
              <a:rPr lang="en-US" altLang="en-US" sz="2400" dirty="0"/>
              <a:t> i </a:t>
            </a:r>
            <a:r>
              <a:rPr lang="en-US" altLang="en-US" sz="2400" dirty="0" err="1"/>
              <a:t>dekrementiranja</a:t>
            </a:r>
            <a:r>
              <a:rPr lang="en-US" altLang="en-US" sz="2400" dirty="0"/>
              <a:t> za </a:t>
            </a:r>
            <a:r>
              <a:rPr lang="en-US" altLang="en-US" sz="2400" dirty="0" err="1"/>
              <a:t>enumeracije</a:t>
            </a:r>
            <a:endParaRPr lang="en-US" altLang="en-US" sz="2400" dirty="0"/>
          </a:p>
        </p:txBody>
      </p:sp>
      <p:sp>
        <p:nvSpPr>
          <p:cNvPr id="140293" name="Rectangle 3">
            <a:extLst>
              <a:ext uri="{FF2B5EF4-FFF2-40B4-BE49-F238E27FC236}">
                <a16:creationId xmlns:a16="http://schemas.microsoft.com/office/drawing/2014/main" id="{87D67B23-28A7-4DF6-BE60-A451D921274E}"/>
              </a:ext>
            </a:extLst>
          </p:cNvPr>
          <p:cNvSpPr>
            <a:spLocks noGrp="1" noChangeArrowheads="1"/>
          </p:cNvSpPr>
          <p:nvPr>
            <p:ph type="body" idx="1"/>
          </p:nvPr>
        </p:nvSpPr>
        <p:spPr>
          <a:xfrm>
            <a:off x="1981200" y="1423989"/>
            <a:ext cx="8229600" cy="5005387"/>
          </a:xfrm>
        </p:spPr>
        <p:txBody>
          <a:bodyPr/>
          <a:lstStyle/>
          <a:p>
            <a:pPr eaLnBrk="1" hangingPunct="1">
              <a:lnSpc>
                <a:spcPct val="90000"/>
              </a:lnSpc>
            </a:pPr>
            <a:r>
              <a:rPr lang="en-US" altLang="en-US" dirty="0" err="1"/>
              <a:t>Operatori</a:t>
            </a:r>
            <a:r>
              <a:rPr lang="en-US" altLang="en-US" dirty="0"/>
              <a:t> </a:t>
            </a:r>
            <a:r>
              <a:rPr lang="en-US" altLang="en-US" dirty="0" err="1"/>
              <a:t>inkrementiranja</a:t>
            </a:r>
            <a:r>
              <a:rPr lang="en-US" altLang="en-US" dirty="0"/>
              <a:t> i </a:t>
            </a:r>
            <a:r>
              <a:rPr lang="en-US" altLang="en-US" dirty="0" err="1"/>
              <a:t>dekrementiranja</a:t>
            </a:r>
            <a:r>
              <a:rPr lang="en-US" altLang="en-US" dirty="0"/>
              <a:t> </a:t>
            </a:r>
            <a:r>
              <a:rPr lang="en-US" altLang="en-US" dirty="0" err="1"/>
              <a:t>mogu</a:t>
            </a:r>
            <a:r>
              <a:rPr lang="en-US" altLang="en-US" dirty="0"/>
              <a:t> da se </a:t>
            </a:r>
            <a:r>
              <a:rPr lang="en-US" altLang="en-US" dirty="0" err="1"/>
              <a:t>preklope</a:t>
            </a:r>
            <a:r>
              <a:rPr lang="en-US" altLang="en-US" dirty="0"/>
              <a:t> za </a:t>
            </a:r>
            <a:r>
              <a:rPr lang="en-US" altLang="en-US" dirty="0" err="1"/>
              <a:t>enumeracije</a:t>
            </a:r>
            <a:r>
              <a:rPr lang="en-US" altLang="en-US" dirty="0"/>
              <a:t>. U tom </a:t>
            </a:r>
            <a:r>
              <a:rPr lang="en-US" altLang="en-US" dirty="0" err="1"/>
              <a:t>slu</a:t>
            </a:r>
            <a:r>
              <a:rPr lang="sr-Latn-CS" altLang="en-US" dirty="0"/>
              <a:t>čaju se preklapaju kao globalne funkcije.</a:t>
            </a:r>
          </a:p>
          <a:p>
            <a:pPr eaLnBrk="1" hangingPunct="1">
              <a:lnSpc>
                <a:spcPct val="90000"/>
              </a:lnSpc>
            </a:pPr>
            <a:endParaRPr lang="en-US" altLang="en-US" dirty="0"/>
          </a:p>
          <a:p>
            <a:pPr eaLnBrk="1" hangingPunct="1">
              <a:lnSpc>
                <a:spcPct val="90000"/>
              </a:lnSpc>
              <a:buSzTx/>
              <a:buFont typeface="Wingdings" panose="05000000000000000000" pitchFamily="2" charset="2"/>
              <a:buNone/>
            </a:pPr>
            <a:r>
              <a:rPr lang="en-US" altLang="en-US" sz="2200" b="1" dirty="0" err="1">
                <a:solidFill>
                  <a:srgbClr val="003399"/>
                </a:solidFill>
                <a:latin typeface="Courier New" panose="02070309020205020404" pitchFamily="49" charset="0"/>
              </a:rPr>
              <a:t>enum</a:t>
            </a:r>
            <a:r>
              <a:rPr lang="en-US" altLang="en-US" sz="2200" b="1" dirty="0">
                <a:solidFill>
                  <a:srgbClr val="003399"/>
                </a:solidFill>
                <a:latin typeface="Courier New" panose="02070309020205020404" pitchFamily="49" charset="0"/>
              </a:rPr>
              <a:t> </a:t>
            </a:r>
            <a:r>
              <a:rPr lang="en-US" altLang="en-US" sz="2200" b="1" dirty="0" err="1">
                <a:solidFill>
                  <a:srgbClr val="003399"/>
                </a:solidFill>
                <a:latin typeface="Courier New" panose="02070309020205020404" pitchFamily="49" charset="0"/>
              </a:rPr>
              <a:t>Grupa</a:t>
            </a:r>
            <a:r>
              <a:rPr lang="en-US" altLang="en-US" sz="2200" b="1" dirty="0">
                <a:solidFill>
                  <a:srgbClr val="003399"/>
                </a:solidFill>
                <a:latin typeface="Courier New" panose="02070309020205020404" pitchFamily="49" charset="0"/>
              </a:rPr>
              <a:t> {A,B,C,END};</a:t>
            </a:r>
          </a:p>
          <a:p>
            <a:pPr eaLnBrk="1" hangingPunct="1">
              <a:lnSpc>
                <a:spcPct val="90000"/>
              </a:lnSpc>
              <a:buSzTx/>
              <a:buFont typeface="Wingdings" panose="05000000000000000000" pitchFamily="2" charset="2"/>
              <a:buNone/>
            </a:pPr>
            <a:r>
              <a:rPr lang="en-US" altLang="en-US" sz="2200" b="1" dirty="0" err="1">
                <a:solidFill>
                  <a:srgbClr val="003399"/>
                </a:solidFill>
                <a:latin typeface="Courier New" panose="02070309020205020404" pitchFamily="49" charset="0"/>
              </a:rPr>
              <a:t>Grupa</a:t>
            </a:r>
            <a:r>
              <a:rPr lang="en-US" altLang="en-US" sz="2200" b="1" dirty="0">
                <a:solidFill>
                  <a:srgbClr val="003399"/>
                </a:solidFill>
                <a:latin typeface="Courier New" panose="02070309020205020404" pitchFamily="49" charset="0"/>
              </a:rPr>
              <a:t>&amp; operator++(</a:t>
            </a:r>
            <a:r>
              <a:rPr lang="en-US" altLang="en-US" sz="2200" b="1" dirty="0" err="1">
                <a:solidFill>
                  <a:srgbClr val="003399"/>
                </a:solidFill>
                <a:latin typeface="Courier New" panose="02070309020205020404" pitchFamily="49" charset="0"/>
              </a:rPr>
              <a:t>Grupa</a:t>
            </a:r>
            <a:r>
              <a:rPr lang="en-US" altLang="en-US" sz="2200" b="1" dirty="0">
                <a:solidFill>
                  <a:srgbClr val="003399"/>
                </a:solidFill>
                <a:latin typeface="Courier New" panose="02070309020205020404" pitchFamily="49" charset="0"/>
              </a:rPr>
              <a:t> &amp;g)</a:t>
            </a:r>
          </a:p>
          <a:p>
            <a:pPr lvl="1" eaLnBrk="1" hangingPunct="1">
              <a:lnSpc>
                <a:spcPct val="90000"/>
              </a:lnSpc>
              <a:buSzTx/>
              <a:buFont typeface="Wingdings" panose="05000000000000000000" pitchFamily="2" charset="2"/>
              <a:buNone/>
            </a:pPr>
            <a:r>
              <a:rPr lang="en-US" altLang="en-US" b="1" dirty="0">
                <a:solidFill>
                  <a:srgbClr val="003399"/>
                </a:solidFill>
                <a:latin typeface="Courier New" panose="02070309020205020404" pitchFamily="49" charset="0"/>
              </a:rPr>
              <a:t>{ return g=(g==END)?</a:t>
            </a:r>
            <a:r>
              <a:rPr lang="en-US" altLang="en-US" b="1" dirty="0" err="1">
                <a:solidFill>
                  <a:srgbClr val="003399"/>
                </a:solidFill>
                <a:latin typeface="Courier New" panose="02070309020205020404" pitchFamily="49" charset="0"/>
              </a:rPr>
              <a:t>A:Grupa</a:t>
            </a:r>
            <a:r>
              <a:rPr lang="en-US" altLang="en-US" b="1" dirty="0">
                <a:solidFill>
                  <a:srgbClr val="003399"/>
                </a:solidFill>
                <a:latin typeface="Courier New" panose="02070309020205020404" pitchFamily="49" charset="0"/>
              </a:rPr>
              <a:t>(g+1);}</a:t>
            </a:r>
          </a:p>
          <a:p>
            <a:pPr lvl="1" eaLnBrk="1" hangingPunct="1">
              <a:lnSpc>
                <a:spcPct val="90000"/>
              </a:lnSpc>
              <a:buSzTx/>
              <a:buFont typeface="Wingdings" panose="05000000000000000000" pitchFamily="2" charset="2"/>
              <a:buNone/>
            </a:pPr>
            <a:endParaRPr lang="en-US" altLang="en-US" b="1" dirty="0">
              <a:solidFill>
                <a:srgbClr val="003399"/>
              </a:solidFill>
              <a:latin typeface="Courier New" panose="02070309020205020404" pitchFamily="49" charset="0"/>
            </a:endParaRPr>
          </a:p>
          <a:p>
            <a:pPr eaLnBrk="1" hangingPunct="1">
              <a:lnSpc>
                <a:spcPct val="90000"/>
              </a:lnSpc>
              <a:buSzTx/>
              <a:buFont typeface="Wingdings" panose="05000000000000000000" pitchFamily="2" charset="2"/>
              <a:buNone/>
            </a:pPr>
            <a:r>
              <a:rPr lang="en-US" altLang="en-US" sz="2200" b="1" dirty="0">
                <a:solidFill>
                  <a:srgbClr val="003399"/>
                </a:solidFill>
                <a:latin typeface="Courier New" panose="02070309020205020404" pitchFamily="49" charset="0"/>
              </a:rPr>
              <a:t>const </a:t>
            </a:r>
            <a:r>
              <a:rPr lang="en-US" altLang="en-US" sz="2200" b="1" dirty="0" err="1">
                <a:solidFill>
                  <a:srgbClr val="003399"/>
                </a:solidFill>
                <a:latin typeface="Courier New" panose="02070309020205020404" pitchFamily="49" charset="0"/>
              </a:rPr>
              <a:t>Grupa</a:t>
            </a:r>
            <a:r>
              <a:rPr lang="en-US" altLang="en-US" sz="2200" b="1" dirty="0">
                <a:solidFill>
                  <a:srgbClr val="003399"/>
                </a:solidFill>
                <a:latin typeface="Courier New" panose="02070309020205020404" pitchFamily="49" charset="0"/>
              </a:rPr>
              <a:t> operator++(</a:t>
            </a:r>
            <a:r>
              <a:rPr lang="en-US" altLang="en-US" sz="2200" b="1" dirty="0" err="1">
                <a:solidFill>
                  <a:srgbClr val="003399"/>
                </a:solidFill>
                <a:latin typeface="Courier New" panose="02070309020205020404" pitchFamily="49" charset="0"/>
              </a:rPr>
              <a:t>Grupa</a:t>
            </a:r>
            <a:r>
              <a:rPr lang="en-US" altLang="en-US" sz="2200" b="1" dirty="0">
                <a:solidFill>
                  <a:srgbClr val="003399"/>
                </a:solidFill>
                <a:latin typeface="Courier New" panose="02070309020205020404" pitchFamily="49" charset="0"/>
              </a:rPr>
              <a:t> &amp;</a:t>
            </a:r>
            <a:r>
              <a:rPr lang="en-US" altLang="en-US" sz="2200" b="1" dirty="0" err="1">
                <a:solidFill>
                  <a:srgbClr val="003399"/>
                </a:solidFill>
                <a:latin typeface="Courier New" panose="02070309020205020404" pitchFamily="49" charset="0"/>
              </a:rPr>
              <a:t>g,int</a:t>
            </a:r>
            <a:r>
              <a:rPr lang="en-US" altLang="en-US" sz="2200" b="1" dirty="0">
                <a:solidFill>
                  <a:srgbClr val="003399"/>
                </a:solidFill>
                <a:latin typeface="Courier New" panose="02070309020205020404" pitchFamily="49" charset="0"/>
              </a:rPr>
              <a:t>)</a:t>
            </a:r>
          </a:p>
          <a:p>
            <a:pPr eaLnBrk="1" hangingPunct="1">
              <a:lnSpc>
                <a:spcPct val="90000"/>
              </a:lnSpc>
              <a:buSzTx/>
              <a:buFont typeface="Wingdings" panose="05000000000000000000" pitchFamily="2" charset="2"/>
              <a:buNone/>
            </a:pPr>
            <a:r>
              <a:rPr lang="en-US" altLang="en-US" sz="2200" b="1" dirty="0">
                <a:solidFill>
                  <a:srgbClr val="003399"/>
                </a:solidFill>
                <a:latin typeface="Courier New" panose="02070309020205020404" pitchFamily="49" charset="0"/>
              </a:rPr>
              <a:t>	{ </a:t>
            </a:r>
          </a:p>
          <a:p>
            <a:pPr eaLnBrk="1" hangingPunct="1">
              <a:lnSpc>
                <a:spcPct val="90000"/>
              </a:lnSpc>
              <a:buSzTx/>
              <a:buFont typeface="Wingdings" panose="05000000000000000000" pitchFamily="2" charset="2"/>
              <a:buNone/>
            </a:pPr>
            <a:r>
              <a:rPr lang="en-US" altLang="en-US" sz="2200" b="1" dirty="0">
                <a:solidFill>
                  <a:srgbClr val="003399"/>
                </a:solidFill>
                <a:latin typeface="Courier New" panose="02070309020205020404" pitchFamily="49" charset="0"/>
              </a:rPr>
              <a:t>		</a:t>
            </a:r>
            <a:r>
              <a:rPr lang="en-US" altLang="en-US" sz="2200" b="1" noProof="1">
                <a:solidFill>
                  <a:srgbClr val="003399"/>
                </a:solidFill>
                <a:latin typeface="Courier New" panose="02070309020205020404" pitchFamily="49" charset="0"/>
              </a:rPr>
              <a:t>Grupa tmp=g;</a:t>
            </a:r>
          </a:p>
          <a:p>
            <a:pPr eaLnBrk="1" hangingPunct="1">
              <a:lnSpc>
                <a:spcPct val="90000"/>
              </a:lnSpc>
              <a:buSzTx/>
              <a:buFont typeface="Wingdings" panose="05000000000000000000" pitchFamily="2" charset="2"/>
              <a:buNone/>
            </a:pPr>
            <a:r>
              <a:rPr lang="en-US" altLang="en-US" sz="2200" b="1" noProof="1">
                <a:solidFill>
                  <a:srgbClr val="003399"/>
                </a:solidFill>
                <a:latin typeface="Courier New" panose="02070309020205020404" pitchFamily="49" charset="0"/>
              </a:rPr>
              <a:t>	</a:t>
            </a:r>
            <a:r>
              <a:rPr lang="en-US" altLang="en-US" sz="2200" b="1" dirty="0">
                <a:solidFill>
                  <a:srgbClr val="003399"/>
                </a:solidFill>
                <a:latin typeface="Courier New" panose="02070309020205020404" pitchFamily="49" charset="0"/>
              </a:rPr>
              <a:t>	</a:t>
            </a:r>
            <a:r>
              <a:rPr lang="en-US" altLang="en-US" sz="2200" b="1" noProof="1">
                <a:solidFill>
                  <a:srgbClr val="003399"/>
                </a:solidFill>
                <a:latin typeface="Courier New" panose="02070309020205020404" pitchFamily="49" charset="0"/>
              </a:rPr>
              <a:t>++g;</a:t>
            </a:r>
          </a:p>
          <a:p>
            <a:pPr eaLnBrk="1" hangingPunct="1">
              <a:lnSpc>
                <a:spcPct val="90000"/>
              </a:lnSpc>
              <a:buSzTx/>
              <a:buFont typeface="Wingdings" panose="05000000000000000000" pitchFamily="2" charset="2"/>
              <a:buNone/>
            </a:pPr>
            <a:r>
              <a:rPr lang="en-US" altLang="en-US" sz="2200" b="1" noProof="1">
                <a:solidFill>
                  <a:srgbClr val="003399"/>
                </a:solidFill>
                <a:latin typeface="Courier New" panose="02070309020205020404" pitchFamily="49" charset="0"/>
              </a:rPr>
              <a:t>	</a:t>
            </a:r>
            <a:r>
              <a:rPr lang="en-US" altLang="en-US" sz="2200" b="1" dirty="0">
                <a:solidFill>
                  <a:srgbClr val="003399"/>
                </a:solidFill>
                <a:latin typeface="Courier New" panose="02070309020205020404" pitchFamily="49" charset="0"/>
              </a:rPr>
              <a:t>	</a:t>
            </a:r>
            <a:r>
              <a:rPr lang="en-US" altLang="en-US" sz="2200" b="1" noProof="1">
                <a:solidFill>
                  <a:srgbClr val="003399"/>
                </a:solidFill>
                <a:latin typeface="Courier New" panose="02070309020205020404" pitchFamily="49" charset="0"/>
              </a:rPr>
              <a:t>return tmp;</a:t>
            </a:r>
            <a:endParaRPr lang="en-US" altLang="en-US" sz="2200" b="1" dirty="0">
              <a:solidFill>
                <a:srgbClr val="003399"/>
              </a:solidFill>
              <a:latin typeface="Courier New" panose="02070309020205020404" pitchFamily="49" charset="0"/>
            </a:endParaRPr>
          </a:p>
          <a:p>
            <a:pPr eaLnBrk="1" hangingPunct="1">
              <a:lnSpc>
                <a:spcPct val="90000"/>
              </a:lnSpc>
              <a:buSzTx/>
              <a:buFont typeface="Wingdings" panose="05000000000000000000" pitchFamily="2" charset="2"/>
              <a:buNone/>
            </a:pPr>
            <a:r>
              <a:rPr lang="en-US" altLang="en-US" sz="2200" b="1" dirty="0">
                <a:solidFill>
                  <a:srgbClr val="003399"/>
                </a:solidFill>
                <a:latin typeface="Courier New" panose="02070309020205020404" pitchFamily="49"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2">
            <a:extLst>
              <a:ext uri="{FF2B5EF4-FFF2-40B4-BE49-F238E27FC236}">
                <a16:creationId xmlns:a16="http://schemas.microsoft.com/office/drawing/2014/main" id="{90E8B6F8-4083-4AAF-A111-B2FF2368416F}"/>
              </a:ext>
            </a:extLst>
          </p:cNvPr>
          <p:cNvSpPr>
            <a:spLocks noGrp="1" noChangeArrowheads="1"/>
          </p:cNvSpPr>
          <p:nvPr>
            <p:ph type="title"/>
          </p:nvPr>
        </p:nvSpPr>
        <p:spPr/>
        <p:txBody>
          <a:bodyPr/>
          <a:lstStyle/>
          <a:p>
            <a:pPr eaLnBrk="1" hangingPunct="1"/>
            <a:r>
              <a:rPr lang="en-US" altLang="en-US" sz="2800" dirty="0">
                <a:solidFill>
                  <a:srgbClr val="FF0000"/>
                </a:solidFill>
              </a:rPr>
              <a:t>III Tip </a:t>
            </a:r>
            <a:r>
              <a:rPr lang="en-US" altLang="en-US" sz="2800" dirty="0" err="1">
                <a:solidFill>
                  <a:srgbClr val="FF0000"/>
                </a:solidFill>
              </a:rPr>
              <a:t>rezultata</a:t>
            </a:r>
            <a:r>
              <a:rPr lang="en-US" altLang="en-US" sz="2800" dirty="0">
                <a:solidFill>
                  <a:srgbClr val="FF0000"/>
                </a:solidFill>
              </a:rPr>
              <a:t> </a:t>
            </a:r>
            <a:r>
              <a:rPr lang="en-US" altLang="en-US" sz="2800" dirty="0" err="1">
                <a:solidFill>
                  <a:srgbClr val="FF0000"/>
                </a:solidFill>
              </a:rPr>
              <a:t>operatorskih</a:t>
            </a:r>
            <a:r>
              <a:rPr lang="en-US" altLang="en-US" sz="2800" dirty="0">
                <a:solidFill>
                  <a:srgbClr val="FF0000"/>
                </a:solidFill>
              </a:rPr>
              <a:t> </a:t>
            </a:r>
            <a:r>
              <a:rPr lang="en-US" altLang="en-US" sz="2800" dirty="0" err="1">
                <a:solidFill>
                  <a:srgbClr val="FF0000"/>
                </a:solidFill>
              </a:rPr>
              <a:t>funkcija</a:t>
            </a:r>
            <a:br>
              <a:rPr lang="en-US" altLang="en-US" sz="2800" dirty="0">
                <a:solidFill>
                  <a:srgbClr val="FF0000"/>
                </a:solidFill>
              </a:rPr>
            </a:br>
            <a:r>
              <a:rPr lang="en-US" altLang="en-US" sz="2400" dirty="0">
                <a:solidFill>
                  <a:srgbClr val="FF0000"/>
                </a:solidFill>
              </a:rPr>
              <a:t>“Return Value” </a:t>
            </a:r>
            <a:r>
              <a:rPr lang="en-US" altLang="en-US" sz="2400" dirty="0" err="1">
                <a:solidFill>
                  <a:srgbClr val="FF0000"/>
                </a:solidFill>
              </a:rPr>
              <a:t>optimizacija</a:t>
            </a:r>
            <a:r>
              <a:rPr lang="sr-Latn-CS" altLang="en-US" sz="2400" dirty="0">
                <a:solidFill>
                  <a:srgbClr val="FF0000"/>
                </a:solidFill>
              </a:rPr>
              <a:t> (I)</a:t>
            </a:r>
            <a:r>
              <a:rPr lang="en-US" altLang="en-US" sz="2400" dirty="0">
                <a:solidFill>
                  <a:srgbClr val="FF0000"/>
                </a:solidFill>
              </a:rPr>
              <a:t> – </a:t>
            </a:r>
            <a:r>
              <a:rPr lang="en-US" altLang="en-US" sz="2400" dirty="0" err="1">
                <a:solidFill>
                  <a:srgbClr val="FF0000"/>
                </a:solidFill>
              </a:rPr>
              <a:t>kako</a:t>
            </a:r>
            <a:r>
              <a:rPr lang="en-US" altLang="en-US" sz="2400" dirty="0">
                <a:solidFill>
                  <a:srgbClr val="FF0000"/>
                </a:solidFill>
              </a:rPr>
              <a:t> ne </a:t>
            </a:r>
            <a:r>
              <a:rPr lang="en-US" altLang="en-US" sz="2400" dirty="0" err="1">
                <a:solidFill>
                  <a:srgbClr val="FF0000"/>
                </a:solidFill>
              </a:rPr>
              <a:t>treba</a:t>
            </a:r>
            <a:r>
              <a:rPr lang="en-US" altLang="en-US" sz="2400" dirty="0">
                <a:solidFill>
                  <a:srgbClr val="FF0000"/>
                </a:solidFill>
              </a:rPr>
              <a:t> </a:t>
            </a:r>
            <a:r>
              <a:rPr lang="en-US" altLang="en-US" sz="2400" dirty="0" err="1">
                <a:solidFill>
                  <a:srgbClr val="FF0000"/>
                </a:solidFill>
              </a:rPr>
              <a:t>raditi</a:t>
            </a:r>
            <a:endParaRPr lang="en-US" altLang="en-US" sz="2400" dirty="0">
              <a:solidFill>
                <a:srgbClr val="FF0000"/>
              </a:solidFill>
            </a:endParaRPr>
          </a:p>
        </p:txBody>
      </p:sp>
      <p:sp>
        <p:nvSpPr>
          <p:cNvPr id="141317" name="Rectangle 3">
            <a:extLst>
              <a:ext uri="{FF2B5EF4-FFF2-40B4-BE49-F238E27FC236}">
                <a16:creationId xmlns:a16="http://schemas.microsoft.com/office/drawing/2014/main" id="{A2D773A3-3540-4C7B-9A1D-666B756B19D9}"/>
              </a:ext>
            </a:extLst>
          </p:cNvPr>
          <p:cNvSpPr>
            <a:spLocks noGrp="1" noChangeArrowheads="1"/>
          </p:cNvSpPr>
          <p:nvPr>
            <p:ph type="body" idx="1"/>
          </p:nvPr>
        </p:nvSpPr>
        <p:spPr>
          <a:xfrm>
            <a:off x="1981200" y="1208088"/>
            <a:ext cx="8229600" cy="5078412"/>
          </a:xfrm>
        </p:spPr>
        <p:txBody>
          <a:bodyPr/>
          <a:lstStyle/>
          <a:p>
            <a:pPr eaLnBrk="1" hangingPunct="1">
              <a:lnSpc>
                <a:spcPct val="90000"/>
              </a:lnSpc>
            </a:pPr>
            <a:r>
              <a:rPr lang="sr-Latn-CS" altLang="en-US" sz="2000" dirty="0"/>
              <a:t>Šta operatorska funkcija treba da vrati</a:t>
            </a:r>
            <a:r>
              <a:rPr lang="en-US" altLang="en-US" sz="2000" dirty="0"/>
              <a:t>?  </a:t>
            </a:r>
            <a:r>
              <a:rPr lang="en-US" altLang="en-US" sz="2000" dirty="0" err="1"/>
              <a:t>Kopiranje</a:t>
            </a:r>
            <a:r>
              <a:rPr lang="en-US" altLang="en-US" sz="2000" dirty="0"/>
              <a:t> </a:t>
            </a:r>
            <a:r>
              <a:rPr lang="en-US" altLang="en-US" sz="2000" dirty="0" err="1"/>
              <a:t>objekata</a:t>
            </a:r>
            <a:r>
              <a:rPr lang="en-US" altLang="en-US" sz="2000" dirty="0"/>
              <a:t> je </a:t>
            </a:r>
            <a:r>
              <a:rPr lang="en-US" altLang="en-US" sz="2000" dirty="0" err="1"/>
              <a:t>skupo</a:t>
            </a:r>
            <a:r>
              <a:rPr lang="en-US" altLang="en-US" sz="2000" dirty="0"/>
              <a:t> (</a:t>
            </a:r>
            <a:r>
              <a:rPr lang="en-US" altLang="en-US" sz="2000" dirty="0" err="1"/>
              <a:t>troši</a:t>
            </a:r>
            <a:r>
              <a:rPr lang="en-US" altLang="en-US" sz="2000" dirty="0"/>
              <a:t> </a:t>
            </a:r>
            <a:r>
              <a:rPr lang="en-US" altLang="en-US" sz="2000" dirty="0" err="1"/>
              <a:t>vreme</a:t>
            </a:r>
            <a:r>
              <a:rPr lang="en-US" altLang="en-US" sz="2000" dirty="0"/>
              <a:t> za </a:t>
            </a:r>
            <a:r>
              <a:rPr lang="en-US" altLang="en-US" sz="2000" dirty="0" err="1"/>
              <a:t>kreiranje</a:t>
            </a:r>
            <a:r>
              <a:rPr lang="en-US" altLang="en-US" sz="2000" dirty="0"/>
              <a:t> i </a:t>
            </a:r>
            <a:r>
              <a:rPr lang="en-US" altLang="en-US" sz="2000" dirty="0" err="1"/>
              <a:t>memoriju</a:t>
            </a:r>
            <a:r>
              <a:rPr lang="en-US" altLang="en-US" sz="2000" dirty="0"/>
              <a:t>). Da li </a:t>
            </a:r>
            <a:r>
              <a:rPr lang="en-US" altLang="en-US" sz="2000" dirty="0" err="1"/>
              <a:t>treba</a:t>
            </a:r>
            <a:r>
              <a:rPr lang="en-US" altLang="en-US" sz="2000" dirty="0"/>
              <a:t> </a:t>
            </a:r>
            <a:r>
              <a:rPr lang="en-US" altLang="en-US" sz="2000" dirty="0" err="1"/>
              <a:t>uvek</a:t>
            </a:r>
            <a:r>
              <a:rPr lang="en-US" altLang="en-US" sz="2000" dirty="0"/>
              <a:t> </a:t>
            </a:r>
            <a:r>
              <a:rPr lang="en-US" altLang="en-US" sz="2000" dirty="0" err="1"/>
              <a:t>insistirati</a:t>
            </a:r>
            <a:r>
              <a:rPr lang="en-US" altLang="en-US" sz="2000" dirty="0"/>
              <a:t> </a:t>
            </a:r>
            <a:r>
              <a:rPr lang="en-US" altLang="en-US" sz="2000" dirty="0" err="1"/>
              <a:t>na</a:t>
            </a:r>
            <a:r>
              <a:rPr lang="en-US" altLang="en-US" sz="2000" dirty="0"/>
              <a:t> </a:t>
            </a:r>
            <a:r>
              <a:rPr lang="en-US" altLang="en-US" sz="2000" dirty="0" err="1"/>
              <a:t>vraćanju</a:t>
            </a:r>
            <a:r>
              <a:rPr lang="en-US" altLang="en-US" sz="2000" dirty="0"/>
              <a:t> </a:t>
            </a:r>
            <a:r>
              <a:rPr lang="en-US" altLang="en-US" sz="2000" dirty="0" err="1"/>
              <a:t>referenci</a:t>
            </a:r>
            <a:r>
              <a:rPr lang="en-US" altLang="en-US" sz="2000" dirty="0"/>
              <a:t>?</a:t>
            </a:r>
            <a:endParaRPr lang="sr-Latn-CS" altLang="en-US" sz="2000" dirty="0"/>
          </a:p>
          <a:p>
            <a:pPr eaLnBrk="1" hangingPunct="1">
              <a:lnSpc>
                <a:spcPct val="90000"/>
              </a:lnSpc>
            </a:pPr>
            <a:endParaRPr lang="en-US" altLang="en-US" sz="2000" dirty="0"/>
          </a:p>
          <a:p>
            <a:pPr eaLnBrk="1" hangingPunct="1">
              <a:lnSpc>
                <a:spcPct val="90000"/>
              </a:lnSpc>
              <a:buSzTx/>
              <a:buFont typeface="Wingdings" panose="05000000000000000000" pitchFamily="2" charset="2"/>
              <a:buNone/>
            </a:pP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Katastrofalan</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pristup</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vraćanje</a:t>
            </a:r>
            <a:r>
              <a:rPr lang="en-US" altLang="en-US" sz="2000" b="1" dirty="0">
                <a:solidFill>
                  <a:srgbClr val="A50021"/>
                </a:solidFill>
                <a:latin typeface="Courier New" panose="02070309020205020404" pitchFamily="49" charset="0"/>
              </a:rPr>
              <a:t> reference </a:t>
            </a:r>
            <a:r>
              <a:rPr lang="en-US" altLang="en-US" sz="2000" b="1" dirty="0" err="1">
                <a:solidFill>
                  <a:srgbClr val="A50021"/>
                </a:solidFill>
                <a:latin typeface="Courier New" panose="02070309020205020404" pitchFamily="49" charset="0"/>
              </a:rPr>
              <a:t>na</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privremeni</a:t>
            </a:r>
            <a:r>
              <a:rPr lang="en-US" altLang="en-US" sz="2000" b="1" dirty="0">
                <a:solidFill>
                  <a:srgbClr val="A50021"/>
                </a:solidFill>
                <a:latin typeface="Courier New" panose="02070309020205020404" pitchFamily="49" charset="0"/>
              </a:rPr>
              <a:t> </a:t>
            </a:r>
            <a:r>
              <a:rPr lang="en-US" altLang="en-US" sz="2000" b="1" dirty="0" err="1">
                <a:solidFill>
                  <a:srgbClr val="A50021"/>
                </a:solidFill>
                <a:latin typeface="Courier New" panose="02070309020205020404" pitchFamily="49" charset="0"/>
              </a:rPr>
              <a:t>objekat</a:t>
            </a:r>
            <a:endParaRPr lang="en-US" altLang="en-US" sz="2000" b="1" dirty="0">
              <a:solidFill>
                <a:srgbClr val="A50021"/>
              </a:solidFill>
              <a:latin typeface="Courier New" panose="02070309020205020404" pitchFamily="49" charset="0"/>
            </a:endParaRPr>
          </a:p>
          <a:p>
            <a:pPr eaLnBrk="1" hangingPunct="1">
              <a:lnSpc>
                <a:spcPct val="90000"/>
              </a:lnSpc>
              <a:buSzTx/>
              <a:buFont typeface="Wingdings" panose="05000000000000000000" pitchFamily="2" charset="2"/>
              <a:buNone/>
            </a:pPr>
            <a:r>
              <a:rPr lang="en-US" altLang="en-US" sz="2000" b="1" dirty="0">
                <a:solidFill>
                  <a:srgbClr val="003399"/>
                </a:solidFill>
                <a:latin typeface="Courier New" panose="02070309020205020404" pitchFamily="49" charset="0"/>
              </a:rPr>
              <a:t>const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&amp; operator*(const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&amp;r1, const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&amp;r2)</a:t>
            </a:r>
          </a:p>
          <a:p>
            <a:pPr eaLnBrk="1" hangingPunct="1">
              <a:lnSpc>
                <a:spcPct val="90000"/>
              </a:lnSpc>
              <a:buSzTx/>
              <a:buFont typeface="Wingdings" panose="05000000000000000000" pitchFamily="2" charset="2"/>
              <a:buNone/>
            </a:pPr>
            <a:r>
              <a:rPr lang="en-US" altLang="en-US" sz="2000" b="1" dirty="0">
                <a:solidFill>
                  <a:srgbClr val="003399"/>
                </a:solidFill>
                <a:latin typeface="Courier New" panose="02070309020205020404" pitchFamily="49" charset="0"/>
              </a:rPr>
              <a:t>{</a:t>
            </a:r>
          </a:p>
          <a:p>
            <a:pPr eaLnBrk="1" hangingPunct="1">
              <a:lnSpc>
                <a:spcPct val="90000"/>
              </a:lnSpc>
              <a:buSzTx/>
              <a:buFont typeface="Wingdings" panose="05000000000000000000" pitchFamily="2" charset="2"/>
              <a:buNone/>
            </a:pPr>
            <a:r>
              <a:rPr lang="en-US" altLang="en-US" sz="2000" b="1" dirty="0">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rez</a:t>
            </a:r>
            <a:r>
              <a:rPr lang="en-US" altLang="en-US" sz="2000" b="1" dirty="0">
                <a:solidFill>
                  <a:srgbClr val="003399"/>
                </a:solidFill>
                <a:latin typeface="Courier New" panose="02070309020205020404" pitchFamily="49" charset="0"/>
              </a:rPr>
              <a:t>(r1.Brojilac()*r2.B </a:t>
            </a:r>
            <a:r>
              <a:rPr lang="en-US" altLang="en-US" sz="2000" b="1" dirty="0" err="1">
                <a:solidFill>
                  <a:srgbClr val="003399"/>
                </a:solidFill>
                <a:latin typeface="Courier New" panose="02070309020205020404" pitchFamily="49" charset="0"/>
              </a:rPr>
              <a:t>rojilac</a:t>
            </a:r>
            <a:r>
              <a:rPr lang="en-US" altLang="en-US" sz="2000" b="1" dirty="0">
                <a:solidFill>
                  <a:srgbClr val="003399"/>
                </a:solidFill>
                <a:latin typeface="Courier New" panose="02070309020205020404" pitchFamily="49" charset="0"/>
              </a:rPr>
              <a:t>(), r1.Imenilac()*r2.Imenilac());</a:t>
            </a:r>
          </a:p>
          <a:p>
            <a:pPr eaLnBrk="1" hangingPunct="1">
              <a:lnSpc>
                <a:spcPct val="90000"/>
              </a:lnSpc>
              <a:buSzTx/>
              <a:buFont typeface="Wingdings" panose="05000000000000000000" pitchFamily="2" charset="2"/>
              <a:buNone/>
            </a:pPr>
            <a:r>
              <a:rPr lang="en-US" altLang="en-US" sz="2000" b="1" dirty="0">
                <a:solidFill>
                  <a:srgbClr val="003399"/>
                </a:solidFill>
                <a:latin typeface="Courier New" panose="02070309020205020404" pitchFamily="49" charset="0"/>
              </a:rPr>
              <a:t>	return </a:t>
            </a:r>
            <a:r>
              <a:rPr lang="en-US" altLang="en-US" sz="2000" b="1" dirty="0" err="1">
                <a:solidFill>
                  <a:srgbClr val="003399"/>
                </a:solidFill>
                <a:latin typeface="Courier New" panose="02070309020205020404" pitchFamily="49" charset="0"/>
              </a:rPr>
              <a:t>rez</a:t>
            </a:r>
            <a:r>
              <a:rPr lang="en-US" altLang="en-US" sz="2000" b="1" dirty="0">
                <a:solidFill>
                  <a:srgbClr val="003399"/>
                </a:solidFill>
                <a:latin typeface="Courier New" panose="02070309020205020404" pitchFamily="49" charset="0"/>
              </a:rPr>
              <a:t>; </a:t>
            </a:r>
          </a:p>
          <a:p>
            <a:pPr eaLnBrk="1" hangingPunct="1">
              <a:lnSpc>
                <a:spcPct val="90000"/>
              </a:lnSpc>
              <a:buSzTx/>
              <a:buFont typeface="Wingdings" panose="05000000000000000000" pitchFamily="2" charset="2"/>
              <a:buNone/>
            </a:pPr>
            <a:r>
              <a:rPr lang="en-US" altLang="en-US" sz="2000" b="1" dirty="0">
                <a:solidFill>
                  <a:srgbClr val="003399"/>
                </a:solidFill>
                <a:latin typeface="Courier New" panose="02070309020205020404" pitchFamily="49" charset="0"/>
              </a:rPr>
              <a:t>}</a:t>
            </a:r>
          </a:p>
          <a:p>
            <a:pPr eaLnBrk="1" hangingPunct="1">
              <a:lnSpc>
                <a:spcPct val="90000"/>
              </a:lnSpc>
              <a:buSzTx/>
              <a:buFont typeface="Wingdings" panose="05000000000000000000" pitchFamily="2" charset="2"/>
              <a:buNone/>
            </a:pPr>
            <a:endParaRPr lang="en-US" altLang="en-US" sz="2000" b="1" dirty="0">
              <a:solidFill>
                <a:srgbClr val="003399"/>
              </a:solidFill>
              <a:latin typeface="Courier New" panose="02070309020205020404" pitchFamily="49" charset="0"/>
            </a:endParaRPr>
          </a:p>
          <a:p>
            <a:pPr eaLnBrk="1" hangingPunct="1">
              <a:lnSpc>
                <a:spcPct val="90000"/>
              </a:lnSpc>
              <a:buSzTx/>
              <a:buFont typeface="Wingdings" panose="05000000000000000000" pitchFamily="2" charset="2"/>
              <a:buNone/>
            </a:pPr>
            <a:r>
              <a:rPr lang="en-US" altLang="en-US" sz="2000" b="1" dirty="0" err="1">
                <a:solidFill>
                  <a:srgbClr val="A50021"/>
                </a:solidFill>
              </a:rPr>
              <a:t>Prethodna</a:t>
            </a:r>
            <a:r>
              <a:rPr lang="en-US" altLang="en-US" sz="2000" b="1" dirty="0">
                <a:solidFill>
                  <a:srgbClr val="A50021"/>
                </a:solidFill>
              </a:rPr>
              <a:t> </a:t>
            </a:r>
            <a:r>
              <a:rPr lang="en-US" altLang="en-US" sz="2000" b="1" dirty="0" err="1">
                <a:solidFill>
                  <a:srgbClr val="A50021"/>
                </a:solidFill>
              </a:rPr>
              <a:t>operatorska</a:t>
            </a:r>
            <a:r>
              <a:rPr lang="en-US" altLang="en-US" sz="2000" b="1" dirty="0">
                <a:solidFill>
                  <a:srgbClr val="A50021"/>
                </a:solidFill>
              </a:rPr>
              <a:t> </a:t>
            </a:r>
            <a:r>
              <a:rPr lang="en-US" altLang="en-US" sz="2000" b="1" dirty="0" err="1">
                <a:solidFill>
                  <a:srgbClr val="A50021"/>
                </a:solidFill>
              </a:rPr>
              <a:t>funkcija</a:t>
            </a:r>
            <a:r>
              <a:rPr lang="en-US" altLang="en-US" sz="2000" b="1" dirty="0">
                <a:solidFill>
                  <a:srgbClr val="A50021"/>
                </a:solidFill>
              </a:rPr>
              <a:t> o</a:t>
            </a:r>
            <a:r>
              <a:rPr lang="sr-Latn-CS" altLang="en-US" sz="2000" b="1" dirty="0">
                <a:solidFill>
                  <a:srgbClr val="A50021"/>
                </a:solidFill>
              </a:rPr>
              <a:t>čigledno </a:t>
            </a:r>
            <a:r>
              <a:rPr lang="en-US" altLang="en-US" sz="2000" b="1" dirty="0">
                <a:solidFill>
                  <a:srgbClr val="A50021"/>
                </a:solidFill>
              </a:rPr>
              <a:t>mora da </a:t>
            </a:r>
            <a:r>
              <a:rPr lang="en-US" altLang="en-US" sz="2000" b="1" dirty="0" err="1">
                <a:solidFill>
                  <a:srgbClr val="A50021"/>
                </a:solidFill>
              </a:rPr>
              <a:t>vrati</a:t>
            </a:r>
            <a:r>
              <a:rPr lang="en-US" altLang="en-US" sz="2000" b="1" dirty="0">
                <a:solidFill>
                  <a:srgbClr val="A50021"/>
                </a:solidFill>
              </a:rPr>
              <a:t> </a:t>
            </a:r>
            <a:r>
              <a:rPr lang="en-US" altLang="en-US" sz="2000" b="1" dirty="0" err="1">
                <a:solidFill>
                  <a:srgbClr val="A50021"/>
                </a:solidFill>
              </a:rPr>
              <a:t>sam</a:t>
            </a:r>
            <a:r>
              <a:rPr lang="en-US" altLang="en-US" sz="2000" b="1" dirty="0">
                <a:solidFill>
                  <a:srgbClr val="A50021"/>
                </a:solidFill>
              </a:rPr>
              <a:t> </a:t>
            </a:r>
            <a:r>
              <a:rPr lang="en-US" altLang="en-US" sz="2000" b="1" dirty="0" err="1">
                <a:solidFill>
                  <a:srgbClr val="A50021"/>
                </a:solidFill>
              </a:rPr>
              <a:t>objekat</a:t>
            </a:r>
            <a:r>
              <a:rPr lang="en-US" altLang="en-US" sz="2000" b="1" dirty="0">
                <a:solidFill>
                  <a:srgbClr val="A50021"/>
                </a:solidFill>
              </a:rPr>
              <a:t>.</a:t>
            </a:r>
            <a:r>
              <a:rPr lang="en-US" altLang="en-US" sz="2000" b="1" dirty="0">
                <a:solidFill>
                  <a:srgbClr val="A50021"/>
                </a:solidFill>
                <a:latin typeface="Courier New" panose="02070309020205020404" pitchFamily="49"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40" name="Rectangle 2">
            <a:extLst>
              <a:ext uri="{FF2B5EF4-FFF2-40B4-BE49-F238E27FC236}">
                <a16:creationId xmlns:a16="http://schemas.microsoft.com/office/drawing/2014/main" id="{2F08C4A2-F344-4711-AE92-4F193FC7769C}"/>
              </a:ext>
            </a:extLst>
          </p:cNvPr>
          <p:cNvSpPr>
            <a:spLocks noGrp="1" noChangeArrowheads="1"/>
          </p:cNvSpPr>
          <p:nvPr>
            <p:ph type="title"/>
          </p:nvPr>
        </p:nvSpPr>
        <p:spPr/>
        <p:txBody>
          <a:bodyPr/>
          <a:lstStyle/>
          <a:p>
            <a:pPr eaLnBrk="1" hangingPunct="1"/>
            <a:r>
              <a:rPr lang="en-US" altLang="en-US" sz="2800"/>
              <a:t>III Tip rezultata operatorskih funkcija</a:t>
            </a:r>
            <a:br>
              <a:rPr lang="en-US" altLang="en-US" sz="2800"/>
            </a:br>
            <a:r>
              <a:rPr lang="en-US" altLang="en-US" sz="2400"/>
              <a:t>“Return Value” optimizacija</a:t>
            </a:r>
            <a:r>
              <a:rPr lang="sr-Latn-CS" altLang="en-US" sz="2400"/>
              <a:t> (II)</a:t>
            </a:r>
            <a:endParaRPr lang="en-US" altLang="en-US" sz="2400"/>
          </a:p>
        </p:txBody>
      </p:sp>
      <p:sp>
        <p:nvSpPr>
          <p:cNvPr id="142341" name="Rectangle 3">
            <a:extLst>
              <a:ext uri="{FF2B5EF4-FFF2-40B4-BE49-F238E27FC236}">
                <a16:creationId xmlns:a16="http://schemas.microsoft.com/office/drawing/2014/main" id="{9245B0F7-E684-437A-B7E4-31E5028700F0}"/>
              </a:ext>
            </a:extLst>
          </p:cNvPr>
          <p:cNvSpPr>
            <a:spLocks noGrp="1" noChangeArrowheads="1"/>
          </p:cNvSpPr>
          <p:nvPr>
            <p:ph type="body" idx="1"/>
          </p:nvPr>
        </p:nvSpPr>
        <p:spPr>
          <a:xfrm>
            <a:off x="1981200" y="1063626"/>
            <a:ext cx="8229600" cy="5294313"/>
          </a:xfrm>
        </p:spPr>
        <p:txBody>
          <a:bodyPr/>
          <a:lstStyle/>
          <a:p>
            <a:pPr eaLnBrk="1" hangingPunct="1">
              <a:lnSpc>
                <a:spcPct val="80000"/>
              </a:lnSpc>
            </a:pPr>
            <a:r>
              <a:rPr lang="sr-Latn-CS" altLang="en-US" sz="1800" dirty="0"/>
              <a:t>Vrlo često je moguće (ali to zavisi od kompajlera) da se prilikom vraćanja objekta eliminiše </a:t>
            </a:r>
            <a:r>
              <a:rPr lang="sr-Latn-CS" altLang="en-US" sz="1800" dirty="0" err="1"/>
              <a:t>cena</a:t>
            </a:r>
            <a:r>
              <a:rPr lang="sr-Latn-CS" altLang="en-US" sz="1800" dirty="0"/>
              <a:t> kreiranja i brisanja privremenog objekta. Trik je u vraćanju argumenata konstruktora umesto objekta. Tom prilikom se </a:t>
            </a:r>
            <a:r>
              <a:rPr lang="sr-Latn-CS" altLang="en-US" sz="1800" dirty="0" err="1"/>
              <a:t>primenjuje</a:t>
            </a:r>
            <a:r>
              <a:rPr lang="sr-Latn-CS" altLang="en-US" sz="1800" dirty="0"/>
              <a:t> tzv. “</a:t>
            </a:r>
            <a:r>
              <a:rPr lang="sr-Latn-CS" altLang="en-US" sz="1800" dirty="0" err="1"/>
              <a:t>Return</a:t>
            </a:r>
            <a:r>
              <a:rPr lang="sr-Latn-CS" altLang="en-US" sz="1800" dirty="0"/>
              <a:t> </a:t>
            </a:r>
            <a:r>
              <a:rPr lang="sr-Latn-CS" altLang="en-US" sz="1800" dirty="0" err="1"/>
              <a:t>Value</a:t>
            </a:r>
            <a:r>
              <a:rPr lang="sr-Latn-CS" altLang="en-US" sz="1800" dirty="0"/>
              <a:t>” optimizacija.</a:t>
            </a:r>
          </a:p>
          <a:p>
            <a:pPr eaLnBrk="1" hangingPunct="1">
              <a:lnSpc>
                <a:spcPct val="80000"/>
              </a:lnSpc>
            </a:pPr>
            <a:endParaRPr lang="en-US" altLang="en-US" sz="1800" dirty="0"/>
          </a:p>
          <a:p>
            <a:pPr eaLnBrk="1" hangingPunct="1">
              <a:lnSpc>
                <a:spcPct val="80000"/>
              </a:lnSpc>
              <a:buSzTx/>
              <a:buFont typeface="Wingdings" panose="05000000000000000000" pitchFamily="2" charset="2"/>
              <a:buNone/>
            </a:pPr>
            <a:r>
              <a:rPr lang="en-US" altLang="en-US" sz="2000" b="1" dirty="0">
                <a:solidFill>
                  <a:srgbClr val="A50021"/>
                </a:solidFill>
                <a:latin typeface="Courier New" panose="02070309020205020404" pitchFamily="49" charset="0"/>
              </a:rPr>
              <a:t>// </a:t>
            </a:r>
            <a:r>
              <a:rPr lang="sr-Latn-CS" altLang="en-US" sz="2000" b="1" dirty="0">
                <a:solidFill>
                  <a:srgbClr val="A50021"/>
                </a:solidFill>
                <a:latin typeface="Courier New" panose="02070309020205020404" pitchFamily="49" charset="0"/>
              </a:rPr>
              <a:t>EFIKASAN I KOREKTAN način implementacije operatorske funkcije</a:t>
            </a:r>
            <a:endParaRPr lang="en-US" altLang="en-US" sz="2000" b="1" dirty="0">
              <a:solidFill>
                <a:srgbClr val="A50021"/>
              </a:solidFill>
              <a:latin typeface="Courier New" panose="02070309020205020404" pitchFamily="49" charset="0"/>
            </a:endParaRPr>
          </a:p>
          <a:p>
            <a:pPr eaLnBrk="1" hangingPunct="1">
              <a:lnSpc>
                <a:spcPct val="80000"/>
              </a:lnSpc>
              <a:buSzTx/>
              <a:buFont typeface="Wingdings" panose="05000000000000000000" pitchFamily="2" charset="2"/>
              <a:buNone/>
            </a:pPr>
            <a:r>
              <a:rPr lang="sr-Latn-CS" altLang="en-US" sz="2000" b="1" dirty="0" err="1">
                <a:solidFill>
                  <a:srgbClr val="003399"/>
                </a:solidFill>
                <a:latin typeface="Courier New" panose="02070309020205020404" pitchFamily="49" charset="0"/>
              </a:rPr>
              <a:t>inline</a:t>
            </a:r>
            <a:r>
              <a:rPr lang="sr-Latn-CS" altLang="en-US" sz="2000" b="1" dirty="0">
                <a:solidFill>
                  <a:srgbClr val="003399"/>
                </a:solidFill>
                <a:latin typeface="Courier New" panose="02070309020205020404" pitchFamily="49" charset="0"/>
              </a:rPr>
              <a:t> </a:t>
            </a:r>
            <a:r>
              <a:rPr lang="en-US" altLang="en-US" sz="2000" b="1" dirty="0">
                <a:solidFill>
                  <a:srgbClr val="003399"/>
                </a:solidFill>
                <a:latin typeface="Courier New" panose="02070309020205020404" pitchFamily="49" charset="0"/>
              </a:rPr>
              <a:t>const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operator*(const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&amp;r1, const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&amp;r2)</a:t>
            </a:r>
          </a:p>
          <a:p>
            <a:pPr eaLnBrk="1" hangingPunct="1">
              <a:lnSpc>
                <a:spcPct val="80000"/>
              </a:lnSpc>
              <a:buSzTx/>
              <a:buFont typeface="Wingdings" panose="05000000000000000000" pitchFamily="2" charset="2"/>
              <a:buNone/>
            </a:pPr>
            <a:r>
              <a:rPr lang="en-US" altLang="en-US" sz="2000" b="1" dirty="0">
                <a:solidFill>
                  <a:srgbClr val="003399"/>
                </a:solidFill>
                <a:latin typeface="Courier New" panose="02070309020205020404" pitchFamily="49" charset="0"/>
              </a:rPr>
              <a:t>{</a:t>
            </a:r>
          </a:p>
          <a:p>
            <a:pPr eaLnBrk="1" hangingPunct="1">
              <a:lnSpc>
                <a:spcPct val="80000"/>
              </a:lnSpc>
              <a:buSzTx/>
              <a:buFont typeface="Wingdings" panose="05000000000000000000" pitchFamily="2" charset="2"/>
              <a:buNone/>
            </a:pPr>
            <a:r>
              <a:rPr lang="en-US" altLang="en-US" sz="2000" b="1" dirty="0">
                <a:solidFill>
                  <a:srgbClr val="003399"/>
                </a:solidFill>
                <a:latin typeface="Courier New" panose="02070309020205020404" pitchFamily="49" charset="0"/>
              </a:rPr>
              <a:t>	</a:t>
            </a:r>
            <a:r>
              <a:rPr lang="sr-Latn-CS" altLang="en-US" sz="2000" b="1" dirty="0" err="1">
                <a:solidFill>
                  <a:srgbClr val="003399"/>
                </a:solidFill>
                <a:latin typeface="Courier New" panose="02070309020205020404" pitchFamily="49" charset="0"/>
              </a:rPr>
              <a:t>return</a:t>
            </a:r>
            <a:r>
              <a:rPr lang="sr-Latn-CS" altLang="en-US" sz="2000" b="1" dirty="0">
                <a:solidFill>
                  <a:srgbClr val="003399"/>
                </a:solidFill>
                <a:latin typeface="Courier New" panose="02070309020205020404" pitchFamily="49" charset="0"/>
              </a:rPr>
              <a:t> </a:t>
            </a: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a:t>
            </a:r>
            <a:r>
              <a:rPr lang="sr-Latn-CS" altLang="en-US" sz="2000" b="1" dirty="0">
                <a:solidFill>
                  <a:srgbClr val="003399"/>
                </a:solidFill>
                <a:latin typeface="Courier New" panose="02070309020205020404" pitchFamily="49" charset="0"/>
              </a:rPr>
              <a:t>(</a:t>
            </a:r>
            <a:r>
              <a:rPr lang="en-US" altLang="en-US" sz="2000" b="1" dirty="0">
                <a:solidFill>
                  <a:srgbClr val="003399"/>
                </a:solidFill>
                <a:latin typeface="Courier New" panose="02070309020205020404" pitchFamily="49" charset="0"/>
              </a:rPr>
              <a:t>r1.Brojilac()*r2.B </a:t>
            </a:r>
            <a:r>
              <a:rPr lang="en-US" altLang="en-US" sz="2000" b="1" dirty="0" err="1">
                <a:solidFill>
                  <a:srgbClr val="003399"/>
                </a:solidFill>
                <a:latin typeface="Courier New" panose="02070309020205020404" pitchFamily="49" charset="0"/>
              </a:rPr>
              <a:t>rojilac</a:t>
            </a:r>
            <a:r>
              <a:rPr lang="en-US" altLang="en-US" sz="2000" b="1" dirty="0">
                <a:solidFill>
                  <a:srgbClr val="003399"/>
                </a:solidFill>
                <a:latin typeface="Courier New" panose="02070309020205020404" pitchFamily="49" charset="0"/>
              </a:rPr>
              <a:t>(), r1.Imenilac()*r2.Imenilac());</a:t>
            </a:r>
          </a:p>
          <a:p>
            <a:pPr eaLnBrk="1" hangingPunct="1">
              <a:lnSpc>
                <a:spcPct val="80000"/>
              </a:lnSpc>
              <a:buSzTx/>
              <a:buFont typeface="Wingdings" panose="05000000000000000000" pitchFamily="2" charset="2"/>
              <a:buNone/>
            </a:pPr>
            <a:r>
              <a:rPr lang="en-US" altLang="en-US" sz="2000" b="1" dirty="0">
                <a:solidFill>
                  <a:srgbClr val="003399"/>
                </a:solidFill>
                <a:latin typeface="Courier New" panose="02070309020205020404" pitchFamily="49" charset="0"/>
              </a:rPr>
              <a:t>}</a:t>
            </a:r>
            <a:endParaRPr lang="sr-Latn-CS" altLang="en-US" sz="2000" b="1" dirty="0">
              <a:solidFill>
                <a:srgbClr val="003399"/>
              </a:solidFill>
              <a:latin typeface="Courier New" panose="02070309020205020404" pitchFamily="49" charset="0"/>
            </a:endParaRPr>
          </a:p>
          <a:p>
            <a:pPr eaLnBrk="1" hangingPunct="1">
              <a:lnSpc>
                <a:spcPct val="80000"/>
              </a:lnSpc>
              <a:buSzTx/>
              <a:buFont typeface="Wingdings" panose="05000000000000000000" pitchFamily="2" charset="2"/>
              <a:buNone/>
            </a:pPr>
            <a:endParaRPr lang="sr-Latn-CS" altLang="en-US" sz="2000" b="1" dirty="0">
              <a:solidFill>
                <a:srgbClr val="003399"/>
              </a:solidFill>
              <a:latin typeface="Courier New" panose="02070309020205020404" pitchFamily="49" charset="0"/>
            </a:endParaRPr>
          </a:p>
          <a:p>
            <a:pPr eaLnBrk="1" hangingPunct="1">
              <a:lnSpc>
                <a:spcPct val="80000"/>
              </a:lnSpc>
              <a:buSzTx/>
              <a:buFont typeface="Wingdings" panose="05000000000000000000" pitchFamily="2" charset="2"/>
              <a:buNone/>
            </a:pPr>
            <a:r>
              <a:rPr lang="sr-Latn-CS" altLang="en-US" sz="2000" b="1" dirty="0">
                <a:solidFill>
                  <a:srgbClr val="003399"/>
                </a:solidFill>
                <a:latin typeface="Courier New" panose="02070309020205020404" pitchFamily="49" charset="0"/>
              </a:rPr>
              <a:t>Razlomak a</a:t>
            </a:r>
            <a:r>
              <a:rPr lang="en-US" altLang="en-US" sz="2000" b="1" dirty="0">
                <a:solidFill>
                  <a:srgbClr val="003399"/>
                </a:solidFill>
                <a:latin typeface="Courier New" panose="02070309020205020404" pitchFamily="49" charset="0"/>
              </a:rPr>
              <a:t>=2, b(1,2);</a:t>
            </a:r>
          </a:p>
          <a:p>
            <a:pPr eaLnBrk="1" hangingPunct="1">
              <a:lnSpc>
                <a:spcPct val="80000"/>
              </a:lnSpc>
              <a:buSzTx/>
              <a:buFont typeface="Wingdings" panose="05000000000000000000" pitchFamily="2" charset="2"/>
              <a:buNone/>
            </a:pPr>
            <a:r>
              <a:rPr lang="en-US" altLang="en-US" sz="2000" b="1" dirty="0" err="1">
                <a:solidFill>
                  <a:srgbClr val="003399"/>
                </a:solidFill>
                <a:latin typeface="Courier New" panose="02070309020205020404" pitchFamily="49" charset="0"/>
              </a:rPr>
              <a:t>Razlomak</a:t>
            </a:r>
            <a:r>
              <a:rPr lang="en-US" altLang="en-US" sz="2000" b="1" dirty="0">
                <a:solidFill>
                  <a:srgbClr val="003399"/>
                </a:solidFill>
                <a:latin typeface="Courier New" panose="02070309020205020404" pitchFamily="49" charset="0"/>
              </a:rPr>
              <a:t> c=a*b;</a:t>
            </a:r>
          </a:p>
          <a:p>
            <a:pPr eaLnBrk="1" hangingPunct="1">
              <a:lnSpc>
                <a:spcPct val="80000"/>
              </a:lnSpc>
              <a:buSzTx/>
              <a:buFont typeface="Wingdings" panose="05000000000000000000" pitchFamily="2" charset="2"/>
              <a:buNone/>
            </a:pPr>
            <a:endParaRPr lang="en-US" altLang="en-US" sz="2000" b="1" dirty="0">
              <a:solidFill>
                <a:srgbClr val="003399"/>
              </a:solidFill>
              <a:latin typeface="Courier New" panose="02070309020205020404" pitchFamily="49" charset="0"/>
            </a:endParaRPr>
          </a:p>
          <a:p>
            <a:pPr eaLnBrk="1" hangingPunct="1">
              <a:lnSpc>
                <a:spcPct val="80000"/>
              </a:lnSpc>
              <a:buSzTx/>
              <a:buFont typeface="Wingdings" panose="05000000000000000000" pitchFamily="2" charset="2"/>
              <a:buNone/>
            </a:pPr>
            <a:r>
              <a:rPr lang="en-US" altLang="en-US" sz="1800" b="1" dirty="0">
                <a:solidFill>
                  <a:srgbClr val="A50021"/>
                </a:solidFill>
              </a:rPr>
              <a:t>U </a:t>
            </a:r>
            <a:r>
              <a:rPr lang="en-US" altLang="en-US" sz="1800" b="1" dirty="0" err="1">
                <a:solidFill>
                  <a:srgbClr val="A50021"/>
                </a:solidFill>
              </a:rPr>
              <a:t>prethodnom</a:t>
            </a:r>
            <a:r>
              <a:rPr lang="en-US" altLang="en-US" sz="1800" b="1" dirty="0">
                <a:solidFill>
                  <a:srgbClr val="A50021"/>
                </a:solidFill>
              </a:rPr>
              <a:t> </a:t>
            </a:r>
            <a:r>
              <a:rPr lang="en-US" altLang="en-US" sz="1800" b="1" dirty="0" err="1">
                <a:solidFill>
                  <a:srgbClr val="A50021"/>
                </a:solidFill>
              </a:rPr>
              <a:t>slu</a:t>
            </a:r>
            <a:r>
              <a:rPr lang="sr-Latn-CS" altLang="en-US" sz="1800" b="1" dirty="0">
                <a:solidFill>
                  <a:srgbClr val="A50021"/>
                </a:solidFill>
              </a:rPr>
              <a:t>čaju kompajler konstruiše objekat definisan </a:t>
            </a:r>
            <a:r>
              <a:rPr lang="sr-Latn-CS" altLang="en-US" sz="1800" b="1" dirty="0" err="1">
                <a:solidFill>
                  <a:srgbClr val="A50021"/>
                </a:solidFill>
              </a:rPr>
              <a:t>return</a:t>
            </a:r>
            <a:r>
              <a:rPr lang="sr-Latn-CS" altLang="en-US" sz="1800" b="1" dirty="0">
                <a:solidFill>
                  <a:srgbClr val="A50021"/>
                </a:solidFill>
              </a:rPr>
              <a:t> izrazom, u memorijskom prostoru alociranom za objekat </a:t>
            </a:r>
            <a:r>
              <a:rPr lang="en-US" altLang="en-US" sz="1800" b="1" dirty="0">
                <a:solidFill>
                  <a:srgbClr val="A50021"/>
                </a:solidFill>
              </a:rPr>
              <a:t>c</a:t>
            </a:r>
            <a:r>
              <a:rPr lang="sr-Latn-CS" altLang="en-US" sz="1800" b="1" dirty="0">
                <a:solidFill>
                  <a:srgbClr val="A50021"/>
                </a:solidFill>
              </a:rPr>
              <a:t>.</a:t>
            </a:r>
            <a:endParaRPr lang="en-US" altLang="en-US" sz="1800" b="1" dirty="0">
              <a:solidFill>
                <a:srgbClr val="A50021"/>
              </a:solidFill>
              <a:latin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4" name="Rectangle 2">
            <a:extLst>
              <a:ext uri="{FF2B5EF4-FFF2-40B4-BE49-F238E27FC236}">
                <a16:creationId xmlns:a16="http://schemas.microsoft.com/office/drawing/2014/main" id="{ABF1CAC5-2117-4DFA-BBDC-15F7CDCEF187}"/>
              </a:ext>
            </a:extLst>
          </p:cNvPr>
          <p:cNvSpPr>
            <a:spLocks noGrp="1" noChangeArrowheads="1"/>
          </p:cNvSpPr>
          <p:nvPr>
            <p:ph type="title"/>
          </p:nvPr>
        </p:nvSpPr>
        <p:spPr>
          <a:xfrm>
            <a:off x="1981200" y="142875"/>
            <a:ext cx="8229600" cy="774700"/>
          </a:xfrm>
        </p:spPr>
        <p:txBody>
          <a:bodyPr/>
          <a:lstStyle/>
          <a:p>
            <a:pPr eaLnBrk="1" hangingPunct="1"/>
            <a:r>
              <a:rPr lang="en-US" altLang="en-US"/>
              <a:t>III Tip rezultata operatorskih funkcija</a:t>
            </a:r>
            <a:br>
              <a:rPr lang="en-US" altLang="en-US"/>
            </a:br>
            <a:r>
              <a:rPr lang="en-US" altLang="en-US" sz="2400"/>
              <a:t>Preklapanje operatora ()</a:t>
            </a:r>
          </a:p>
        </p:txBody>
      </p:sp>
      <p:sp>
        <p:nvSpPr>
          <p:cNvPr id="48133" name="Rectangle 3">
            <a:extLst>
              <a:ext uri="{FF2B5EF4-FFF2-40B4-BE49-F238E27FC236}">
                <a16:creationId xmlns:a16="http://schemas.microsoft.com/office/drawing/2014/main" id="{2FAE2917-1869-497F-852B-33108DD2A16E}"/>
              </a:ext>
            </a:extLst>
          </p:cNvPr>
          <p:cNvSpPr>
            <a:spLocks noGrp="1" noChangeArrowheads="1"/>
          </p:cNvSpPr>
          <p:nvPr>
            <p:ph type="body" idx="1"/>
          </p:nvPr>
        </p:nvSpPr>
        <p:spPr>
          <a:xfrm>
            <a:off x="1981200" y="1277939"/>
            <a:ext cx="8229600" cy="4937125"/>
          </a:xfrm>
        </p:spPr>
        <p:txBody>
          <a:bodyPr/>
          <a:lstStyle/>
          <a:p>
            <a:pPr eaLnBrk="1" hangingPunct="1">
              <a:lnSpc>
                <a:spcPct val="80000"/>
              </a:lnSpc>
              <a:defRPr/>
            </a:pPr>
            <a:r>
              <a:rPr lang="en-US" altLang="sr-Latn-RS" dirty="0"/>
              <a:t>Operator () </a:t>
            </a:r>
            <a:r>
              <a:rPr lang="en-US" altLang="sr-Latn-RS" u="sng" dirty="0" err="1"/>
              <a:t>mora</a:t>
            </a:r>
            <a:r>
              <a:rPr lang="en-US" altLang="sr-Latn-RS" dirty="0"/>
              <a:t> da </a:t>
            </a:r>
            <a:r>
              <a:rPr lang="en-US" altLang="sr-Latn-RS" dirty="0" err="1"/>
              <a:t>bude</a:t>
            </a:r>
            <a:r>
              <a:rPr lang="en-US" altLang="sr-Latn-RS" dirty="0"/>
              <a:t> </a:t>
            </a:r>
            <a:r>
              <a:rPr lang="en-US" altLang="sr-Latn-RS" dirty="0" err="1"/>
              <a:t>preklopljen</a:t>
            </a:r>
            <a:r>
              <a:rPr lang="en-US" altLang="sr-Latn-RS" dirty="0"/>
              <a:t> </a:t>
            </a:r>
            <a:r>
              <a:rPr lang="en-US" altLang="sr-Latn-RS" dirty="0" err="1"/>
              <a:t>kao</a:t>
            </a:r>
            <a:r>
              <a:rPr lang="en-US" altLang="sr-Latn-RS" dirty="0"/>
              <a:t> </a:t>
            </a:r>
            <a:r>
              <a:rPr lang="en-US" altLang="sr-Latn-RS" dirty="0" err="1"/>
              <a:t>funkcija</a:t>
            </a:r>
            <a:r>
              <a:rPr lang="en-US" altLang="sr-Latn-RS" dirty="0"/>
              <a:t> </a:t>
            </a:r>
            <a:r>
              <a:rPr lang="sr-Latn-CS" altLang="sr-Latn-RS" dirty="0"/>
              <a:t>članica</a:t>
            </a:r>
          </a:p>
          <a:p>
            <a:pPr marL="0" indent="0">
              <a:spcBef>
                <a:spcPts val="0"/>
              </a:spcBef>
              <a:buNone/>
              <a:defRPr/>
            </a:pPr>
            <a:r>
              <a:rPr lang="en-US" sz="1600" b="1" dirty="0" err="1">
                <a:solidFill>
                  <a:srgbClr val="003399"/>
                </a:solidFill>
                <a:latin typeface="Courier New" panose="02070309020205020404" pitchFamily="49" charset="0"/>
                <a:cs typeface="Courier New" panose="02070309020205020404" pitchFamily="49" charset="0"/>
              </a:rPr>
              <a:t>struct</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IntKomparator</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	</a:t>
            </a:r>
            <a:r>
              <a:rPr lang="en-US" sz="1600" b="1" dirty="0">
                <a:solidFill>
                  <a:srgbClr val="A50021"/>
                </a:solidFill>
                <a:latin typeface="Courier New" panose="02070309020205020404" pitchFamily="49" charset="0"/>
                <a:cs typeface="Courier New" panose="02070309020205020404" pitchFamily="49" charset="0"/>
              </a:rPr>
              <a:t>virtual</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bool</a:t>
            </a:r>
            <a:r>
              <a:rPr lang="en-US" sz="1600" b="1" dirty="0">
                <a:solidFill>
                  <a:srgbClr val="003399"/>
                </a:solidFill>
                <a:latin typeface="Courier New" panose="02070309020205020404" pitchFamily="49" charset="0"/>
                <a:cs typeface="Courier New" panose="02070309020205020404" pitchFamily="49" charset="0"/>
              </a:rPr>
              <a:t> operator()(</a:t>
            </a:r>
            <a:r>
              <a:rPr lang="en-US" sz="1600" b="1" dirty="0" err="1">
                <a:solidFill>
                  <a:srgbClr val="003399"/>
                </a:solidFill>
                <a:latin typeface="Courier New" panose="02070309020205020404" pitchFamily="49" charset="0"/>
                <a:cs typeface="Courier New" panose="02070309020205020404" pitchFamily="49" charset="0"/>
              </a:rPr>
              <a:t>int</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int</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const</a:t>
            </a:r>
            <a:r>
              <a:rPr lang="en-US" sz="1600" b="1" dirty="0">
                <a:solidFill>
                  <a:srgbClr val="003399"/>
                </a:solidFill>
                <a:latin typeface="Courier New" panose="02070309020205020404" pitchFamily="49" charset="0"/>
                <a:cs typeface="Courier New" panose="02070309020205020404" pitchFamily="49" charset="0"/>
              </a:rPr>
              <a:t> = 0;</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a:t>
            </a:r>
          </a:p>
          <a:p>
            <a:pPr marL="0" indent="0">
              <a:spcBef>
                <a:spcPts val="0"/>
              </a:spcBef>
              <a:buNone/>
              <a:defRPr/>
            </a:pPr>
            <a:endParaRPr lang="sr-Cyrl-RS" sz="1600" b="1" dirty="0">
              <a:solidFill>
                <a:srgbClr val="003399"/>
              </a:solidFill>
              <a:latin typeface="Courier New" panose="02070309020205020404" pitchFamily="49" charset="0"/>
              <a:cs typeface="Courier New" panose="02070309020205020404" pitchFamily="49" charset="0"/>
            </a:endParaRPr>
          </a:p>
          <a:p>
            <a:pPr marL="0" indent="0">
              <a:spcBef>
                <a:spcPts val="0"/>
              </a:spcBef>
              <a:buNone/>
              <a:defRPr/>
            </a:pPr>
            <a:r>
              <a:rPr lang="en-US" sz="1600" b="1" dirty="0" err="1">
                <a:solidFill>
                  <a:srgbClr val="003399"/>
                </a:solidFill>
                <a:latin typeface="Courier New" panose="02070309020205020404" pitchFamily="49" charset="0"/>
                <a:cs typeface="Courier New" panose="02070309020205020404" pitchFamily="49" charset="0"/>
              </a:rPr>
              <a:t>struct</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Vece</a:t>
            </a:r>
            <a:r>
              <a:rPr lang="en-US" sz="1600" b="1" dirty="0">
                <a:solidFill>
                  <a:srgbClr val="003399"/>
                </a:solidFill>
                <a:latin typeface="Courier New" panose="02070309020205020404" pitchFamily="49" charset="0"/>
                <a:cs typeface="Courier New" panose="02070309020205020404" pitchFamily="49" charset="0"/>
              </a:rPr>
              <a:t> : </a:t>
            </a:r>
            <a:r>
              <a:rPr lang="en-US" sz="1600" b="1" dirty="0" err="1">
                <a:solidFill>
                  <a:srgbClr val="003399"/>
                </a:solidFill>
                <a:latin typeface="Courier New" panose="02070309020205020404" pitchFamily="49" charset="0"/>
                <a:cs typeface="Courier New" panose="02070309020205020404" pitchFamily="49" charset="0"/>
              </a:rPr>
              <a:t>IntKomparator</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	</a:t>
            </a:r>
            <a:r>
              <a:rPr lang="en-US" sz="1600" b="1" dirty="0">
                <a:solidFill>
                  <a:srgbClr val="A50021"/>
                </a:solidFill>
                <a:latin typeface="Courier New" panose="02070309020205020404" pitchFamily="49" charset="0"/>
                <a:cs typeface="Courier New" panose="02070309020205020404" pitchFamily="49" charset="0"/>
              </a:rPr>
              <a:t>virtual</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bool</a:t>
            </a:r>
            <a:r>
              <a:rPr lang="en-US" sz="1600" b="1" dirty="0">
                <a:solidFill>
                  <a:srgbClr val="003399"/>
                </a:solidFill>
                <a:latin typeface="Courier New" panose="02070309020205020404" pitchFamily="49" charset="0"/>
                <a:cs typeface="Courier New" panose="02070309020205020404" pitchFamily="49" charset="0"/>
              </a:rPr>
              <a:t> operator()(</a:t>
            </a:r>
            <a:r>
              <a:rPr lang="en-US" sz="1600" b="1" dirty="0" err="1">
                <a:solidFill>
                  <a:srgbClr val="003399"/>
                </a:solidFill>
                <a:latin typeface="Courier New" panose="02070309020205020404" pitchFamily="49" charset="0"/>
                <a:cs typeface="Courier New" panose="02070309020205020404" pitchFamily="49" charset="0"/>
              </a:rPr>
              <a:t>int</a:t>
            </a:r>
            <a:r>
              <a:rPr lang="en-US" sz="1600" b="1" dirty="0">
                <a:solidFill>
                  <a:srgbClr val="003399"/>
                </a:solidFill>
                <a:latin typeface="Courier New" panose="02070309020205020404" pitchFamily="49" charset="0"/>
                <a:cs typeface="Courier New" panose="02070309020205020404" pitchFamily="49" charset="0"/>
              </a:rPr>
              <a:t> a, </a:t>
            </a:r>
            <a:r>
              <a:rPr lang="en-US" sz="1600" b="1" dirty="0" err="1">
                <a:solidFill>
                  <a:srgbClr val="003399"/>
                </a:solidFill>
                <a:latin typeface="Courier New" panose="02070309020205020404" pitchFamily="49" charset="0"/>
                <a:cs typeface="Courier New" panose="02070309020205020404" pitchFamily="49" charset="0"/>
              </a:rPr>
              <a:t>int</a:t>
            </a:r>
            <a:r>
              <a:rPr lang="en-US" sz="1600" b="1" dirty="0">
                <a:solidFill>
                  <a:srgbClr val="003399"/>
                </a:solidFill>
                <a:latin typeface="Courier New" panose="02070309020205020404" pitchFamily="49" charset="0"/>
                <a:cs typeface="Courier New" panose="02070309020205020404" pitchFamily="49" charset="0"/>
              </a:rPr>
              <a:t> b) </a:t>
            </a:r>
            <a:r>
              <a:rPr lang="en-US" sz="1600" b="1" dirty="0" err="1">
                <a:solidFill>
                  <a:srgbClr val="003399"/>
                </a:solidFill>
                <a:latin typeface="Courier New" panose="02070309020205020404" pitchFamily="49" charset="0"/>
                <a:cs typeface="Courier New" panose="02070309020205020404" pitchFamily="49" charset="0"/>
              </a:rPr>
              <a:t>const</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					{ </a:t>
            </a:r>
            <a:r>
              <a:rPr lang="en-US" sz="1600" b="1" dirty="0">
                <a:solidFill>
                  <a:srgbClr val="003399"/>
                </a:solidFill>
                <a:latin typeface="Courier New" panose="02070309020205020404" pitchFamily="49" charset="0"/>
                <a:cs typeface="Courier New" panose="02070309020205020404" pitchFamily="49" charset="0"/>
              </a:rPr>
              <a:t>return a &gt; b;</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a:t>
            </a:r>
          </a:p>
          <a:p>
            <a:pPr marL="0" indent="0">
              <a:spcBef>
                <a:spcPts val="0"/>
              </a:spcBef>
              <a:buNone/>
              <a:defRPr/>
            </a:pPr>
            <a:endParaRPr lang="sr-Cyrl-RS" sz="1600" b="1" dirty="0">
              <a:solidFill>
                <a:srgbClr val="003399"/>
              </a:solidFill>
              <a:latin typeface="Courier New" panose="02070309020205020404" pitchFamily="49" charset="0"/>
              <a:cs typeface="Courier New" panose="02070309020205020404" pitchFamily="49" charset="0"/>
            </a:endParaRPr>
          </a:p>
          <a:p>
            <a:pPr marL="0" indent="0">
              <a:spcBef>
                <a:spcPts val="0"/>
              </a:spcBef>
              <a:buNone/>
              <a:defRPr/>
            </a:pPr>
            <a:r>
              <a:rPr lang="en-US" sz="1600" b="1" dirty="0" err="1">
                <a:solidFill>
                  <a:srgbClr val="003399"/>
                </a:solidFill>
                <a:latin typeface="Courier New" panose="02070309020205020404" pitchFamily="49" charset="0"/>
                <a:cs typeface="Courier New" panose="02070309020205020404" pitchFamily="49" charset="0"/>
              </a:rPr>
              <a:t>struct</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Manje</a:t>
            </a:r>
            <a:r>
              <a:rPr lang="en-US" sz="1600" b="1" dirty="0">
                <a:solidFill>
                  <a:srgbClr val="003399"/>
                </a:solidFill>
                <a:latin typeface="Courier New" panose="02070309020205020404" pitchFamily="49" charset="0"/>
                <a:cs typeface="Courier New" panose="02070309020205020404" pitchFamily="49" charset="0"/>
              </a:rPr>
              <a:t> : </a:t>
            </a:r>
            <a:r>
              <a:rPr lang="en-US" sz="1600" b="1" dirty="0" err="1">
                <a:solidFill>
                  <a:srgbClr val="003399"/>
                </a:solidFill>
                <a:latin typeface="Courier New" panose="02070309020205020404" pitchFamily="49" charset="0"/>
                <a:cs typeface="Courier New" panose="02070309020205020404" pitchFamily="49" charset="0"/>
              </a:rPr>
              <a:t>IntKomparator</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	</a:t>
            </a:r>
            <a:r>
              <a:rPr lang="en-US" sz="1600" b="1" dirty="0">
                <a:solidFill>
                  <a:srgbClr val="A50021"/>
                </a:solidFill>
                <a:latin typeface="Courier New" panose="02070309020205020404" pitchFamily="49" charset="0"/>
                <a:cs typeface="Courier New" panose="02070309020205020404" pitchFamily="49" charset="0"/>
              </a:rPr>
              <a:t>virtual</a:t>
            </a:r>
            <a:r>
              <a:rPr lang="en-US" sz="1600" b="1" dirty="0">
                <a:solidFill>
                  <a:srgbClr val="003399"/>
                </a:solidFill>
                <a:latin typeface="Courier New" panose="02070309020205020404" pitchFamily="49" charset="0"/>
                <a:cs typeface="Courier New" panose="02070309020205020404" pitchFamily="49" charset="0"/>
              </a:rPr>
              <a:t> </a:t>
            </a:r>
            <a:r>
              <a:rPr lang="en-US" sz="1600" b="1" dirty="0" err="1">
                <a:solidFill>
                  <a:srgbClr val="003399"/>
                </a:solidFill>
                <a:latin typeface="Courier New" panose="02070309020205020404" pitchFamily="49" charset="0"/>
                <a:cs typeface="Courier New" panose="02070309020205020404" pitchFamily="49" charset="0"/>
              </a:rPr>
              <a:t>bool</a:t>
            </a:r>
            <a:r>
              <a:rPr lang="en-US" sz="1600" b="1" dirty="0">
                <a:solidFill>
                  <a:srgbClr val="003399"/>
                </a:solidFill>
                <a:latin typeface="Courier New" panose="02070309020205020404" pitchFamily="49" charset="0"/>
                <a:cs typeface="Courier New" panose="02070309020205020404" pitchFamily="49" charset="0"/>
              </a:rPr>
              <a:t> operator()(</a:t>
            </a:r>
            <a:r>
              <a:rPr lang="en-US" sz="1600" b="1" dirty="0" err="1">
                <a:solidFill>
                  <a:srgbClr val="003399"/>
                </a:solidFill>
                <a:latin typeface="Courier New" panose="02070309020205020404" pitchFamily="49" charset="0"/>
                <a:cs typeface="Courier New" panose="02070309020205020404" pitchFamily="49" charset="0"/>
              </a:rPr>
              <a:t>int</a:t>
            </a:r>
            <a:r>
              <a:rPr lang="en-US" sz="1600" b="1" dirty="0">
                <a:solidFill>
                  <a:srgbClr val="003399"/>
                </a:solidFill>
                <a:latin typeface="Courier New" panose="02070309020205020404" pitchFamily="49" charset="0"/>
                <a:cs typeface="Courier New" panose="02070309020205020404" pitchFamily="49" charset="0"/>
              </a:rPr>
              <a:t> a, </a:t>
            </a:r>
            <a:r>
              <a:rPr lang="en-US" sz="1600" b="1" dirty="0" err="1">
                <a:solidFill>
                  <a:srgbClr val="003399"/>
                </a:solidFill>
                <a:latin typeface="Courier New" panose="02070309020205020404" pitchFamily="49" charset="0"/>
                <a:cs typeface="Courier New" panose="02070309020205020404" pitchFamily="49" charset="0"/>
              </a:rPr>
              <a:t>int</a:t>
            </a:r>
            <a:r>
              <a:rPr lang="en-US" sz="1600" b="1" dirty="0">
                <a:solidFill>
                  <a:srgbClr val="003399"/>
                </a:solidFill>
                <a:latin typeface="Courier New" panose="02070309020205020404" pitchFamily="49" charset="0"/>
                <a:cs typeface="Courier New" panose="02070309020205020404" pitchFamily="49" charset="0"/>
              </a:rPr>
              <a:t> b) </a:t>
            </a:r>
            <a:r>
              <a:rPr lang="en-US" sz="1600" b="1" dirty="0" err="1">
                <a:solidFill>
                  <a:srgbClr val="003399"/>
                </a:solidFill>
                <a:latin typeface="Courier New" panose="02070309020205020404" pitchFamily="49" charset="0"/>
                <a:cs typeface="Courier New" panose="02070309020205020404" pitchFamily="49" charset="0"/>
              </a:rPr>
              <a:t>const</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					{ </a:t>
            </a:r>
            <a:r>
              <a:rPr lang="en-US" sz="1600" b="1" dirty="0">
                <a:solidFill>
                  <a:srgbClr val="003399"/>
                </a:solidFill>
                <a:latin typeface="Courier New" panose="02070309020205020404" pitchFamily="49" charset="0"/>
                <a:cs typeface="Courier New" panose="02070309020205020404" pitchFamily="49" charset="0"/>
              </a:rPr>
              <a:t>return a &lt; b;</a:t>
            </a:r>
            <a:r>
              <a:rPr lang="sr-Cyrl-RS" sz="1600" b="1" dirty="0">
                <a:solidFill>
                  <a:srgbClr val="003399"/>
                </a:solidFill>
                <a:latin typeface="Courier New" panose="02070309020205020404" pitchFamily="49" charset="0"/>
                <a:cs typeface="Courier New" panose="02070309020205020404" pitchFamily="49" charset="0"/>
              </a:rPr>
              <a:t> }</a:t>
            </a:r>
          </a:p>
          <a:p>
            <a:pPr marL="0" indent="0">
              <a:spcBef>
                <a:spcPts val="0"/>
              </a:spcBef>
              <a:buNone/>
              <a:defRPr/>
            </a:pPr>
            <a:r>
              <a:rPr lang="sr-Cyrl-RS" sz="1600" b="1" dirty="0">
                <a:solidFill>
                  <a:srgbClr val="003399"/>
                </a:solidFill>
                <a:latin typeface="Courier New" panose="02070309020205020404" pitchFamily="49" charset="0"/>
                <a:cs typeface="Courier New" panose="02070309020205020404" pitchFamily="49" charset="0"/>
              </a:rPr>
              <a:t>};</a:t>
            </a:r>
          </a:p>
          <a:p>
            <a:pPr marL="0" indent="0">
              <a:spcBef>
                <a:spcPts val="0"/>
              </a:spcBef>
              <a:buNone/>
              <a:defRPr/>
            </a:pPr>
            <a:endParaRPr lang="sr-Cyrl-R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8" name="Rectangle 2">
            <a:extLst>
              <a:ext uri="{FF2B5EF4-FFF2-40B4-BE49-F238E27FC236}">
                <a16:creationId xmlns:a16="http://schemas.microsoft.com/office/drawing/2014/main" id="{CE9D26D0-8537-4139-B3BF-2A687716C879}"/>
              </a:ext>
            </a:extLst>
          </p:cNvPr>
          <p:cNvSpPr>
            <a:spLocks noGrp="1" noChangeArrowheads="1"/>
          </p:cNvSpPr>
          <p:nvPr>
            <p:ph type="title"/>
          </p:nvPr>
        </p:nvSpPr>
        <p:spPr>
          <a:xfrm>
            <a:off x="1981200" y="142875"/>
            <a:ext cx="8229600" cy="774700"/>
          </a:xfrm>
        </p:spPr>
        <p:txBody>
          <a:bodyPr/>
          <a:lstStyle/>
          <a:p>
            <a:pPr eaLnBrk="1" hangingPunct="1"/>
            <a:r>
              <a:rPr lang="en-US" altLang="en-US"/>
              <a:t>III Tip rezultata operatorskih funkcija</a:t>
            </a:r>
            <a:br>
              <a:rPr lang="en-US" altLang="en-US"/>
            </a:br>
            <a:r>
              <a:rPr lang="en-US" altLang="en-US" sz="2400"/>
              <a:t>Preklapanje operatora ()</a:t>
            </a:r>
          </a:p>
        </p:txBody>
      </p:sp>
      <p:sp>
        <p:nvSpPr>
          <p:cNvPr id="144389" name="Rectangle 3">
            <a:extLst>
              <a:ext uri="{FF2B5EF4-FFF2-40B4-BE49-F238E27FC236}">
                <a16:creationId xmlns:a16="http://schemas.microsoft.com/office/drawing/2014/main" id="{BAE4FEFC-26DF-4A74-8DA5-C7606A51055A}"/>
              </a:ext>
            </a:extLst>
          </p:cNvPr>
          <p:cNvSpPr>
            <a:spLocks noGrp="1" noChangeArrowheads="1"/>
          </p:cNvSpPr>
          <p:nvPr>
            <p:ph type="body" idx="1"/>
          </p:nvPr>
        </p:nvSpPr>
        <p:spPr>
          <a:xfrm>
            <a:off x="1981200" y="1125539"/>
            <a:ext cx="8229600" cy="5089525"/>
          </a:xfrm>
        </p:spPr>
        <p:txBody>
          <a:bodyPr/>
          <a:lstStyle/>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int Ekstremum(int *first, int size, const IntKomparator &amp;cmp) {</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int toReturn = *first++;</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a:t>
            </a:r>
            <a:r>
              <a:rPr lang="nn-NO" altLang="en-US" sz="1600" b="1">
                <a:solidFill>
                  <a:srgbClr val="003399"/>
                </a:solidFill>
                <a:latin typeface="Courier New" panose="02070309020205020404" pitchFamily="49" charset="0"/>
                <a:cs typeface="Courier New" panose="02070309020205020404" pitchFamily="49" charset="0"/>
              </a:rPr>
              <a:t>for (int i = 1; i &lt; size; ++i)</a:t>
            </a:r>
            <a:endParaRPr lang="en-US" altLang="en-US" sz="1600" b="1">
              <a:solidFill>
                <a:srgbClr val="003399"/>
              </a:solidFill>
              <a:latin typeface="Courier New" panose="02070309020205020404" pitchFamily="49" charset="0"/>
              <a:cs typeface="Courier New" panose="02070309020205020404" pitchFamily="49" charset="0"/>
            </a:endParaRP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if (cmp(*first, toReturn))</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toReturn = *first;</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	</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++first;</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	return toReturn;</a:t>
            </a:r>
          </a:p>
          <a:p>
            <a:pPr marL="0" indent="0">
              <a:spcBef>
                <a:spcPct val="0"/>
              </a:spcBef>
              <a:buNone/>
            </a:pPr>
            <a:r>
              <a:rPr lang="en-US" altLang="en-US" sz="1600" b="1">
                <a:solidFill>
                  <a:srgbClr val="003399"/>
                </a:solidFill>
                <a:latin typeface="Courier New" panose="02070309020205020404" pitchFamily="49" charset="0"/>
                <a:cs typeface="Courier New" panose="02070309020205020404" pitchFamily="49" charset="0"/>
              </a:rPr>
              <a:t>}</a:t>
            </a:r>
          </a:p>
          <a:p>
            <a:pPr marL="0" indent="0">
              <a:spcBef>
                <a:spcPct val="0"/>
              </a:spcBef>
              <a:buNone/>
            </a:pPr>
            <a:endParaRPr lang="en-US" altLang="en-US" sz="1600" b="1">
              <a:solidFill>
                <a:srgbClr val="003399"/>
              </a:solidFill>
              <a:latin typeface="Courier New" panose="02070309020205020404" pitchFamily="49" charset="0"/>
              <a:cs typeface="Courier New" panose="02070309020205020404" pitchFamily="49" charset="0"/>
            </a:endParaRPr>
          </a:p>
          <a:p>
            <a:pPr marL="0" indent="0">
              <a:buNone/>
            </a:pPr>
            <a:r>
              <a:rPr lang="en-US" altLang="en-US" sz="1600" b="1">
                <a:solidFill>
                  <a:srgbClr val="003399"/>
                </a:solidFill>
                <a:latin typeface="Courier New" panose="02070309020205020404" pitchFamily="49" charset="0"/>
                <a:cs typeface="Courier New" panose="02070309020205020404" pitchFamily="49" charset="0"/>
              </a:rPr>
              <a:t>int main() {</a:t>
            </a:r>
          </a:p>
          <a:p>
            <a:pPr marL="0" indent="0">
              <a:buNone/>
            </a:pPr>
            <a:r>
              <a:rPr lang="en-US" altLang="en-US" sz="1600" b="1">
                <a:solidFill>
                  <a:srgbClr val="003399"/>
                </a:solidFill>
                <a:latin typeface="Courier New" panose="02070309020205020404" pitchFamily="49" charset="0"/>
                <a:cs typeface="Courier New" panose="02070309020205020404" pitchFamily="49" charset="0"/>
              </a:rPr>
              <a:t>	int DIM = 10, *pToNiz = new int[DIM];</a:t>
            </a:r>
          </a:p>
          <a:p>
            <a:pPr marL="0" indent="0">
              <a:buNone/>
            </a:pPr>
            <a:r>
              <a:rPr lang="en-US" altLang="en-US" sz="1600" b="1">
                <a:solidFill>
                  <a:srgbClr val="003399"/>
                </a:solidFill>
                <a:latin typeface="Courier New" panose="02070309020205020404" pitchFamily="49" charset="0"/>
                <a:cs typeface="Courier New" panose="02070309020205020404" pitchFamily="49" charset="0"/>
              </a:rPr>
              <a:t>	</a:t>
            </a:r>
            <a:r>
              <a:rPr lang="nn-NO" altLang="en-US" sz="1600" b="1">
                <a:solidFill>
                  <a:srgbClr val="003399"/>
                </a:solidFill>
                <a:latin typeface="Courier New" panose="02070309020205020404" pitchFamily="49" charset="0"/>
                <a:cs typeface="Courier New" panose="02070309020205020404" pitchFamily="49" charset="0"/>
              </a:rPr>
              <a:t>for (int i = 0; i &lt; DIM; *(pToNiz + i) = i, ++i);</a:t>
            </a:r>
          </a:p>
          <a:p>
            <a:pPr marL="0" indent="0">
              <a:buNone/>
            </a:pPr>
            <a:r>
              <a:rPr lang="en-US" altLang="en-US" sz="1600" b="1">
                <a:solidFill>
                  <a:srgbClr val="003399"/>
                </a:solidFill>
                <a:latin typeface="Courier New" panose="02070309020205020404" pitchFamily="49" charset="0"/>
                <a:cs typeface="Courier New" panose="02070309020205020404" pitchFamily="49" charset="0"/>
              </a:rPr>
              <a:t>	int rez = Ekstremum(pToNiz, DIM, Vece());</a:t>
            </a:r>
          </a:p>
          <a:p>
            <a:pPr marL="0" indent="0">
              <a:buNone/>
            </a:pPr>
            <a:r>
              <a:rPr lang="en-US" altLang="en-US" sz="1600" b="1">
                <a:solidFill>
                  <a:srgbClr val="003399"/>
                </a:solidFill>
                <a:latin typeface="Courier New" panose="02070309020205020404" pitchFamily="49" charset="0"/>
                <a:cs typeface="Courier New" panose="02070309020205020404" pitchFamily="49" charset="0"/>
              </a:rPr>
              <a:t>	rez = Ekstremum(pToNiz, DIM, Manje()); 	</a:t>
            </a:r>
          </a:p>
          <a:p>
            <a:pPr marL="0" indent="0">
              <a:buNone/>
            </a:pPr>
            <a:r>
              <a:rPr lang="en-US" altLang="en-US" sz="1600" b="1">
                <a:solidFill>
                  <a:srgbClr val="003399"/>
                </a:solidFill>
                <a:latin typeface="Courier New" panose="02070309020205020404" pitchFamily="49" charset="0"/>
                <a:cs typeface="Courier New" panose="02070309020205020404" pitchFamily="49" charset="0"/>
              </a:rPr>
              <a:t>	return 0;</a:t>
            </a:r>
          </a:p>
          <a:p>
            <a:pPr marL="0" indent="0">
              <a:buNone/>
            </a:pPr>
            <a:r>
              <a:rPr lang="en-US" altLang="en-US" sz="1600" b="1">
                <a:solidFill>
                  <a:srgbClr val="003399"/>
                </a:solidFill>
                <a:latin typeface="Courier New" panose="02070309020205020404" pitchFamily="49" charset="0"/>
                <a:cs typeface="Courier New" panose="02070309020205020404" pitchFamily="49" charset="0"/>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2" name="Rectangle 2">
            <a:extLst>
              <a:ext uri="{FF2B5EF4-FFF2-40B4-BE49-F238E27FC236}">
                <a16:creationId xmlns:a16="http://schemas.microsoft.com/office/drawing/2014/main" id="{9CCA4241-709B-48A5-897E-555206D6BF5B}"/>
              </a:ext>
            </a:extLst>
          </p:cNvPr>
          <p:cNvSpPr>
            <a:spLocks noGrp="1" noChangeArrowheads="1"/>
          </p:cNvSpPr>
          <p:nvPr>
            <p:ph type="title"/>
          </p:nvPr>
        </p:nvSpPr>
        <p:spPr>
          <a:xfrm>
            <a:off x="1981200" y="142875"/>
            <a:ext cx="8229600" cy="774700"/>
          </a:xfrm>
        </p:spPr>
        <p:txBody>
          <a:bodyPr/>
          <a:lstStyle/>
          <a:p>
            <a:pPr eaLnBrk="1" hangingPunct="1"/>
            <a:r>
              <a:rPr lang="en-US" altLang="en-US"/>
              <a:t>III Tip rezultata operatorskih funkcija</a:t>
            </a:r>
            <a:br>
              <a:rPr lang="en-US" altLang="en-US"/>
            </a:br>
            <a:r>
              <a:rPr lang="en-US" altLang="en-US" sz="2400"/>
              <a:t>Preklapanje operatora ()</a:t>
            </a:r>
          </a:p>
        </p:txBody>
      </p:sp>
      <p:sp>
        <p:nvSpPr>
          <p:cNvPr id="145413" name="Rectangle 3">
            <a:extLst>
              <a:ext uri="{FF2B5EF4-FFF2-40B4-BE49-F238E27FC236}">
                <a16:creationId xmlns:a16="http://schemas.microsoft.com/office/drawing/2014/main" id="{0B322AF3-8287-4D89-9672-F103C56D7EB6}"/>
              </a:ext>
            </a:extLst>
          </p:cNvPr>
          <p:cNvSpPr>
            <a:spLocks noGrp="1" noChangeArrowheads="1"/>
          </p:cNvSpPr>
          <p:nvPr>
            <p:ph type="body" idx="1"/>
          </p:nvPr>
        </p:nvSpPr>
        <p:spPr>
          <a:xfrm>
            <a:off x="1981200" y="1277939"/>
            <a:ext cx="8229600" cy="4937125"/>
          </a:xfrm>
        </p:spPr>
        <p:txBody>
          <a:bodyPr/>
          <a:lstStyle/>
          <a:p>
            <a:pPr eaLnBrk="1" hangingPunct="1">
              <a:lnSpc>
                <a:spcPct val="80000"/>
              </a:lnSpc>
            </a:pPr>
            <a:r>
              <a:rPr lang="en-US" altLang="en-US" dirty="0"/>
              <a:t>Operator () mora da </a:t>
            </a:r>
            <a:r>
              <a:rPr lang="en-US" altLang="en-US" dirty="0" err="1"/>
              <a:t>bude</a:t>
            </a:r>
            <a:r>
              <a:rPr lang="en-US" altLang="en-US" dirty="0"/>
              <a:t> </a:t>
            </a:r>
            <a:r>
              <a:rPr lang="en-US" altLang="en-US" dirty="0" err="1"/>
              <a:t>preklopljen</a:t>
            </a:r>
            <a:r>
              <a:rPr lang="en-US" altLang="en-US" dirty="0"/>
              <a:t> </a:t>
            </a:r>
            <a:r>
              <a:rPr lang="en-US" altLang="en-US" dirty="0" err="1"/>
              <a:t>kao</a:t>
            </a:r>
            <a:r>
              <a:rPr lang="en-US" altLang="en-US" dirty="0"/>
              <a:t> </a:t>
            </a:r>
            <a:r>
              <a:rPr lang="en-US" altLang="en-US" dirty="0" err="1"/>
              <a:t>funkcija</a:t>
            </a:r>
            <a:r>
              <a:rPr lang="en-US" altLang="en-US" dirty="0"/>
              <a:t> </a:t>
            </a:r>
            <a:r>
              <a:rPr lang="sr-Latn-CS" altLang="en-US" dirty="0"/>
              <a:t>članica</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class IntMatrix{</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 **mat;</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 n,m;</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public:</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IntMatrix(int,int);</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IntMatrix(const IntMatrix&amp;);</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IntMatrix&amp; operator=(const IntMatrix&amp;);</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 </a:t>
            </a:r>
            <a:r>
              <a:rPr lang="en-US" altLang="en-US" sz="1600" b="1" dirty="0">
                <a:solidFill>
                  <a:srgbClr val="003399"/>
                </a:solidFill>
                <a:latin typeface="Courier New" panose="02070309020205020404" pitchFamily="49" charset="0"/>
              </a:rPr>
              <a:t>&amp;</a:t>
            </a:r>
            <a:r>
              <a:rPr lang="en-US" altLang="en-US" sz="1600" b="1" noProof="1">
                <a:solidFill>
                  <a:srgbClr val="003399"/>
                </a:solidFill>
                <a:latin typeface="Courier New" panose="02070309020205020404" pitchFamily="49" charset="0"/>
              </a:rPr>
              <a:t>operator()(int i, int j) {return mat[i][j];</a:t>
            </a:r>
            <a:r>
              <a:rPr lang="sr-Latn-CS" altLang="en-US" sz="1600" b="1" dirty="0">
                <a:solidFill>
                  <a:srgbClr val="003399"/>
                </a:solidFill>
                <a:latin typeface="Courier New" panose="02070309020205020404" pitchFamily="49" charset="0"/>
              </a:rPr>
              <a:t> </a:t>
            </a:r>
            <a:r>
              <a:rPr lang="sr-Latn-CS" altLang="en-US" sz="1600" b="1" noProof="1">
                <a:solidFill>
                  <a:srgbClr val="003399"/>
                </a:solidFill>
                <a:latin typeface="Courier New" panose="02070309020205020404" pitchFamily="49" charset="0"/>
              </a:rPr>
              <a:t>}</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friend const IntMatrix operator+(const IntMatrix&amp;, const IntMatrix&amp;);</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~IntMatrix();</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a:t>
            </a:r>
            <a:endParaRPr lang="sr-Latn-CS" altLang="en-US" sz="1600" b="1" dirty="0">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IntMatrix m1(10,10), m2(10,10);</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IntMatrix m3;</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m3=m1+m2;</a:t>
            </a:r>
            <a:endParaRPr lang="en-US" altLang="en-US" sz="1600" b="1" dirty="0">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dirty="0">
                <a:solidFill>
                  <a:srgbClr val="003399"/>
                </a:solidFill>
                <a:latin typeface="Courier New" panose="02070309020205020404" pitchFamily="49" charset="0"/>
              </a:rPr>
              <a:t>m3(1,2)=10;</a:t>
            </a:r>
            <a:endParaRPr lang="en-US" altLang="en-US" sz="1600" b="1" noProof="1">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cout&lt;&lt; m3(1,2);</a:t>
            </a:r>
            <a:endParaRPr lang="en-US" altLang="en-US" sz="1600" b="1" dirty="0">
              <a:solidFill>
                <a:srgbClr val="003399"/>
              </a:solidFill>
              <a:latin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6" name="Rectangle 2">
            <a:extLst>
              <a:ext uri="{FF2B5EF4-FFF2-40B4-BE49-F238E27FC236}">
                <a16:creationId xmlns:a16="http://schemas.microsoft.com/office/drawing/2014/main" id="{74F94934-565F-441A-8A70-3309A1DF2669}"/>
              </a:ext>
            </a:extLst>
          </p:cNvPr>
          <p:cNvSpPr>
            <a:spLocks noGrp="1" noChangeArrowheads="1"/>
          </p:cNvSpPr>
          <p:nvPr>
            <p:ph type="title"/>
          </p:nvPr>
        </p:nvSpPr>
        <p:spPr>
          <a:xfrm>
            <a:off x="1981200" y="142875"/>
            <a:ext cx="8229600" cy="774700"/>
          </a:xfrm>
        </p:spPr>
        <p:txBody>
          <a:bodyPr/>
          <a:lstStyle/>
          <a:p>
            <a:pPr eaLnBrk="1" hangingPunct="1"/>
            <a:r>
              <a:rPr lang="en-US" altLang="en-US"/>
              <a:t>III Tip rezultata operatorskih funkcija</a:t>
            </a:r>
            <a:br>
              <a:rPr lang="en-US" altLang="en-US"/>
            </a:br>
            <a:r>
              <a:rPr lang="en-US" altLang="en-US" sz="2400"/>
              <a:t>Preklapanje operatora ()</a:t>
            </a:r>
            <a:endParaRPr lang="en-US" altLang="en-US"/>
          </a:p>
        </p:txBody>
      </p:sp>
      <p:sp>
        <p:nvSpPr>
          <p:cNvPr id="134147" name="Rectangle 3">
            <a:extLst>
              <a:ext uri="{FF2B5EF4-FFF2-40B4-BE49-F238E27FC236}">
                <a16:creationId xmlns:a16="http://schemas.microsoft.com/office/drawing/2014/main" id="{8521D4D8-BFC6-45D7-A9EE-D5232782ADEB}"/>
              </a:ext>
            </a:extLst>
          </p:cNvPr>
          <p:cNvSpPr>
            <a:spLocks noGrp="1" noChangeArrowheads="1"/>
          </p:cNvSpPr>
          <p:nvPr>
            <p:ph type="body" idx="1"/>
          </p:nvPr>
        </p:nvSpPr>
        <p:spPr>
          <a:xfrm>
            <a:off x="1352025" y="1030070"/>
            <a:ext cx="8229600" cy="5294313"/>
          </a:xfrm>
        </p:spPr>
        <p:txBody>
          <a:bodyPr/>
          <a:lstStyle/>
          <a:p>
            <a:pPr eaLnBrk="1" hangingPunct="1">
              <a:lnSpc>
                <a:spcPct val="80000"/>
              </a:lnSpc>
              <a:defRPr/>
            </a:pPr>
            <a:r>
              <a:rPr lang="sr-Latn-CS" dirty="0"/>
              <a:t>Šta će se desiti ako kreiram konstantnu matricu</a:t>
            </a:r>
            <a:r>
              <a:rPr lang="en-US" dirty="0"/>
              <a:t>?</a:t>
            </a:r>
            <a:endParaRPr lang="sr-Latn-CS" dirty="0"/>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class IntMatrix{</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	int **mat;</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	int n,m;</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public:</a:t>
            </a:r>
          </a:p>
          <a:p>
            <a:pPr eaLnBrk="1" hangingPunct="1">
              <a:lnSpc>
                <a:spcPct val="80000"/>
              </a:lnSpc>
              <a:buFont typeface="Wingdings" panose="05000000000000000000" pitchFamily="2" charset="2"/>
              <a:buNone/>
              <a:defRPr/>
            </a:pPr>
            <a:r>
              <a:rPr lang="en-US" sz="1800" b="1" dirty="0">
                <a:solidFill>
                  <a:srgbClr val="003399"/>
                </a:solidFill>
                <a:latin typeface="Courier New" pitchFamily="49" charset="0"/>
              </a:rPr>
              <a:t>…</a:t>
            </a:r>
            <a:endParaRPr lang="en-US" sz="1800" b="1" noProof="1">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	int </a:t>
            </a:r>
            <a:r>
              <a:rPr lang="en-US" sz="1800" b="1" dirty="0">
                <a:solidFill>
                  <a:srgbClr val="003399"/>
                </a:solidFill>
                <a:latin typeface="Courier New" pitchFamily="49" charset="0"/>
              </a:rPr>
              <a:t>&amp;</a:t>
            </a:r>
            <a:r>
              <a:rPr lang="en-US" sz="1800" b="1" noProof="1">
                <a:solidFill>
                  <a:srgbClr val="003399"/>
                </a:solidFill>
                <a:latin typeface="Courier New" pitchFamily="49" charset="0"/>
              </a:rPr>
              <a:t>operator()(int i, int j) {</a:t>
            </a:r>
            <a:r>
              <a:rPr lang="en-US" sz="1800" b="1" dirty="0">
                <a:solidFill>
                  <a:srgbClr val="003399"/>
                </a:solidFill>
                <a:latin typeface="Courier New" pitchFamily="49" charset="0"/>
              </a:rPr>
              <a:t> </a:t>
            </a:r>
            <a:r>
              <a:rPr lang="en-US" sz="1800" b="1" noProof="1">
                <a:solidFill>
                  <a:srgbClr val="003399"/>
                </a:solidFill>
                <a:latin typeface="Courier New" pitchFamily="49" charset="0"/>
              </a:rPr>
              <a:t>return mat[i][j];</a:t>
            </a:r>
            <a:r>
              <a:rPr lang="sr-Latn-CS" sz="1800" b="1" dirty="0">
                <a:solidFill>
                  <a:srgbClr val="003399"/>
                </a:solidFill>
                <a:latin typeface="Courier New" pitchFamily="49" charset="0"/>
              </a:rPr>
              <a:t> </a:t>
            </a:r>
            <a:r>
              <a:rPr lang="sr-Latn-CS" sz="1800" b="1" noProof="1">
                <a:solidFill>
                  <a:srgbClr val="003399"/>
                </a:solidFill>
                <a:latin typeface="Courier New" pitchFamily="49" charset="0"/>
              </a:rPr>
              <a:t>}</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	</a:t>
            </a:r>
            <a:endParaRPr lang="en-US" sz="1800" b="1" dirty="0">
              <a:solidFill>
                <a:srgbClr val="003399"/>
              </a:solidFill>
              <a:latin typeface="Courier New" pitchFamily="49" charset="0"/>
            </a:endParaRPr>
          </a:p>
          <a:p>
            <a:pPr eaLnBrk="1" hangingPunct="1">
              <a:lnSpc>
                <a:spcPct val="80000"/>
              </a:lnSpc>
              <a:buFont typeface="Wingdings" panose="05000000000000000000" pitchFamily="2" charset="2"/>
              <a:buNone/>
              <a:defRPr/>
            </a:pPr>
            <a:endParaRPr lang="en-US" sz="1800" b="1" dirty="0">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dirty="0">
                <a:solidFill>
                  <a:srgbClr val="003399"/>
                </a:solidFill>
                <a:latin typeface="Courier New" pitchFamily="49" charset="0"/>
              </a:rPr>
              <a:t>…</a:t>
            </a:r>
            <a:endParaRPr lang="en-US" sz="1800" b="1" noProof="1">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	~IntMatrix();</a:t>
            </a: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a:t>
            </a:r>
            <a:endParaRPr lang="en-US" sz="1800" b="1" dirty="0">
              <a:solidFill>
                <a:srgbClr val="003399"/>
              </a:solidFill>
              <a:latin typeface="Courier New" pitchFamily="49" charset="0"/>
            </a:endParaRPr>
          </a:p>
          <a:p>
            <a:pPr eaLnBrk="1" hangingPunct="1">
              <a:lnSpc>
                <a:spcPct val="80000"/>
              </a:lnSpc>
              <a:buFont typeface="Wingdings" panose="05000000000000000000" pitchFamily="2" charset="2"/>
              <a:buNone/>
              <a:defRPr/>
            </a:pPr>
            <a:endParaRPr lang="sr-Latn-CS" sz="1800" b="1" dirty="0">
              <a:solidFill>
                <a:srgbClr val="003399"/>
              </a:solidFill>
              <a:latin typeface="Courier New" pitchFamily="49" charset="0"/>
            </a:endParaRP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IntMatrix m1(10,10), m2(10,10);</a:t>
            </a:r>
          </a:p>
          <a:p>
            <a:pPr eaLnBrk="1" hangingPunct="1">
              <a:lnSpc>
                <a:spcPct val="80000"/>
              </a:lnSpc>
              <a:buFont typeface="Wingdings" panose="05000000000000000000" pitchFamily="2" charset="2"/>
              <a:buNone/>
              <a:defRPr/>
            </a:pPr>
            <a:r>
              <a:rPr lang="sr-Latn-CS" sz="1800" b="1" dirty="0">
                <a:solidFill>
                  <a:srgbClr val="FF0000"/>
                </a:solidFill>
                <a:latin typeface="Courier New" pitchFamily="49" charset="0"/>
              </a:rPr>
              <a:t>const</a:t>
            </a:r>
            <a:r>
              <a:rPr lang="sr-Latn-CS" sz="1800" b="1" dirty="0">
                <a:solidFill>
                  <a:srgbClr val="003399"/>
                </a:solidFill>
                <a:latin typeface="Courier New" pitchFamily="49" charset="0"/>
              </a:rPr>
              <a:t> IntMatrix m3</a:t>
            </a:r>
            <a:r>
              <a:rPr lang="en-US" sz="1800" b="1" dirty="0">
                <a:solidFill>
                  <a:srgbClr val="003399"/>
                </a:solidFill>
                <a:latin typeface="Courier New" pitchFamily="49" charset="0"/>
              </a:rPr>
              <a:t>=m1+m2;</a:t>
            </a:r>
            <a:endParaRPr lang="en-US" sz="1800" b="1" noProof="1">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dirty="0">
                <a:solidFill>
                  <a:srgbClr val="003399"/>
                </a:solidFill>
                <a:latin typeface="Courier New" pitchFamily="49" charset="0"/>
              </a:rPr>
              <a:t>m3(1,2)=10; </a:t>
            </a:r>
            <a:r>
              <a:rPr lang="en-US" sz="1800" b="1" dirty="0">
                <a:solidFill>
                  <a:srgbClr val="A50021"/>
                </a:solidFill>
                <a:effectLst>
                  <a:outerShdw blurRad="38100" dist="38100" dir="2700000" algn="tl">
                    <a:srgbClr val="C0C0C0"/>
                  </a:outerShdw>
                </a:effectLst>
                <a:latin typeface="Courier New" pitchFamily="49" charset="0"/>
              </a:rPr>
              <a:t>//</a:t>
            </a:r>
            <a:r>
              <a:rPr lang="en-US" sz="1800" b="1" dirty="0" err="1">
                <a:solidFill>
                  <a:srgbClr val="A50021"/>
                </a:solidFill>
                <a:effectLst>
                  <a:outerShdw blurRad="38100" dist="38100" dir="2700000" algn="tl">
                    <a:srgbClr val="C0C0C0"/>
                  </a:outerShdw>
                </a:effectLst>
                <a:latin typeface="Courier New" pitchFamily="49" charset="0"/>
              </a:rPr>
              <a:t>Greska</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pri</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kompajliranju</a:t>
            </a:r>
            <a:endParaRPr lang="en-US" sz="1800" b="1" dirty="0">
              <a:solidFill>
                <a:srgbClr val="A50021"/>
              </a:solidFill>
              <a:effectLst>
                <a:outerShdw blurRad="38100" dist="38100" dir="2700000" algn="tl">
                  <a:srgbClr val="C0C0C0"/>
                </a:outerShdw>
              </a:effectLst>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cout&lt;&lt; m3(1,2);</a:t>
            </a:r>
            <a:r>
              <a:rPr lang="en-US" sz="1800" b="1" dirty="0">
                <a:solidFill>
                  <a:srgbClr val="003399"/>
                </a:solidFill>
                <a:latin typeface="Courier New" pitchFamily="49" charset="0"/>
              </a:rPr>
              <a:t> </a:t>
            </a:r>
            <a:r>
              <a:rPr lang="en-US" sz="1800" b="1" dirty="0">
                <a:solidFill>
                  <a:srgbClr val="A50021"/>
                </a:solidFill>
                <a:effectLst>
                  <a:outerShdw blurRad="38100" dist="38100" dir="2700000" algn="tl">
                    <a:srgbClr val="C0C0C0"/>
                  </a:outerShdw>
                </a:effectLst>
                <a:latin typeface="Courier New" pitchFamily="49" charset="0"/>
              </a:rPr>
              <a:t>// I </a:t>
            </a:r>
            <a:r>
              <a:rPr lang="en-US" sz="1800" b="1" dirty="0" err="1">
                <a:solidFill>
                  <a:srgbClr val="A50021"/>
                </a:solidFill>
                <a:effectLst>
                  <a:outerShdw blurRad="38100" dist="38100" dir="2700000" algn="tl">
                    <a:srgbClr val="C0C0C0"/>
                  </a:outerShdw>
                </a:effectLst>
                <a:latin typeface="Courier New" pitchFamily="49" charset="0"/>
              </a:rPr>
              <a:t>ovde</a:t>
            </a:r>
            <a:r>
              <a:rPr lang="en-US" sz="1800" b="1" dirty="0">
                <a:solidFill>
                  <a:srgbClr val="A50021"/>
                </a:solidFill>
                <a:effectLst>
                  <a:outerShdw blurRad="38100" dist="38100" dir="2700000" algn="tl">
                    <a:srgbClr val="C0C0C0"/>
                  </a:outerShdw>
                </a:effectLst>
                <a:latin typeface="Courier New" pitchFamily="49" charset="0"/>
              </a:rPr>
              <a:t> je </a:t>
            </a:r>
            <a:r>
              <a:rPr lang="en-US" sz="1800" b="1" dirty="0" err="1">
                <a:solidFill>
                  <a:srgbClr val="A50021"/>
                </a:solidFill>
                <a:effectLst>
                  <a:outerShdw blurRad="38100" dist="38100" dir="2700000" algn="tl">
                    <a:srgbClr val="C0C0C0"/>
                  </a:outerShdw>
                </a:effectLst>
                <a:latin typeface="Courier New" pitchFamily="49" charset="0"/>
              </a:rPr>
              <a:t>greska</a:t>
            </a:r>
            <a:r>
              <a:rPr lang="en-US" sz="1800" b="1" dirty="0">
                <a:solidFill>
                  <a:srgbClr val="A50021"/>
                </a:solidFill>
                <a:effectLst>
                  <a:outerShdw blurRad="38100" dist="38100" dir="2700000" algn="tl">
                    <a:srgbClr val="C0C0C0"/>
                  </a:outerShdw>
                </a:effectLst>
                <a:latin typeface="Courier New" pitchFamily="49" charset="0"/>
              </a:rPr>
              <a:t> a ne </a:t>
            </a:r>
            <a:r>
              <a:rPr lang="en-US" sz="1800" b="1" dirty="0" err="1">
                <a:solidFill>
                  <a:srgbClr val="A50021"/>
                </a:solidFill>
                <a:effectLst>
                  <a:outerShdw blurRad="38100" dist="38100" dir="2700000" algn="tl">
                    <a:srgbClr val="C0C0C0"/>
                  </a:outerShdw>
                </a:effectLst>
                <a:latin typeface="Courier New" pitchFamily="49" charset="0"/>
              </a:rPr>
              <a:t>treba</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da</a:t>
            </a:r>
            <a:r>
              <a:rPr lang="en-US" sz="1800" b="1" dirty="0">
                <a:solidFill>
                  <a:srgbClr val="A50021"/>
                </a:solidFill>
                <a:effectLst>
                  <a:outerShdw blurRad="38100" dist="38100" dir="2700000" algn="tl">
                    <a:srgbClr val="C0C0C0"/>
                  </a:outerShdw>
                </a:effectLst>
                <a:latin typeface="Courier New" pitchFamily="49" charset="0"/>
              </a:rPr>
              <a:t> je </a:t>
            </a:r>
            <a:r>
              <a:rPr lang="en-US" sz="1800" b="1" dirty="0" err="1">
                <a:solidFill>
                  <a:srgbClr val="A50021"/>
                </a:solidFill>
                <a:effectLst>
                  <a:outerShdw blurRad="38100" dist="38100" dir="2700000" algn="tl">
                    <a:srgbClr val="C0C0C0"/>
                  </a:outerShdw>
                </a:effectLst>
                <a:latin typeface="Courier New" pitchFamily="49" charset="0"/>
              </a:rPr>
              <a:t>bude</a:t>
            </a:r>
            <a:endParaRPr lang="en-US" sz="1800" b="1" dirty="0">
              <a:solidFill>
                <a:srgbClr val="A50021"/>
              </a:solidFill>
              <a:effectLst>
                <a:outerShdw blurRad="38100" dist="38100" dir="2700000" algn="tl">
                  <a:srgbClr val="C0C0C0"/>
                </a:outerShdw>
              </a:effectLst>
              <a:latin typeface="Courier New"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1858" name="Object 4">
            <a:extLst>
              <a:ext uri="{FF2B5EF4-FFF2-40B4-BE49-F238E27FC236}">
                <a16:creationId xmlns:a16="http://schemas.microsoft.com/office/drawing/2014/main" id="{73E0B60E-A703-4E7A-8519-AFE0055E1A66}"/>
              </a:ext>
            </a:extLst>
          </p:cNvPr>
          <p:cNvGraphicFramePr>
            <a:graphicFrameLocks noChangeAspect="1"/>
          </p:cNvGraphicFramePr>
          <p:nvPr/>
        </p:nvGraphicFramePr>
        <p:xfrm>
          <a:off x="1847851" y="692151"/>
          <a:ext cx="8640763" cy="5637213"/>
        </p:xfrm>
        <a:graphic>
          <a:graphicData uri="http://schemas.openxmlformats.org/presentationml/2006/ole">
            <mc:AlternateContent xmlns:mc="http://schemas.openxmlformats.org/markup-compatibility/2006">
              <mc:Choice xmlns:v="urn:schemas-microsoft-com:vml" Requires="v">
                <p:oleObj spid="_x0000_s6158" name="Document" r:id="rId3" imgW="6127831" imgH="3997896" progId="Word.Document.8">
                  <p:embed/>
                </p:oleObj>
              </mc:Choice>
              <mc:Fallback>
                <p:oleObj name="Document" r:id="rId3" imgW="6127831" imgH="3997896" progId="Word.Document.8">
                  <p:embed/>
                  <p:pic>
                    <p:nvPicPr>
                      <p:cNvPr id="121858" name="Object 4">
                        <a:extLst>
                          <a:ext uri="{FF2B5EF4-FFF2-40B4-BE49-F238E27FC236}">
                            <a16:creationId xmlns:a16="http://schemas.microsoft.com/office/drawing/2014/main" id="{73E0B60E-A703-4E7A-8519-AFE0055E1A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1" y="692151"/>
                        <a:ext cx="8640763" cy="563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2">
            <a:extLst>
              <a:ext uri="{FF2B5EF4-FFF2-40B4-BE49-F238E27FC236}">
                <a16:creationId xmlns:a16="http://schemas.microsoft.com/office/drawing/2014/main" id="{BD4B44AA-1435-4BEF-AA32-C71C67350F5D}"/>
              </a:ext>
            </a:extLst>
          </p:cNvPr>
          <p:cNvSpPr>
            <a:spLocks noGrp="1" noChangeArrowheads="1"/>
          </p:cNvSpPr>
          <p:nvPr>
            <p:ph type="title"/>
          </p:nvPr>
        </p:nvSpPr>
        <p:spPr/>
        <p:txBody>
          <a:bodyPr/>
          <a:lstStyle/>
          <a:p>
            <a:pPr eaLnBrk="1" hangingPunct="1"/>
            <a:r>
              <a:rPr lang="en-US" altLang="en-US"/>
              <a:t>III Tip rezultata operatorskih funkcija</a:t>
            </a:r>
            <a:br>
              <a:rPr lang="en-US" altLang="en-US"/>
            </a:br>
            <a:r>
              <a:rPr lang="en-US" altLang="en-US" sz="2400"/>
              <a:t>Preklapanje operatora ()</a:t>
            </a:r>
            <a:endParaRPr lang="en-US" altLang="en-US"/>
          </a:p>
        </p:txBody>
      </p:sp>
      <p:sp>
        <p:nvSpPr>
          <p:cNvPr id="138243" name="Rectangle 3">
            <a:extLst>
              <a:ext uri="{FF2B5EF4-FFF2-40B4-BE49-F238E27FC236}">
                <a16:creationId xmlns:a16="http://schemas.microsoft.com/office/drawing/2014/main" id="{A615B287-7E86-43CD-95D7-044AA19E8978}"/>
              </a:ext>
            </a:extLst>
          </p:cNvPr>
          <p:cNvSpPr>
            <a:spLocks noGrp="1" noChangeArrowheads="1"/>
          </p:cNvSpPr>
          <p:nvPr>
            <p:ph type="body" idx="1"/>
          </p:nvPr>
        </p:nvSpPr>
        <p:spPr>
          <a:xfrm>
            <a:off x="1981200" y="1206501"/>
            <a:ext cx="8229600" cy="5294313"/>
          </a:xfrm>
        </p:spPr>
        <p:txBody>
          <a:bodyPr/>
          <a:lstStyle/>
          <a:p>
            <a:pPr eaLnBrk="1" hangingPunct="1">
              <a:lnSpc>
                <a:spcPct val="80000"/>
              </a:lnSpc>
              <a:defRPr/>
            </a:pPr>
            <a:r>
              <a:rPr lang="sr-Latn-CS" dirty="0"/>
              <a:t>Šta će se desiti ako kreiram konstantnu matricu</a:t>
            </a:r>
            <a:r>
              <a:rPr lang="en-US" dirty="0"/>
              <a:t>?</a:t>
            </a:r>
            <a:endParaRPr lang="sr-Latn-CS" dirty="0"/>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class IntMatrix{</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	int **mat;</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	int n,m;</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public:</a:t>
            </a:r>
          </a:p>
          <a:p>
            <a:pPr eaLnBrk="1" hangingPunct="1">
              <a:lnSpc>
                <a:spcPct val="80000"/>
              </a:lnSpc>
              <a:buFont typeface="Wingdings" panose="05000000000000000000" pitchFamily="2" charset="2"/>
              <a:buNone/>
              <a:defRPr/>
            </a:pPr>
            <a:r>
              <a:rPr lang="en-US" sz="1800" b="1" dirty="0">
                <a:solidFill>
                  <a:srgbClr val="003399"/>
                </a:solidFill>
                <a:latin typeface="Courier New" pitchFamily="49" charset="0"/>
              </a:rPr>
              <a:t>…</a:t>
            </a:r>
            <a:endParaRPr lang="en-US" sz="1800" b="1" noProof="1">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	int </a:t>
            </a:r>
            <a:r>
              <a:rPr lang="en-US" sz="1800" b="1" dirty="0">
                <a:solidFill>
                  <a:srgbClr val="003399"/>
                </a:solidFill>
                <a:latin typeface="Courier New" pitchFamily="49" charset="0"/>
              </a:rPr>
              <a:t>&amp;</a:t>
            </a:r>
            <a:r>
              <a:rPr lang="en-US" sz="1800" b="1" noProof="1">
                <a:solidFill>
                  <a:srgbClr val="003399"/>
                </a:solidFill>
                <a:latin typeface="Courier New" pitchFamily="49" charset="0"/>
              </a:rPr>
              <a:t>operator()(int i, int j) {</a:t>
            </a:r>
            <a:r>
              <a:rPr lang="en-US" sz="1800" b="1" dirty="0">
                <a:solidFill>
                  <a:srgbClr val="003399"/>
                </a:solidFill>
                <a:latin typeface="Courier New" pitchFamily="49" charset="0"/>
              </a:rPr>
              <a:t> </a:t>
            </a:r>
            <a:r>
              <a:rPr lang="en-US" sz="1800" b="1" noProof="1">
                <a:solidFill>
                  <a:srgbClr val="003399"/>
                </a:solidFill>
                <a:latin typeface="Courier New" pitchFamily="49" charset="0"/>
              </a:rPr>
              <a:t>return mat[i][j];</a:t>
            </a:r>
            <a:r>
              <a:rPr lang="sr-Latn-CS" sz="1800" b="1" dirty="0">
                <a:solidFill>
                  <a:srgbClr val="003399"/>
                </a:solidFill>
                <a:latin typeface="Courier New" pitchFamily="49" charset="0"/>
              </a:rPr>
              <a:t> </a:t>
            </a:r>
            <a:r>
              <a:rPr lang="sr-Latn-CS" sz="1800" b="1" noProof="1">
                <a:solidFill>
                  <a:srgbClr val="003399"/>
                </a:solidFill>
                <a:latin typeface="Courier New" pitchFamily="49" charset="0"/>
              </a:rPr>
              <a:t>}</a:t>
            </a: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	</a:t>
            </a:r>
            <a:r>
              <a:rPr lang="en-US" sz="1800" b="1" dirty="0">
                <a:solidFill>
                  <a:srgbClr val="FF0000"/>
                </a:solidFill>
                <a:latin typeface="Courier New" pitchFamily="49" charset="0"/>
              </a:rPr>
              <a:t>const </a:t>
            </a:r>
            <a:r>
              <a:rPr lang="en-US" sz="1800" b="1" noProof="1">
                <a:solidFill>
                  <a:srgbClr val="FF0000"/>
                </a:solidFill>
                <a:latin typeface="Courier New" pitchFamily="49" charset="0"/>
              </a:rPr>
              <a:t>int </a:t>
            </a:r>
            <a:r>
              <a:rPr lang="en-US" sz="1800" b="1" dirty="0">
                <a:solidFill>
                  <a:srgbClr val="FF0000"/>
                </a:solidFill>
                <a:latin typeface="Courier New" pitchFamily="49" charset="0"/>
              </a:rPr>
              <a:t>&amp;</a:t>
            </a:r>
            <a:r>
              <a:rPr lang="en-US" sz="1800" b="1" noProof="1">
                <a:solidFill>
                  <a:srgbClr val="FF0000"/>
                </a:solidFill>
                <a:latin typeface="Courier New" pitchFamily="49" charset="0"/>
              </a:rPr>
              <a:t>operator()(int i, int j) </a:t>
            </a:r>
            <a:r>
              <a:rPr lang="en-US" sz="1800" b="1" dirty="0">
                <a:solidFill>
                  <a:srgbClr val="FF0000"/>
                </a:solidFill>
                <a:latin typeface="Courier New" pitchFamily="49" charset="0"/>
              </a:rPr>
              <a:t>const</a:t>
            </a:r>
            <a:endParaRPr lang="en-US" sz="1800" b="1" noProof="1">
              <a:solidFill>
                <a:srgbClr val="FF0000"/>
              </a:solidFill>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FF0000"/>
                </a:solidFill>
                <a:latin typeface="Courier New" pitchFamily="49" charset="0"/>
              </a:rPr>
              <a:t>	</a:t>
            </a:r>
            <a:r>
              <a:rPr lang="en-US" sz="1800" b="1" dirty="0">
                <a:solidFill>
                  <a:srgbClr val="FF0000"/>
                </a:solidFill>
                <a:latin typeface="Courier New" pitchFamily="49" charset="0"/>
              </a:rPr>
              <a:t>					</a:t>
            </a:r>
            <a:r>
              <a:rPr lang="en-US" sz="1800" b="1" noProof="1">
                <a:solidFill>
                  <a:srgbClr val="FF0000"/>
                </a:solidFill>
                <a:latin typeface="Courier New" pitchFamily="49" charset="0"/>
              </a:rPr>
              <a:t>{return mat[i][j];</a:t>
            </a:r>
            <a:r>
              <a:rPr lang="sr-Latn-CS" sz="1800" b="1" dirty="0">
                <a:solidFill>
                  <a:srgbClr val="FF0000"/>
                </a:solidFill>
                <a:latin typeface="Courier New" pitchFamily="49" charset="0"/>
              </a:rPr>
              <a:t> </a:t>
            </a:r>
            <a:r>
              <a:rPr lang="sr-Latn-CS" sz="1800" b="1" noProof="1">
                <a:solidFill>
                  <a:srgbClr val="FF0000"/>
                </a:solidFill>
                <a:latin typeface="Courier New" pitchFamily="49" charset="0"/>
              </a:rPr>
              <a:t>}</a:t>
            </a:r>
            <a:endParaRPr lang="en-US" sz="1800" b="1" dirty="0">
              <a:solidFill>
                <a:srgbClr val="FF0000"/>
              </a:solidFill>
              <a:latin typeface="Courier New" pitchFamily="49" charset="0"/>
            </a:endParaRPr>
          </a:p>
          <a:p>
            <a:pPr eaLnBrk="1" hangingPunct="1">
              <a:lnSpc>
                <a:spcPct val="80000"/>
              </a:lnSpc>
              <a:buFont typeface="Wingdings" panose="05000000000000000000" pitchFamily="2" charset="2"/>
              <a:buNone/>
              <a:defRPr/>
            </a:pPr>
            <a:r>
              <a:rPr lang="en-US" sz="1800" b="1" dirty="0">
                <a:solidFill>
                  <a:srgbClr val="003399"/>
                </a:solidFill>
                <a:latin typeface="Courier New" pitchFamily="49" charset="0"/>
              </a:rPr>
              <a:t>…</a:t>
            </a:r>
            <a:endParaRPr lang="en-US" sz="1800" b="1" noProof="1">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	~IntMatrix();</a:t>
            </a: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a:t>
            </a:r>
            <a:endParaRPr lang="en-US" sz="1800" b="1" dirty="0">
              <a:solidFill>
                <a:srgbClr val="003399"/>
              </a:solidFill>
              <a:latin typeface="Courier New" pitchFamily="49" charset="0"/>
            </a:endParaRPr>
          </a:p>
          <a:p>
            <a:pPr eaLnBrk="1" hangingPunct="1">
              <a:lnSpc>
                <a:spcPct val="80000"/>
              </a:lnSpc>
              <a:buFont typeface="Wingdings" panose="05000000000000000000" pitchFamily="2" charset="2"/>
              <a:buNone/>
              <a:defRPr/>
            </a:pPr>
            <a:endParaRPr lang="sr-Latn-CS" sz="1800" b="1" dirty="0">
              <a:solidFill>
                <a:srgbClr val="003399"/>
              </a:solidFill>
              <a:latin typeface="Courier New" pitchFamily="49" charset="0"/>
            </a:endParaRPr>
          </a:p>
          <a:p>
            <a:pPr eaLnBrk="1" hangingPunct="1">
              <a:lnSpc>
                <a:spcPct val="80000"/>
              </a:lnSpc>
              <a:buFont typeface="Wingdings" panose="05000000000000000000" pitchFamily="2" charset="2"/>
              <a:buNone/>
              <a:defRPr/>
            </a:pPr>
            <a:r>
              <a:rPr lang="sr-Latn-CS" sz="1800" b="1" noProof="1">
                <a:solidFill>
                  <a:srgbClr val="003399"/>
                </a:solidFill>
                <a:latin typeface="Courier New" pitchFamily="49" charset="0"/>
              </a:rPr>
              <a:t>IntMatrix m1(10,10), m2(10,10);</a:t>
            </a:r>
          </a:p>
          <a:p>
            <a:pPr eaLnBrk="1" hangingPunct="1">
              <a:lnSpc>
                <a:spcPct val="80000"/>
              </a:lnSpc>
              <a:buFont typeface="Wingdings" panose="05000000000000000000" pitchFamily="2" charset="2"/>
              <a:buNone/>
              <a:defRPr/>
            </a:pPr>
            <a:r>
              <a:rPr lang="sr-Latn-CS" sz="1800" b="1" dirty="0">
                <a:solidFill>
                  <a:srgbClr val="003399"/>
                </a:solidFill>
                <a:latin typeface="Courier New" pitchFamily="49" charset="0"/>
              </a:rPr>
              <a:t>const IntMatrix m3</a:t>
            </a:r>
            <a:r>
              <a:rPr lang="en-US" sz="1800" b="1" dirty="0">
                <a:solidFill>
                  <a:srgbClr val="003399"/>
                </a:solidFill>
                <a:latin typeface="Courier New" pitchFamily="49" charset="0"/>
              </a:rPr>
              <a:t>=m1+m2;</a:t>
            </a:r>
            <a:endParaRPr lang="en-US" sz="1800" b="1" noProof="1">
              <a:solidFill>
                <a:srgbClr val="003399"/>
              </a:solidFill>
              <a:latin typeface="Courier New" pitchFamily="49" charset="0"/>
            </a:endParaRPr>
          </a:p>
          <a:p>
            <a:pPr eaLnBrk="1" hangingPunct="1">
              <a:lnSpc>
                <a:spcPct val="80000"/>
              </a:lnSpc>
              <a:buFont typeface="Wingdings" panose="05000000000000000000" pitchFamily="2" charset="2"/>
              <a:buNone/>
              <a:defRPr/>
            </a:pPr>
            <a:r>
              <a:rPr lang="en-US" sz="1800" b="1" dirty="0">
                <a:solidFill>
                  <a:srgbClr val="003399"/>
                </a:solidFill>
                <a:latin typeface="Courier New" pitchFamily="49" charset="0"/>
              </a:rPr>
              <a:t>m3(1,2)=10; </a:t>
            </a:r>
            <a:r>
              <a:rPr lang="en-US" sz="1800" b="1" dirty="0">
                <a:solidFill>
                  <a:srgbClr val="A50021"/>
                </a:solidFill>
                <a:effectLst>
                  <a:outerShdw blurRad="38100" dist="38100" dir="2700000" algn="tl">
                    <a:srgbClr val="C0C0C0"/>
                  </a:outerShdw>
                </a:effectLst>
                <a:latin typeface="Courier New" pitchFamily="49" charset="0"/>
              </a:rPr>
              <a:t>//</a:t>
            </a:r>
            <a:r>
              <a:rPr lang="en-US" sz="1800" b="1" dirty="0" err="1">
                <a:solidFill>
                  <a:srgbClr val="A50021"/>
                </a:solidFill>
                <a:effectLst>
                  <a:outerShdw blurRad="38100" dist="38100" dir="2700000" algn="tl">
                    <a:srgbClr val="C0C0C0"/>
                  </a:outerShdw>
                </a:effectLst>
                <a:latin typeface="Courier New" pitchFamily="49" charset="0"/>
              </a:rPr>
              <a:t>Greska</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pri</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kompajliranju</a:t>
            </a:r>
            <a:endParaRPr lang="en-US" sz="1800" b="1" dirty="0">
              <a:solidFill>
                <a:srgbClr val="A50021"/>
              </a:solidFill>
              <a:effectLst>
                <a:outerShdw blurRad="38100" dist="38100" dir="2700000" algn="tl">
                  <a:srgbClr val="C0C0C0"/>
                </a:outerShdw>
              </a:effectLst>
              <a:latin typeface="Courier New" pitchFamily="49" charset="0"/>
            </a:endParaRPr>
          </a:p>
          <a:p>
            <a:pPr eaLnBrk="1" hangingPunct="1">
              <a:lnSpc>
                <a:spcPct val="80000"/>
              </a:lnSpc>
              <a:buFont typeface="Wingdings" panose="05000000000000000000" pitchFamily="2" charset="2"/>
              <a:buNone/>
              <a:defRPr/>
            </a:pPr>
            <a:r>
              <a:rPr lang="en-US" sz="1800" b="1" noProof="1">
                <a:solidFill>
                  <a:srgbClr val="003399"/>
                </a:solidFill>
                <a:latin typeface="Courier New" pitchFamily="49" charset="0"/>
              </a:rPr>
              <a:t>cout&lt;&lt; m3(1,2);</a:t>
            </a:r>
            <a:r>
              <a:rPr lang="en-US" sz="1800" b="1" dirty="0">
                <a:solidFill>
                  <a:srgbClr val="003399"/>
                </a:solidFill>
                <a:latin typeface="Courier New" pitchFamily="49" charset="0"/>
              </a:rPr>
              <a:t> </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Nema</a:t>
            </a:r>
            <a:r>
              <a:rPr lang="en-US" sz="1800" b="1" dirty="0">
                <a:solidFill>
                  <a:srgbClr val="A50021"/>
                </a:solidFill>
                <a:effectLst>
                  <a:outerShdw blurRad="38100" dist="38100" dir="2700000" algn="tl">
                    <a:srgbClr val="C0C0C0"/>
                  </a:outerShdw>
                </a:effectLst>
                <a:latin typeface="Courier New" pitchFamily="49" charset="0"/>
              </a:rPr>
              <a:t> vise </a:t>
            </a:r>
            <a:r>
              <a:rPr lang="en-US" sz="1800" b="1" dirty="0" err="1">
                <a:solidFill>
                  <a:srgbClr val="A50021"/>
                </a:solidFill>
                <a:effectLst>
                  <a:outerShdw blurRad="38100" dist="38100" dir="2700000" algn="tl">
                    <a:srgbClr val="C0C0C0"/>
                  </a:outerShdw>
                </a:effectLst>
                <a:latin typeface="Courier New" pitchFamily="49" charset="0"/>
              </a:rPr>
              <a:t>greske</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pri</a:t>
            </a:r>
            <a:r>
              <a:rPr lang="en-US" sz="1800" b="1" dirty="0">
                <a:solidFill>
                  <a:srgbClr val="A50021"/>
                </a:solidFill>
                <a:effectLst>
                  <a:outerShdw blurRad="38100" dist="38100" dir="2700000" algn="tl">
                    <a:srgbClr val="C0C0C0"/>
                  </a:outerShdw>
                </a:effectLst>
                <a:latin typeface="Courier New" pitchFamily="49" charset="0"/>
              </a:rPr>
              <a:t> </a:t>
            </a:r>
            <a:r>
              <a:rPr lang="en-US" sz="1800" b="1" dirty="0" err="1">
                <a:solidFill>
                  <a:srgbClr val="A50021"/>
                </a:solidFill>
                <a:effectLst>
                  <a:outerShdw blurRad="38100" dist="38100" dir="2700000" algn="tl">
                    <a:srgbClr val="C0C0C0"/>
                  </a:outerShdw>
                </a:effectLst>
                <a:latin typeface="Courier New" pitchFamily="49" charset="0"/>
              </a:rPr>
              <a:t>kompajliranju</a:t>
            </a:r>
            <a:endParaRPr lang="en-US" sz="1800" b="1" dirty="0">
              <a:solidFill>
                <a:srgbClr val="A50021"/>
              </a:solidFill>
              <a:effectLst>
                <a:outerShdw blurRad="38100" dist="38100" dir="2700000" algn="tl">
                  <a:srgbClr val="C0C0C0"/>
                </a:outerShdw>
              </a:effectLst>
              <a:latin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2">
            <a:extLst>
              <a:ext uri="{FF2B5EF4-FFF2-40B4-BE49-F238E27FC236}">
                <a16:creationId xmlns:a16="http://schemas.microsoft.com/office/drawing/2014/main" id="{B6B7D546-3FB8-478C-975F-2433A12804B9}"/>
              </a:ext>
            </a:extLst>
          </p:cNvPr>
          <p:cNvSpPr>
            <a:spLocks noGrp="1" noChangeArrowheads="1"/>
          </p:cNvSpPr>
          <p:nvPr>
            <p:ph type="title"/>
          </p:nvPr>
        </p:nvSpPr>
        <p:spPr/>
        <p:txBody>
          <a:bodyPr/>
          <a:lstStyle/>
          <a:p>
            <a:pPr eaLnBrk="1" hangingPunct="1"/>
            <a:r>
              <a:rPr lang="en-US" altLang="en-US"/>
              <a:t>III Tip rezultata operatorskih funkcija</a:t>
            </a:r>
            <a:br>
              <a:rPr lang="en-US" altLang="en-US"/>
            </a:br>
            <a:r>
              <a:rPr lang="en-US" altLang="en-US" sz="2400"/>
              <a:t>Preklapanje operatora []</a:t>
            </a:r>
          </a:p>
        </p:txBody>
      </p:sp>
      <p:sp>
        <p:nvSpPr>
          <p:cNvPr id="148485" name="Rectangle 3">
            <a:extLst>
              <a:ext uri="{FF2B5EF4-FFF2-40B4-BE49-F238E27FC236}">
                <a16:creationId xmlns:a16="http://schemas.microsoft.com/office/drawing/2014/main" id="{368A4A34-0444-4A28-B797-ED90D263C930}"/>
              </a:ext>
            </a:extLst>
          </p:cNvPr>
          <p:cNvSpPr>
            <a:spLocks noGrp="1" noChangeArrowheads="1"/>
          </p:cNvSpPr>
          <p:nvPr>
            <p:ph type="body" idx="1"/>
          </p:nvPr>
        </p:nvSpPr>
        <p:spPr>
          <a:xfrm>
            <a:off x="1952624" y="1214438"/>
            <a:ext cx="8969841" cy="5294312"/>
          </a:xfrm>
        </p:spPr>
        <p:txBody>
          <a:bodyPr/>
          <a:lstStyle/>
          <a:p>
            <a:pPr eaLnBrk="1" hangingPunct="1">
              <a:lnSpc>
                <a:spcPct val="80000"/>
              </a:lnSpc>
            </a:pPr>
            <a:r>
              <a:rPr lang="en-US" altLang="en-US" dirty="0"/>
              <a:t>Operator [] mora da </a:t>
            </a:r>
            <a:r>
              <a:rPr lang="en-US" altLang="en-US" dirty="0" err="1"/>
              <a:t>bude</a:t>
            </a:r>
            <a:r>
              <a:rPr lang="en-US" altLang="en-US" dirty="0"/>
              <a:t> </a:t>
            </a:r>
            <a:r>
              <a:rPr lang="en-US" altLang="en-US" dirty="0" err="1"/>
              <a:t>preklopljen</a:t>
            </a:r>
            <a:r>
              <a:rPr lang="en-US" altLang="en-US" dirty="0"/>
              <a:t> </a:t>
            </a:r>
            <a:r>
              <a:rPr lang="en-US" altLang="en-US" dirty="0" err="1"/>
              <a:t>kao</a:t>
            </a:r>
            <a:r>
              <a:rPr lang="en-US" altLang="en-US" dirty="0"/>
              <a:t> </a:t>
            </a:r>
            <a:r>
              <a:rPr lang="en-US" altLang="en-US" dirty="0" err="1"/>
              <a:t>funkcija</a:t>
            </a:r>
            <a:r>
              <a:rPr lang="en-US" altLang="en-US" dirty="0"/>
              <a:t> </a:t>
            </a:r>
            <a:r>
              <a:rPr lang="sr-Latn-CS" altLang="en-US" dirty="0"/>
              <a:t>članica</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class IntMatrix{</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 **mat;</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int n,m;</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public:</a:t>
            </a:r>
          </a:p>
          <a:p>
            <a:pPr eaLnBrk="1" hangingPunct="1">
              <a:lnSpc>
                <a:spcPct val="80000"/>
              </a:lnSpc>
              <a:buFont typeface="Wingdings" panose="05000000000000000000" pitchFamily="2" charset="2"/>
              <a:buNone/>
            </a:pPr>
            <a:r>
              <a:rPr lang="sr-Latn-CS" altLang="en-US" sz="1600" b="1" noProof="1">
                <a:solidFill>
                  <a:srgbClr val="003399"/>
                </a:solidFill>
                <a:latin typeface="Courier New" panose="02070309020205020404" pitchFamily="49" charset="0"/>
              </a:rPr>
              <a:t>	</a:t>
            </a:r>
            <a:r>
              <a:rPr lang="en-US" altLang="en-US" sz="1600" b="1" dirty="0">
                <a:solidFill>
                  <a:srgbClr val="003399"/>
                </a:solidFill>
                <a:latin typeface="Courier New" panose="02070309020205020404" pitchFamily="49" charset="0"/>
              </a:rPr>
              <a:t>…</a:t>
            </a:r>
            <a:endParaRPr lang="en-US" altLang="en-US" sz="1600" b="1" noProof="1">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	int *operator[](int i) {return mat[i];} //mat-&gt;int**, mat[i]-&gt; int*</a:t>
            </a: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	</a:t>
            </a:r>
            <a:r>
              <a:rPr lang="en-US" altLang="en-US" sz="1600" b="1" dirty="0">
                <a:solidFill>
                  <a:srgbClr val="003399"/>
                </a:solidFill>
                <a:latin typeface="Courier New" panose="02070309020205020404" pitchFamily="49" charset="0"/>
              </a:rPr>
              <a:t>const </a:t>
            </a:r>
            <a:r>
              <a:rPr lang="en-US" altLang="en-US" sz="1600" b="1" noProof="1">
                <a:solidFill>
                  <a:srgbClr val="003399"/>
                </a:solidFill>
                <a:latin typeface="Courier New" panose="02070309020205020404" pitchFamily="49" charset="0"/>
              </a:rPr>
              <a:t>int *operator[](int i) </a:t>
            </a:r>
            <a:r>
              <a:rPr lang="en-US" altLang="en-US" sz="1600" b="1" dirty="0">
                <a:solidFill>
                  <a:srgbClr val="003399"/>
                </a:solidFill>
                <a:latin typeface="Courier New" panose="02070309020205020404" pitchFamily="49" charset="0"/>
              </a:rPr>
              <a:t>const </a:t>
            </a:r>
            <a:r>
              <a:rPr lang="en-US" altLang="en-US" sz="1600" b="1" noProof="1">
                <a:solidFill>
                  <a:srgbClr val="003399"/>
                </a:solidFill>
                <a:latin typeface="Courier New" panose="02070309020205020404" pitchFamily="49" charset="0"/>
              </a:rPr>
              <a:t>{return mat[i];}</a:t>
            </a: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	</a:t>
            </a:r>
            <a:r>
              <a:rPr lang="en-US" altLang="en-US" sz="1600" b="1" dirty="0">
                <a:solidFill>
                  <a:srgbClr val="003399"/>
                </a:solidFill>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a:t>
            </a:r>
            <a:endParaRPr lang="en-US" altLang="en-US" sz="1600" b="1" dirty="0">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IntMatrix m1(10,10), m2(10,10);</a:t>
            </a: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IntMatrix m3;</a:t>
            </a: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m3=m1+m2;</a:t>
            </a:r>
            <a:endParaRPr lang="en-US" altLang="en-US" sz="1600" b="1" dirty="0">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dirty="0">
                <a:solidFill>
                  <a:srgbClr val="003399"/>
                </a:solidFill>
                <a:latin typeface="Courier New" panose="02070309020205020404" pitchFamily="49" charset="0"/>
              </a:rPr>
              <a:t>m3[1][2]=10;</a:t>
            </a:r>
            <a:endParaRPr lang="en-US" altLang="en-US" sz="1600" b="1" noProof="1">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noProof="1">
                <a:solidFill>
                  <a:srgbClr val="003399"/>
                </a:solidFill>
                <a:latin typeface="Courier New" panose="02070309020205020404" pitchFamily="49" charset="0"/>
              </a:rPr>
              <a:t>cout&lt;&lt; m3</a:t>
            </a:r>
            <a:r>
              <a:rPr lang="en-US" altLang="en-US" sz="1600" b="1" dirty="0">
                <a:solidFill>
                  <a:srgbClr val="003399"/>
                </a:solidFill>
                <a:latin typeface="Courier New" panose="02070309020205020404" pitchFamily="49" charset="0"/>
              </a:rPr>
              <a:t>[1][2]</a:t>
            </a:r>
            <a:r>
              <a:rPr lang="en-US" altLang="en-US" sz="1600" b="1" noProof="1">
                <a:solidFill>
                  <a:srgbClr val="003399"/>
                </a:solidFill>
                <a:latin typeface="Courier New" panose="02070309020205020404" pitchFamily="49" charset="0"/>
              </a:rPr>
              <a:t>;</a:t>
            </a:r>
            <a:endParaRPr lang="en-US" altLang="en-US" sz="1600" b="1" dirty="0">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dirty="0">
                <a:solidFill>
                  <a:srgbClr val="003399"/>
                </a:solidFill>
                <a:latin typeface="Courier New" panose="02070309020205020404" pitchFamily="49" charset="0"/>
              </a:rPr>
              <a:t>const </a:t>
            </a:r>
            <a:r>
              <a:rPr lang="en-US" altLang="en-US" sz="1600" b="1" dirty="0" err="1">
                <a:solidFill>
                  <a:srgbClr val="003399"/>
                </a:solidFill>
                <a:latin typeface="Courier New" panose="02070309020205020404" pitchFamily="49" charset="0"/>
              </a:rPr>
              <a:t>IntMatrix</a:t>
            </a:r>
            <a:r>
              <a:rPr lang="en-US" altLang="en-US" sz="1600" b="1" dirty="0">
                <a:solidFill>
                  <a:srgbClr val="003399"/>
                </a:solidFill>
                <a:latin typeface="Courier New" panose="02070309020205020404" pitchFamily="49" charset="0"/>
              </a:rPr>
              <a:t> m4=m3;</a:t>
            </a:r>
          </a:p>
          <a:p>
            <a:pPr eaLnBrk="1" hangingPunct="1">
              <a:lnSpc>
                <a:spcPct val="80000"/>
              </a:lnSpc>
              <a:buFont typeface="Wingdings" panose="05000000000000000000" pitchFamily="2" charset="2"/>
              <a:buNone/>
            </a:pPr>
            <a:r>
              <a:rPr lang="en-US" altLang="en-US" sz="1600" b="1" dirty="0">
                <a:solidFill>
                  <a:srgbClr val="003399"/>
                </a:solidFill>
                <a:latin typeface="Courier New" panose="02070309020205020404" pitchFamily="49" charset="0"/>
              </a:rPr>
              <a:t>m4[1][2]=20;  </a:t>
            </a:r>
            <a:r>
              <a:rPr lang="en-US" altLang="en-US" sz="1600" b="1" dirty="0">
                <a:solidFill>
                  <a:srgbClr val="A50021"/>
                </a:solidFill>
                <a:latin typeface="Courier New" panose="02070309020205020404" pitchFamily="49" charset="0"/>
              </a:rPr>
              <a:t>//</a:t>
            </a:r>
            <a:r>
              <a:rPr lang="en-US" altLang="en-US" sz="1600" b="1" dirty="0" err="1">
                <a:solidFill>
                  <a:srgbClr val="A50021"/>
                </a:solidFill>
                <a:latin typeface="Courier New" panose="02070309020205020404" pitchFamily="49" charset="0"/>
              </a:rPr>
              <a:t>Greska</a:t>
            </a:r>
            <a:r>
              <a:rPr lang="en-US" altLang="en-US" sz="1600" b="1" dirty="0">
                <a:solidFill>
                  <a:srgbClr val="A50021"/>
                </a:solidFill>
                <a:latin typeface="Courier New" panose="02070309020205020404" pitchFamily="49" charset="0"/>
              </a:rPr>
              <a:t> u </a:t>
            </a:r>
            <a:r>
              <a:rPr lang="en-US" altLang="en-US" sz="1600" b="1" dirty="0" err="1">
                <a:solidFill>
                  <a:srgbClr val="A50021"/>
                </a:solidFill>
                <a:latin typeface="Courier New" panose="02070309020205020404" pitchFamily="49" charset="0"/>
              </a:rPr>
              <a:t>kompajliranju</a:t>
            </a:r>
            <a:endParaRPr lang="en-US" altLang="en-US" sz="1600" b="1" dirty="0">
              <a:solidFill>
                <a:srgbClr val="A50021"/>
              </a:solidFill>
              <a:latin typeface="Courier New" panose="02070309020205020404" pitchFamily="49" charset="0"/>
            </a:endParaRPr>
          </a:p>
          <a:p>
            <a:pPr eaLnBrk="1" hangingPunct="1">
              <a:lnSpc>
                <a:spcPct val="80000"/>
              </a:lnSpc>
              <a:buFont typeface="Wingdings" panose="05000000000000000000" pitchFamily="2" charset="2"/>
              <a:buNone/>
            </a:pPr>
            <a:r>
              <a:rPr lang="en-US" altLang="en-US" sz="1600" b="1" dirty="0" err="1">
                <a:solidFill>
                  <a:srgbClr val="003399"/>
                </a:solidFill>
                <a:latin typeface="Courier New" panose="02070309020205020404" pitchFamily="49" charset="0"/>
              </a:rPr>
              <a:t>cout</a:t>
            </a:r>
            <a:r>
              <a:rPr lang="en-US" altLang="en-US" sz="1600" b="1" dirty="0">
                <a:solidFill>
                  <a:srgbClr val="003399"/>
                </a:solidFill>
                <a:latin typeface="Courier New" panose="02070309020205020404" pitchFamily="49" charset="0"/>
              </a:rPr>
              <a:t> &lt;&lt; m4[1][2];  </a:t>
            </a:r>
            <a:r>
              <a:rPr lang="en-US" altLang="en-US" sz="1600" b="1" dirty="0">
                <a:solidFill>
                  <a:srgbClr val="A50021"/>
                </a:solidFill>
                <a:latin typeface="Courier New" panose="02070309020205020404" pitchFamily="49" charset="0"/>
              </a:rPr>
              <a:t>//</a:t>
            </a:r>
            <a:r>
              <a:rPr lang="en-US" altLang="en-US" sz="1600" b="1" dirty="0" err="1">
                <a:solidFill>
                  <a:srgbClr val="A50021"/>
                </a:solidFill>
                <a:latin typeface="Courier New" panose="02070309020205020404" pitchFamily="49" charset="0"/>
              </a:rPr>
              <a:t>Nema</a:t>
            </a:r>
            <a:r>
              <a:rPr lang="en-US" altLang="en-US" sz="1600" b="1" dirty="0">
                <a:solidFill>
                  <a:srgbClr val="A50021"/>
                </a:solidFill>
                <a:latin typeface="Courier New" panose="02070309020205020404" pitchFamily="49" charset="0"/>
              </a:rPr>
              <a:t> </a:t>
            </a:r>
            <a:r>
              <a:rPr lang="en-US" altLang="en-US" sz="1600" b="1" dirty="0" err="1">
                <a:solidFill>
                  <a:srgbClr val="A50021"/>
                </a:solidFill>
                <a:latin typeface="Courier New" panose="02070309020205020404" pitchFamily="49" charset="0"/>
              </a:rPr>
              <a:t>greske</a:t>
            </a:r>
            <a:endParaRPr lang="en-US" altLang="en-US" sz="1600" b="1" dirty="0">
              <a:solidFill>
                <a:srgbClr val="A50021"/>
              </a:solidFill>
              <a:latin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2">
            <a:extLst>
              <a:ext uri="{FF2B5EF4-FFF2-40B4-BE49-F238E27FC236}">
                <a16:creationId xmlns:a16="http://schemas.microsoft.com/office/drawing/2014/main" id="{0618C6D6-5F11-4EE1-80F5-94F846CE2ACF}"/>
              </a:ext>
            </a:extLst>
          </p:cNvPr>
          <p:cNvSpPr>
            <a:spLocks noGrp="1" noChangeArrowheads="1"/>
          </p:cNvSpPr>
          <p:nvPr>
            <p:ph type="title"/>
          </p:nvPr>
        </p:nvSpPr>
        <p:spPr/>
        <p:txBody>
          <a:bodyPr/>
          <a:lstStyle/>
          <a:p>
            <a:pPr eaLnBrk="1" hangingPunct="1"/>
            <a:r>
              <a:rPr lang="en-US" altLang="en-US"/>
              <a:t>III Tip rezultata operatorskih funkcija</a:t>
            </a:r>
            <a:br>
              <a:rPr lang="en-US" altLang="en-US" sz="2400"/>
            </a:br>
            <a:r>
              <a:rPr lang="en-US" altLang="en-US" sz="2400"/>
              <a:t>Preklapanje operatora pore</a:t>
            </a:r>
            <a:r>
              <a:rPr lang="sr-Latn-CS" altLang="en-US" sz="2400"/>
              <a:t>đenja</a:t>
            </a:r>
            <a:endParaRPr lang="en-US" altLang="en-US" sz="2400"/>
          </a:p>
        </p:txBody>
      </p:sp>
      <p:sp>
        <p:nvSpPr>
          <p:cNvPr id="157701" name="Rectangle 3">
            <a:extLst>
              <a:ext uri="{FF2B5EF4-FFF2-40B4-BE49-F238E27FC236}">
                <a16:creationId xmlns:a16="http://schemas.microsoft.com/office/drawing/2014/main" id="{96F5DFA8-CF93-452F-BB43-FEB14A22C2A3}"/>
              </a:ext>
            </a:extLst>
          </p:cNvPr>
          <p:cNvSpPr>
            <a:spLocks noGrp="1" noChangeArrowheads="1"/>
          </p:cNvSpPr>
          <p:nvPr>
            <p:ph type="body" idx="1"/>
          </p:nvPr>
        </p:nvSpPr>
        <p:spPr>
          <a:xfrm>
            <a:off x="1981200" y="1206501"/>
            <a:ext cx="8229600" cy="3878684"/>
          </a:xfrm>
        </p:spPr>
        <p:txBody>
          <a:bodyPr/>
          <a:lstStyle/>
          <a:p>
            <a:pPr eaLnBrk="1" hangingPunct="1">
              <a:lnSpc>
                <a:spcPct val="80000"/>
              </a:lnSpc>
            </a:pPr>
            <a:r>
              <a:rPr lang="sr-Latn-CS" altLang="en-US" sz="2000" dirty="0"/>
              <a:t>Ovi operatori treba da vrate rezultati tipa bool i da budu preklopljeni kao konstantne operatorske funkcije</a:t>
            </a:r>
          </a:p>
          <a:p>
            <a:pPr eaLnBrk="1" hangingPunct="1">
              <a:lnSpc>
                <a:spcPct val="80000"/>
              </a:lnSpc>
            </a:pPr>
            <a:r>
              <a:rPr lang="sr-Latn-CS" altLang="en-US" sz="2000" dirty="0"/>
              <a:t>Obično se kompletan skup operatora definiše na osnovu operatora </a:t>
            </a:r>
            <a:r>
              <a:rPr lang="en-US" altLang="en-US" sz="2000" dirty="0"/>
              <a:t>== i &lt;.</a:t>
            </a:r>
          </a:p>
          <a:p>
            <a:pPr eaLnBrk="1" hangingPunct="1">
              <a:lnSpc>
                <a:spcPct val="80000"/>
              </a:lnSpc>
              <a:buFont typeface="Wingdings" panose="05000000000000000000" pitchFamily="2" charset="2"/>
              <a:buNone/>
            </a:pPr>
            <a:r>
              <a:rPr lang="en-US" altLang="en-US" sz="2000" dirty="0"/>
              <a:t>	</a:t>
            </a:r>
            <a:r>
              <a:rPr lang="en-US" altLang="en-US" sz="2000" b="1" dirty="0">
                <a:solidFill>
                  <a:srgbClr val="003399"/>
                </a:solidFill>
                <a:latin typeface="Courier New" panose="02070309020205020404" pitchFamily="49" charset="0"/>
              </a:rPr>
              <a:t>class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public:</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bool operator ==(const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 &amp;) const;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bool operator !=(const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 &amp; that) const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 return !(*this==that);}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bool operator &lt;(const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 &amp;) const;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bool operator &gt;(const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 &amp;that) const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 return that &lt; *this;}</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bool operator &gt;=(const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 &amp;that) const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 return !(*this &lt; that);}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bool operator &lt;=(const </a:t>
            </a:r>
            <a:r>
              <a:rPr lang="en-US" altLang="en-US" sz="2000" b="1" dirty="0" err="1">
                <a:solidFill>
                  <a:srgbClr val="003399"/>
                </a:solidFill>
                <a:latin typeface="Courier New" panose="02070309020205020404" pitchFamily="49" charset="0"/>
              </a:rPr>
              <a:t>MyClass</a:t>
            </a:r>
            <a:r>
              <a:rPr lang="en-US" altLang="en-US" sz="2000" b="1" dirty="0">
                <a:solidFill>
                  <a:srgbClr val="003399"/>
                </a:solidFill>
                <a:latin typeface="Courier New" panose="02070309020205020404" pitchFamily="49" charset="0"/>
              </a:rPr>
              <a:t> &amp;that) const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					{return !(that&lt;*this);}</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b="1" dirty="0">
                <a:solidFill>
                  <a:srgbClr val="003399"/>
                </a:solidFill>
                <a:latin typeface="Courier New" panose="02070309020205020404" pitchFamily="49" charset="0"/>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4" name="Rectangle 2">
            <a:extLst>
              <a:ext uri="{FF2B5EF4-FFF2-40B4-BE49-F238E27FC236}">
                <a16:creationId xmlns:a16="http://schemas.microsoft.com/office/drawing/2014/main" id="{26D948A6-5B0A-41CC-B186-EADDDDA1D568}"/>
              </a:ext>
            </a:extLst>
          </p:cNvPr>
          <p:cNvSpPr>
            <a:spLocks noGrp="1" noChangeArrowheads="1"/>
          </p:cNvSpPr>
          <p:nvPr>
            <p:ph type="title"/>
          </p:nvPr>
        </p:nvSpPr>
        <p:spPr/>
        <p:txBody>
          <a:bodyPr/>
          <a:lstStyle/>
          <a:p>
            <a:pPr eaLnBrk="1" hangingPunct="1"/>
            <a:r>
              <a:rPr lang="en-US" altLang="en-US"/>
              <a:t>III Tip rezulata operatorskih funckija</a:t>
            </a:r>
            <a:br>
              <a:rPr lang="en-US" altLang="en-US"/>
            </a:br>
            <a:r>
              <a:rPr lang="en-US" altLang="en-US" sz="2400"/>
              <a:t>Preklapanje operatora pore</a:t>
            </a:r>
            <a:r>
              <a:rPr lang="sr-Latn-CS" altLang="en-US" sz="2400"/>
              <a:t>đenja</a:t>
            </a:r>
            <a:endParaRPr lang="en-US" altLang="en-US" sz="2400"/>
          </a:p>
        </p:txBody>
      </p:sp>
      <p:sp>
        <p:nvSpPr>
          <p:cNvPr id="158725" name="Rectangle 3">
            <a:extLst>
              <a:ext uri="{FF2B5EF4-FFF2-40B4-BE49-F238E27FC236}">
                <a16:creationId xmlns:a16="http://schemas.microsoft.com/office/drawing/2014/main" id="{05F4D4C0-AA5B-44A3-BC7D-EEDFD40A2061}"/>
              </a:ext>
            </a:extLst>
          </p:cNvPr>
          <p:cNvSpPr>
            <a:spLocks noGrp="1" noChangeArrowheads="1"/>
          </p:cNvSpPr>
          <p:nvPr>
            <p:ph type="body" idx="1"/>
          </p:nvPr>
        </p:nvSpPr>
        <p:spPr>
          <a:xfrm>
            <a:off x="1981201" y="1420814"/>
            <a:ext cx="8507413" cy="3448347"/>
          </a:xfrm>
        </p:spPr>
        <p:txBody>
          <a:bodyPr/>
          <a:lstStyle/>
          <a:p>
            <a:pPr eaLnBrk="1" hangingPunct="1">
              <a:lnSpc>
                <a:spcPct val="80000"/>
              </a:lnSpc>
            </a:pPr>
            <a:r>
              <a:rPr lang="en-US" altLang="en-US" sz="2000"/>
              <a:t>Operatori pore</a:t>
            </a:r>
            <a:r>
              <a:rPr lang="sr-Latn-CS" altLang="en-US" sz="2000"/>
              <a:t>đenja mogu da budu preklopljeni i kao globalne funkcije (prijatelji)</a:t>
            </a:r>
            <a:r>
              <a:rPr lang="en-US" altLang="en-US" sz="2000"/>
              <a:t>.</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class MyClass{</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	//…</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public:</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	</a:t>
            </a:r>
            <a:r>
              <a:rPr lang="sr-Latn-CS" altLang="en-US" sz="1800" b="1">
                <a:solidFill>
                  <a:srgbClr val="003399"/>
                </a:solidFill>
                <a:latin typeface="Courier New" panose="02070309020205020404" pitchFamily="49" charset="0"/>
              </a:rPr>
              <a:t>friend </a:t>
            </a:r>
            <a:r>
              <a:rPr lang="en-US" altLang="en-US" sz="1800" b="1">
                <a:solidFill>
                  <a:srgbClr val="003399"/>
                </a:solidFill>
                <a:latin typeface="Courier New" panose="02070309020205020404" pitchFamily="49" charset="0"/>
              </a:rPr>
              <a:t>bool operator ==(const MyClass &amp;</a:t>
            </a:r>
            <a:r>
              <a:rPr lang="sr-Latn-CS" altLang="en-US" sz="1800" b="1">
                <a:solidFill>
                  <a:srgbClr val="003399"/>
                </a:solidFill>
                <a:latin typeface="Courier New" panose="02070309020205020404" pitchFamily="49" charset="0"/>
              </a:rPr>
              <a:t>, const MyClass </a:t>
            </a:r>
            <a:r>
              <a:rPr lang="en-US" altLang="en-US" sz="1800" b="1">
                <a:solidFill>
                  <a:srgbClr val="003399"/>
                </a:solidFill>
                <a:latin typeface="Courier New" panose="02070309020205020404" pitchFamily="49" charset="0"/>
              </a:rPr>
              <a:t>&amp;);</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	friend bool operator !=(const MyClass &amp;, const MyClass &amp;);</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	friend bool operator &lt;(const MyClass &amp;, const MyClass &amp;);</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	friend bool operator &gt;(const MyClass &amp;, const MyClass &amp;);</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	friend bool operator &gt;=(const MyClass &amp;, const MyClass &amp;);</a:t>
            </a:r>
          </a:p>
          <a:p>
            <a:pPr eaLnBrk="1" hangingPunct="1">
              <a:lnSpc>
                <a:spcPct val="80000"/>
              </a:lnSpc>
              <a:buFont typeface="Wingdings" panose="05000000000000000000" pitchFamily="2" charset="2"/>
              <a:buNone/>
            </a:pPr>
            <a:r>
              <a:rPr lang="en-US" altLang="en-US" sz="1800" b="1">
                <a:solidFill>
                  <a:srgbClr val="003399"/>
                </a:solidFill>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800" b="1">
              <a:solidFill>
                <a:srgbClr val="003399"/>
              </a:solidFill>
              <a:latin typeface="Courier New" panose="02070309020205020404" pitchFamily="49" charset="0"/>
            </a:endParaRPr>
          </a:p>
          <a:p>
            <a:pPr eaLnBrk="1" hangingPunct="1">
              <a:lnSpc>
                <a:spcPct val="80000"/>
              </a:lnSpc>
              <a:buFont typeface="Wingdings" panose="05000000000000000000" pitchFamily="2" charset="2"/>
              <a:buNone/>
            </a:pPr>
            <a:endParaRPr lang="en-US" altLang="en-US" sz="1800" b="1">
              <a:solidFill>
                <a:srgbClr val="003399"/>
              </a:solidFill>
              <a:latin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a:extLst>
              <a:ext uri="{FF2B5EF4-FFF2-40B4-BE49-F238E27FC236}">
                <a16:creationId xmlns:a16="http://schemas.microsoft.com/office/drawing/2014/main" id="{807130E1-A90D-48B4-95EC-5EB54D5E9F72}"/>
              </a:ext>
            </a:extLst>
          </p:cNvPr>
          <p:cNvSpPr>
            <a:spLocks noGrp="1" noChangeArrowheads="1"/>
          </p:cNvSpPr>
          <p:nvPr>
            <p:ph type="title"/>
          </p:nvPr>
        </p:nvSpPr>
        <p:spPr>
          <a:xfrm>
            <a:off x="1981200" y="260350"/>
            <a:ext cx="8229600" cy="1371600"/>
          </a:xfrm>
        </p:spPr>
        <p:txBody>
          <a:bodyPr/>
          <a:lstStyle/>
          <a:p>
            <a:pPr eaLnBrk="1" hangingPunct="1"/>
            <a:r>
              <a:rPr lang="en-US" altLang="sr-Latn-RS" sz="3600" b="1" u="sng">
                <a:solidFill>
                  <a:schemeClr val="bg2"/>
                </a:solidFill>
              </a:rPr>
              <a:t>Izvo</a:t>
            </a:r>
            <a:r>
              <a:rPr lang="sl-SI" altLang="sr-Latn-RS" sz="3600" b="1" u="sng">
                <a:solidFill>
                  <a:schemeClr val="bg2"/>
                </a:solidFill>
              </a:rPr>
              <a:t>đenje, n</a:t>
            </a:r>
            <a:r>
              <a:rPr lang="en-US" altLang="sr-Latn-RS" sz="3600" b="1" u="sng">
                <a:solidFill>
                  <a:schemeClr val="bg2"/>
                </a:solidFill>
              </a:rPr>
              <a:t>asleđivanje</a:t>
            </a:r>
            <a:r>
              <a:rPr lang="en-US" altLang="sr-Latn-RS"/>
              <a:t> </a:t>
            </a:r>
          </a:p>
        </p:txBody>
      </p:sp>
      <p:sp>
        <p:nvSpPr>
          <p:cNvPr id="159747" name="Rectangle 3">
            <a:extLst>
              <a:ext uri="{FF2B5EF4-FFF2-40B4-BE49-F238E27FC236}">
                <a16:creationId xmlns:a16="http://schemas.microsoft.com/office/drawing/2014/main" id="{D618BA47-778D-4F63-8A81-4DD598ADD642}"/>
              </a:ext>
            </a:extLst>
          </p:cNvPr>
          <p:cNvSpPr>
            <a:spLocks noGrp="1" noChangeArrowheads="1"/>
          </p:cNvSpPr>
          <p:nvPr>
            <p:ph type="body" idx="1"/>
          </p:nvPr>
        </p:nvSpPr>
        <p:spPr>
          <a:xfrm>
            <a:off x="1981201" y="1773238"/>
            <a:ext cx="8507413" cy="4608512"/>
          </a:xfrm>
        </p:spPr>
        <p:txBody>
          <a:bodyPr/>
          <a:lstStyle/>
          <a:p>
            <a:pPr eaLnBrk="1" hangingPunct="1">
              <a:lnSpc>
                <a:spcPct val="80000"/>
              </a:lnSpc>
              <a:spcBef>
                <a:spcPct val="40000"/>
              </a:spcBef>
            </a:pPr>
            <a:r>
              <a:rPr lang="en-US" altLang="sr-Latn-RS" sz="1800" dirty="0" err="1"/>
              <a:t>Često</a:t>
            </a:r>
            <a:r>
              <a:rPr lang="en-US" altLang="sr-Latn-RS" sz="1800" dirty="0"/>
              <a:t> se </a:t>
            </a:r>
            <a:r>
              <a:rPr lang="en-US" altLang="sr-Latn-RS" sz="1800" dirty="0" err="1"/>
              <a:t>sreće</a:t>
            </a:r>
            <a:r>
              <a:rPr lang="en-US" altLang="sr-Latn-RS" sz="1800" dirty="0"/>
              <a:t> </a:t>
            </a:r>
            <a:r>
              <a:rPr lang="en-US" altLang="sr-Latn-RS" sz="1800" dirty="0" err="1"/>
              <a:t>slučaj</a:t>
            </a:r>
            <a:r>
              <a:rPr lang="en-US" altLang="sr-Latn-RS" sz="1800" dirty="0"/>
              <a:t> da je </a:t>
            </a:r>
            <a:r>
              <a:rPr lang="en-US" altLang="sr-Latn-RS" sz="1800" dirty="0" err="1"/>
              <a:t>jedna</a:t>
            </a:r>
            <a:r>
              <a:rPr lang="en-US" altLang="sr-Latn-RS" sz="1800" dirty="0"/>
              <a:t> </a:t>
            </a:r>
            <a:r>
              <a:rPr lang="en-US" altLang="sr-Latn-RS" sz="1800" dirty="0" err="1"/>
              <a:t>klasa</a:t>
            </a:r>
            <a:r>
              <a:rPr lang="en-US" altLang="sr-Latn-RS" sz="1800" dirty="0"/>
              <a:t> </a:t>
            </a:r>
            <a:r>
              <a:rPr lang="en-US" altLang="sr-Latn-RS" sz="1800" dirty="0" err="1"/>
              <a:t>objekata</a:t>
            </a:r>
            <a:r>
              <a:rPr lang="en-US" altLang="sr-Latn-RS" sz="1800" dirty="0"/>
              <a:t> (</a:t>
            </a:r>
            <a:r>
              <a:rPr lang="en-US" altLang="sr-Latn-RS" sz="1800" dirty="0" err="1"/>
              <a:t>klasa</a:t>
            </a:r>
            <a:r>
              <a:rPr lang="en-US" altLang="sr-Latn-RS" sz="1800" dirty="0"/>
              <a:t> B) </a:t>
            </a:r>
            <a:r>
              <a:rPr lang="en-US" altLang="sr-Latn-RS" sz="1800" dirty="0" err="1"/>
              <a:t>podvrsta</a:t>
            </a:r>
            <a:r>
              <a:rPr lang="en-US" altLang="sr-Latn-RS" sz="1800" dirty="0"/>
              <a:t> (</a:t>
            </a:r>
            <a:r>
              <a:rPr lang="en-US" altLang="sr-Latn-RS" sz="1800" i="1" dirty="0">
                <a:solidFill>
                  <a:srgbClr val="0033CC"/>
                </a:solidFill>
              </a:rPr>
              <a:t>a-kind-of</a:t>
            </a:r>
            <a:r>
              <a:rPr lang="en-US" altLang="sr-Latn-RS" sz="1800" dirty="0"/>
              <a:t>) </a:t>
            </a:r>
            <a:r>
              <a:rPr lang="en-US" altLang="sr-Latn-RS" sz="1800" dirty="0" err="1"/>
              <a:t>neke</a:t>
            </a:r>
            <a:r>
              <a:rPr lang="en-US" altLang="sr-Latn-RS" sz="1800" dirty="0"/>
              <a:t> </a:t>
            </a:r>
            <a:r>
              <a:rPr lang="en-US" altLang="sr-Latn-RS" sz="1800" dirty="0" err="1"/>
              <a:t>druge</a:t>
            </a:r>
            <a:r>
              <a:rPr lang="en-US" altLang="sr-Latn-RS" sz="1800" dirty="0"/>
              <a:t> </a:t>
            </a:r>
            <a:r>
              <a:rPr lang="en-US" altLang="sr-Latn-RS" sz="1800" dirty="0" err="1"/>
              <a:t>klase</a:t>
            </a:r>
            <a:r>
              <a:rPr lang="en-US" altLang="sr-Latn-RS" sz="1800" dirty="0"/>
              <a:t> (</a:t>
            </a:r>
            <a:r>
              <a:rPr lang="en-US" altLang="sr-Latn-RS" sz="1800" dirty="0" err="1"/>
              <a:t>klasa</a:t>
            </a:r>
            <a:r>
              <a:rPr lang="en-US" altLang="sr-Latn-RS" sz="1800" dirty="0"/>
              <a:t> A). </a:t>
            </a:r>
          </a:p>
          <a:p>
            <a:pPr eaLnBrk="1" hangingPunct="1">
              <a:lnSpc>
                <a:spcPct val="80000"/>
              </a:lnSpc>
              <a:spcBef>
                <a:spcPct val="40000"/>
              </a:spcBef>
            </a:pPr>
            <a:r>
              <a:rPr lang="en-US" altLang="sr-Latn-RS" sz="1800" b="1" u="sng" dirty="0" err="1"/>
              <a:t>Primeri</a:t>
            </a:r>
            <a:r>
              <a:rPr lang="en-US" altLang="sr-Latn-RS" sz="1800" b="1" u="sng" dirty="0"/>
              <a:t>:</a:t>
            </a:r>
          </a:p>
          <a:p>
            <a:pPr lvl="1" eaLnBrk="1" hangingPunct="1">
              <a:lnSpc>
                <a:spcPct val="80000"/>
              </a:lnSpc>
              <a:spcBef>
                <a:spcPct val="40000"/>
              </a:spcBef>
            </a:pPr>
            <a:r>
              <a:rPr lang="en-US" altLang="sr-Latn-RS" sz="1800" dirty="0" err="1"/>
              <a:t>Sisari</a:t>
            </a:r>
            <a:r>
              <a:rPr lang="en-US" altLang="sr-Latn-RS" sz="1800" dirty="0"/>
              <a:t> </a:t>
            </a:r>
            <a:r>
              <a:rPr lang="en-US" altLang="sr-Latn-RS" sz="1800" dirty="0" err="1"/>
              <a:t>su</a:t>
            </a:r>
            <a:r>
              <a:rPr lang="en-US" altLang="sr-Latn-RS" sz="1800" dirty="0"/>
              <a:t> </a:t>
            </a:r>
            <a:r>
              <a:rPr lang="en-US" altLang="sr-Latn-RS" sz="1800" dirty="0" err="1"/>
              <a:t>klasa</a:t>
            </a:r>
            <a:r>
              <a:rPr lang="en-US" altLang="sr-Latn-RS" sz="1800" dirty="0"/>
              <a:t> </a:t>
            </a:r>
            <a:r>
              <a:rPr lang="en-US" altLang="sr-Latn-RS" sz="1800" dirty="0" err="1"/>
              <a:t>koja</a:t>
            </a:r>
            <a:r>
              <a:rPr lang="en-US" altLang="sr-Latn-RS" sz="1800" dirty="0"/>
              <a:t> je </a:t>
            </a:r>
            <a:r>
              <a:rPr lang="en-US" altLang="sr-Latn-RS" sz="1800" dirty="0" err="1"/>
              <a:t>okarakterisana</a:t>
            </a:r>
            <a:r>
              <a:rPr lang="en-US" altLang="sr-Latn-RS" sz="1800" dirty="0"/>
              <a:t> </a:t>
            </a:r>
            <a:r>
              <a:rPr lang="en-US" altLang="sr-Latn-RS" sz="1800" dirty="0" err="1"/>
              <a:t>načinom</a:t>
            </a:r>
            <a:r>
              <a:rPr lang="en-US" altLang="sr-Latn-RS" sz="1800" dirty="0"/>
              <a:t> </a:t>
            </a:r>
            <a:r>
              <a:rPr lang="en-US" altLang="sr-Latn-RS" sz="1800" dirty="0" err="1"/>
              <a:t>reprodukcije</a:t>
            </a:r>
            <a:r>
              <a:rPr lang="en-US" altLang="sr-Latn-RS" sz="1800" dirty="0"/>
              <a:t>. </a:t>
            </a:r>
            <a:br>
              <a:rPr lang="en-US" altLang="sr-Latn-RS" sz="1800" dirty="0"/>
            </a:br>
            <a:r>
              <a:rPr lang="en-US" altLang="sr-Latn-RS" sz="1800" dirty="0" err="1"/>
              <a:t>Mesožderi</a:t>
            </a:r>
            <a:r>
              <a:rPr lang="en-US" altLang="sr-Latn-RS" sz="1800" dirty="0"/>
              <a:t> </a:t>
            </a:r>
            <a:r>
              <a:rPr lang="en-US" altLang="sr-Latn-RS" sz="1800" dirty="0" err="1"/>
              <a:t>su</a:t>
            </a:r>
            <a:r>
              <a:rPr lang="en-US" altLang="sr-Latn-RS" sz="1800" dirty="0"/>
              <a:t> </a:t>
            </a:r>
            <a:r>
              <a:rPr lang="en-US" altLang="sr-Latn-RS" sz="1800" dirty="0" err="1"/>
              <a:t>vrsta</a:t>
            </a:r>
            <a:r>
              <a:rPr lang="en-US" altLang="sr-Latn-RS" sz="1800" dirty="0"/>
              <a:t> </a:t>
            </a:r>
            <a:r>
              <a:rPr lang="en-US" altLang="sr-Latn-RS" sz="1800" dirty="0" err="1"/>
              <a:t>sisara</a:t>
            </a:r>
            <a:r>
              <a:rPr lang="en-US" altLang="sr-Latn-RS" sz="1800" dirty="0"/>
              <a:t> </a:t>
            </a:r>
            <a:r>
              <a:rPr lang="en-US" altLang="sr-Latn-RS" sz="1800" dirty="0" err="1"/>
              <a:t>koja</a:t>
            </a:r>
            <a:r>
              <a:rPr lang="en-US" altLang="sr-Latn-RS" sz="1800" dirty="0"/>
              <a:t> se </a:t>
            </a:r>
            <a:r>
              <a:rPr lang="en-US" altLang="sr-Latn-RS" sz="1800" dirty="0" err="1"/>
              <a:t>hrani</a:t>
            </a:r>
            <a:r>
              <a:rPr lang="en-US" altLang="sr-Latn-RS" sz="1800" dirty="0"/>
              <a:t> </a:t>
            </a:r>
            <a:r>
              <a:rPr lang="en-US" altLang="sr-Latn-RS" sz="1800" dirty="0" err="1"/>
              <a:t>mesom</a:t>
            </a:r>
            <a:r>
              <a:rPr lang="en-US" altLang="sr-Latn-RS" sz="1800" dirty="0"/>
              <a:t>. </a:t>
            </a:r>
            <a:br>
              <a:rPr lang="en-US" altLang="sr-Latn-RS" sz="1800" dirty="0"/>
            </a:br>
            <a:r>
              <a:rPr lang="en-US" altLang="sr-Latn-RS" sz="1800" dirty="0" err="1"/>
              <a:t>Biljojedi</a:t>
            </a:r>
            <a:r>
              <a:rPr lang="en-US" altLang="sr-Latn-RS" sz="1800" dirty="0"/>
              <a:t> </a:t>
            </a:r>
            <a:r>
              <a:rPr lang="en-US" altLang="sr-Latn-RS" sz="1800" dirty="0" err="1"/>
              <a:t>su</a:t>
            </a:r>
            <a:r>
              <a:rPr lang="en-US" altLang="sr-Latn-RS" sz="1800" dirty="0"/>
              <a:t> </a:t>
            </a:r>
            <a:r>
              <a:rPr lang="en-US" altLang="sr-Latn-RS" sz="1800" dirty="0" err="1"/>
              <a:t>vrsta</a:t>
            </a:r>
            <a:r>
              <a:rPr lang="en-US" altLang="sr-Latn-RS" sz="1800" dirty="0"/>
              <a:t> </a:t>
            </a:r>
            <a:r>
              <a:rPr lang="en-US" altLang="sr-Latn-RS" sz="1800" dirty="0" err="1"/>
              <a:t>sisara</a:t>
            </a:r>
            <a:r>
              <a:rPr lang="en-US" altLang="sr-Latn-RS" sz="1800" dirty="0"/>
              <a:t> </a:t>
            </a:r>
            <a:r>
              <a:rPr lang="en-US" altLang="sr-Latn-RS" sz="1800" dirty="0" err="1"/>
              <a:t>koja</a:t>
            </a:r>
            <a:r>
              <a:rPr lang="en-US" altLang="sr-Latn-RS" sz="1800" dirty="0"/>
              <a:t> se </a:t>
            </a:r>
            <a:r>
              <a:rPr lang="en-US" altLang="sr-Latn-RS" sz="1800" dirty="0" err="1"/>
              <a:t>hrani</a:t>
            </a:r>
            <a:r>
              <a:rPr lang="en-US" altLang="sr-Latn-RS" sz="1800" dirty="0"/>
              <a:t> </a:t>
            </a:r>
            <a:r>
              <a:rPr lang="en-US" altLang="sr-Latn-RS" sz="1800" dirty="0" err="1"/>
              <a:t>biljkama</a:t>
            </a:r>
            <a:r>
              <a:rPr lang="en-US" altLang="sr-Latn-RS" sz="1800" dirty="0"/>
              <a:t>. </a:t>
            </a:r>
          </a:p>
          <a:p>
            <a:pPr lvl="1" eaLnBrk="1" hangingPunct="1">
              <a:lnSpc>
                <a:spcPct val="80000"/>
              </a:lnSpc>
              <a:spcBef>
                <a:spcPct val="40000"/>
              </a:spcBef>
            </a:pPr>
            <a:r>
              <a:rPr lang="en-US" altLang="sr-Latn-RS" sz="1800" dirty="0" err="1"/>
              <a:t>Geometrijske</a:t>
            </a:r>
            <a:r>
              <a:rPr lang="en-US" altLang="sr-Latn-RS" sz="1800" dirty="0"/>
              <a:t> figure u </a:t>
            </a:r>
            <a:r>
              <a:rPr lang="en-US" altLang="sr-Latn-RS" sz="1800" dirty="0" err="1"/>
              <a:t>ravni</a:t>
            </a:r>
            <a:r>
              <a:rPr lang="en-US" altLang="sr-Latn-RS" sz="1800" dirty="0"/>
              <a:t> </a:t>
            </a:r>
            <a:r>
              <a:rPr lang="en-US" altLang="sr-Latn-RS" sz="1800" dirty="0" err="1"/>
              <a:t>su</a:t>
            </a:r>
            <a:r>
              <a:rPr lang="en-US" altLang="sr-Latn-RS" sz="1800" dirty="0"/>
              <a:t> </a:t>
            </a:r>
            <a:r>
              <a:rPr lang="en-US" altLang="sr-Latn-RS" sz="1800" dirty="0" err="1"/>
              <a:t>klasa</a:t>
            </a:r>
            <a:r>
              <a:rPr lang="en-US" altLang="sr-Latn-RS" sz="1800" dirty="0"/>
              <a:t> </a:t>
            </a:r>
            <a:r>
              <a:rPr lang="en-US" altLang="sr-Latn-RS" sz="1800" dirty="0" err="1"/>
              <a:t>koja</a:t>
            </a:r>
            <a:r>
              <a:rPr lang="en-US" altLang="sr-Latn-RS" sz="1800" dirty="0"/>
              <a:t> je </a:t>
            </a:r>
            <a:r>
              <a:rPr lang="en-US" altLang="sr-Latn-RS" sz="1800" dirty="0" err="1"/>
              <a:t>okarakterisana</a:t>
            </a:r>
            <a:r>
              <a:rPr lang="en-US" altLang="sr-Latn-RS" sz="1800" dirty="0"/>
              <a:t> </a:t>
            </a:r>
            <a:r>
              <a:rPr lang="en-US" altLang="sr-Latn-RS" sz="1800" dirty="0" err="1"/>
              <a:t>koordinatama</a:t>
            </a:r>
            <a:r>
              <a:rPr lang="en-US" altLang="sr-Latn-RS" sz="1800" dirty="0"/>
              <a:t> </a:t>
            </a:r>
            <a:r>
              <a:rPr lang="en-US" altLang="sr-Latn-RS" sz="1800" dirty="0" err="1"/>
              <a:t>težišta</a:t>
            </a:r>
            <a:r>
              <a:rPr lang="en-US" altLang="sr-Latn-RS" sz="1800" dirty="0"/>
              <a:t>. </a:t>
            </a:r>
            <a:br>
              <a:rPr lang="en-US" altLang="sr-Latn-RS" sz="1800" dirty="0"/>
            </a:br>
            <a:r>
              <a:rPr lang="en-US" altLang="sr-Latn-RS" sz="1800" dirty="0"/>
              <a:t>Krug je </a:t>
            </a:r>
            <a:r>
              <a:rPr lang="en-US" altLang="sr-Latn-RS" sz="1800" dirty="0" err="1"/>
              <a:t>vrsta</a:t>
            </a:r>
            <a:r>
              <a:rPr lang="en-US" altLang="sr-Latn-RS" sz="1800" dirty="0"/>
              <a:t> figure u </a:t>
            </a:r>
            <a:r>
              <a:rPr lang="en-US" altLang="sr-Latn-RS" sz="1800" dirty="0" err="1"/>
              <a:t>ravni</a:t>
            </a:r>
            <a:r>
              <a:rPr lang="en-US" altLang="sr-Latn-RS" sz="1800" dirty="0"/>
              <a:t> </a:t>
            </a:r>
            <a:r>
              <a:rPr lang="en-US" altLang="sr-Latn-RS" sz="1800" dirty="0" err="1"/>
              <a:t>koja</a:t>
            </a:r>
            <a:r>
              <a:rPr lang="en-US" altLang="sr-Latn-RS" sz="1800" dirty="0"/>
              <a:t> je </a:t>
            </a:r>
            <a:r>
              <a:rPr lang="en-US" altLang="sr-Latn-RS" sz="1800" dirty="0" err="1"/>
              <a:t>okarakterisana</a:t>
            </a:r>
            <a:r>
              <a:rPr lang="en-US" altLang="sr-Latn-RS" sz="1800" dirty="0"/>
              <a:t> </a:t>
            </a:r>
            <a:r>
              <a:rPr lang="en-US" altLang="sr-Latn-RS" sz="1800" dirty="0" err="1"/>
              <a:t>dužinom</a:t>
            </a:r>
            <a:r>
              <a:rPr lang="en-US" altLang="sr-Latn-RS" sz="1800" dirty="0"/>
              <a:t> </a:t>
            </a:r>
            <a:r>
              <a:rPr lang="en-US" altLang="sr-Latn-RS" sz="1800" dirty="0" err="1"/>
              <a:t>poluprečnika</a:t>
            </a:r>
            <a:r>
              <a:rPr lang="en-US" altLang="sr-Latn-RS" sz="1800" dirty="0"/>
              <a:t>. </a:t>
            </a:r>
            <a:br>
              <a:rPr lang="en-US" altLang="sr-Latn-RS" sz="1800" dirty="0"/>
            </a:br>
            <a:r>
              <a:rPr lang="en-US" altLang="sr-Latn-RS" sz="1800" dirty="0" err="1"/>
              <a:t>Kvadrat</a:t>
            </a:r>
            <a:r>
              <a:rPr lang="en-US" altLang="sr-Latn-RS" sz="1800" dirty="0"/>
              <a:t> je </a:t>
            </a:r>
            <a:r>
              <a:rPr lang="en-US" altLang="sr-Latn-RS" sz="1800" dirty="0" err="1"/>
              <a:t>vrsta</a:t>
            </a:r>
            <a:r>
              <a:rPr lang="en-US" altLang="sr-Latn-RS" sz="1800" dirty="0"/>
              <a:t> figure u </a:t>
            </a:r>
            <a:r>
              <a:rPr lang="en-US" altLang="sr-Latn-RS" sz="1800" dirty="0" err="1"/>
              <a:t>ravni</a:t>
            </a:r>
            <a:r>
              <a:rPr lang="en-US" altLang="sr-Latn-RS" sz="1800" dirty="0"/>
              <a:t> </a:t>
            </a:r>
            <a:r>
              <a:rPr lang="en-US" altLang="sr-Latn-RS" sz="1800" dirty="0" err="1"/>
              <a:t>koja</a:t>
            </a:r>
            <a:r>
              <a:rPr lang="en-US" altLang="sr-Latn-RS" sz="1800" dirty="0"/>
              <a:t> je </a:t>
            </a:r>
            <a:r>
              <a:rPr lang="en-US" altLang="sr-Latn-RS" sz="1800" dirty="0" err="1"/>
              <a:t>okarakterisana</a:t>
            </a:r>
            <a:r>
              <a:rPr lang="en-US" altLang="sr-Latn-RS" sz="1800" dirty="0"/>
              <a:t> </a:t>
            </a:r>
            <a:r>
              <a:rPr lang="en-US" altLang="sr-Latn-RS" sz="1800" dirty="0" err="1"/>
              <a:t>dužinom</a:t>
            </a:r>
            <a:r>
              <a:rPr lang="en-US" altLang="sr-Latn-RS" sz="1800" dirty="0"/>
              <a:t> </a:t>
            </a:r>
            <a:r>
              <a:rPr lang="en-US" altLang="sr-Latn-RS" sz="1800" dirty="0" err="1"/>
              <a:t>ivice</a:t>
            </a:r>
            <a:r>
              <a:rPr lang="en-US" altLang="sr-Latn-RS" sz="1800" dirty="0"/>
              <a:t>.</a:t>
            </a:r>
          </a:p>
          <a:p>
            <a:pPr eaLnBrk="1" hangingPunct="1">
              <a:lnSpc>
                <a:spcPct val="80000"/>
              </a:lnSpc>
              <a:spcBef>
                <a:spcPct val="40000"/>
              </a:spcBef>
            </a:pPr>
            <a:r>
              <a:rPr lang="en-US" altLang="sr-Latn-RS" sz="1800" dirty="0" err="1"/>
              <a:t>Objekti</a:t>
            </a:r>
            <a:r>
              <a:rPr lang="en-US" altLang="sr-Latn-RS" sz="1800" dirty="0"/>
              <a:t> </a:t>
            </a:r>
            <a:r>
              <a:rPr lang="en-US" altLang="sr-Latn-RS" sz="1800" dirty="0" err="1"/>
              <a:t>klase</a:t>
            </a:r>
            <a:r>
              <a:rPr lang="en-US" altLang="sr-Latn-RS" sz="1800" dirty="0"/>
              <a:t> B </a:t>
            </a:r>
            <a:r>
              <a:rPr lang="en-US" altLang="sr-Latn-RS" sz="1800" dirty="0" err="1"/>
              <a:t>imaju</a:t>
            </a:r>
            <a:r>
              <a:rPr lang="en-US" altLang="sr-Latn-RS" sz="1800" dirty="0"/>
              <a:t> </a:t>
            </a:r>
            <a:r>
              <a:rPr lang="en-US" altLang="sr-Latn-RS" sz="1800" dirty="0" err="1"/>
              <a:t>sve</a:t>
            </a:r>
            <a:r>
              <a:rPr lang="en-US" altLang="sr-Latn-RS" sz="1800" dirty="0"/>
              <a:t> </a:t>
            </a:r>
            <a:r>
              <a:rPr lang="en-US" altLang="sr-Latn-RS" sz="1800" dirty="0" err="1"/>
              <a:t>osobine</a:t>
            </a:r>
            <a:r>
              <a:rPr lang="en-US" altLang="sr-Latn-RS" sz="1800" dirty="0"/>
              <a:t> </a:t>
            </a:r>
            <a:r>
              <a:rPr lang="en-US" altLang="sr-Latn-RS" sz="1800" dirty="0" err="1"/>
              <a:t>klase</a:t>
            </a:r>
            <a:r>
              <a:rPr lang="en-US" altLang="sr-Latn-RS" sz="1800" dirty="0"/>
              <a:t> A </a:t>
            </a:r>
            <a:r>
              <a:rPr lang="en-US" altLang="sr-Latn-RS" sz="1800" dirty="0" err="1"/>
              <a:t>i</a:t>
            </a:r>
            <a:r>
              <a:rPr lang="en-US" altLang="sr-Latn-RS" sz="1800" dirty="0"/>
              <a:t> </a:t>
            </a:r>
            <a:r>
              <a:rPr lang="en-US" altLang="sr-Latn-RS" sz="1800" dirty="0" err="1"/>
              <a:t>još</a:t>
            </a:r>
            <a:r>
              <a:rPr lang="en-US" altLang="sr-Latn-RS" sz="1800" dirty="0"/>
              <a:t> </a:t>
            </a:r>
            <a:r>
              <a:rPr lang="en-US" altLang="sr-Latn-RS" sz="1800" dirty="0" err="1"/>
              <a:t>neke</a:t>
            </a:r>
            <a:r>
              <a:rPr lang="en-US" altLang="sr-Latn-RS" sz="1800" dirty="0"/>
              <a:t> </a:t>
            </a:r>
            <a:r>
              <a:rPr lang="en-US" altLang="sr-Latn-RS" sz="1800" dirty="0" err="1"/>
              <a:t>specijalne</a:t>
            </a:r>
            <a:r>
              <a:rPr lang="en-US" altLang="sr-Latn-RS" sz="1800" dirty="0"/>
              <a:t>, </a:t>
            </a:r>
            <a:r>
              <a:rPr lang="en-US" altLang="sr-Latn-RS" sz="1800" dirty="0" err="1"/>
              <a:t>sebi</a:t>
            </a:r>
            <a:r>
              <a:rPr lang="en-US" altLang="sr-Latn-RS" sz="1800" dirty="0"/>
              <a:t> </a:t>
            </a:r>
            <a:r>
              <a:rPr lang="en-US" altLang="sr-Latn-RS" sz="1800" dirty="0" err="1"/>
              <a:t>svojstvene</a:t>
            </a:r>
            <a:r>
              <a:rPr lang="en-US" altLang="sr-Latn-RS" sz="1800" dirty="0"/>
              <a:t>. </a:t>
            </a:r>
          </a:p>
          <a:p>
            <a:pPr eaLnBrk="1" hangingPunct="1">
              <a:lnSpc>
                <a:spcPct val="80000"/>
              </a:lnSpc>
              <a:spcBef>
                <a:spcPct val="40000"/>
              </a:spcBef>
            </a:pPr>
            <a:r>
              <a:rPr lang="en-US" altLang="sr-Latn-RS" sz="1800" dirty="0" err="1"/>
              <a:t>Specijalnija</a:t>
            </a:r>
            <a:r>
              <a:rPr lang="en-US" altLang="sr-Latn-RS" sz="1800" dirty="0"/>
              <a:t> </a:t>
            </a:r>
            <a:r>
              <a:rPr lang="en-US" altLang="sr-Latn-RS" sz="1800" dirty="0" err="1"/>
              <a:t>klasa</a:t>
            </a:r>
            <a:r>
              <a:rPr lang="en-US" altLang="sr-Latn-RS" sz="1800" dirty="0"/>
              <a:t> B se </a:t>
            </a:r>
            <a:r>
              <a:rPr lang="en-US" altLang="sr-Latn-RS" sz="1800" dirty="0" err="1"/>
              <a:t>izvodi</a:t>
            </a:r>
            <a:r>
              <a:rPr lang="en-US" altLang="sr-Latn-RS" sz="1800" dirty="0"/>
              <a:t> </a:t>
            </a:r>
            <a:r>
              <a:rPr lang="en-US" altLang="sr-Latn-RS" sz="1800" dirty="0" err="1"/>
              <a:t>iz</a:t>
            </a:r>
            <a:r>
              <a:rPr lang="en-US" altLang="sr-Latn-RS" sz="1800" dirty="0"/>
              <a:t> </a:t>
            </a:r>
            <a:r>
              <a:rPr lang="en-US" altLang="sr-Latn-RS" sz="1800" dirty="0" err="1"/>
              <a:t>generalnije</a:t>
            </a:r>
            <a:r>
              <a:rPr lang="en-US" altLang="sr-Latn-RS" sz="1800" dirty="0"/>
              <a:t> </a:t>
            </a:r>
            <a:r>
              <a:rPr lang="en-US" altLang="sr-Latn-RS" sz="1800" dirty="0" err="1"/>
              <a:t>klase</a:t>
            </a:r>
            <a:r>
              <a:rPr lang="en-US" altLang="sr-Latn-RS" sz="1800" dirty="0"/>
              <a:t> A.</a:t>
            </a:r>
          </a:p>
          <a:p>
            <a:pPr eaLnBrk="1" hangingPunct="1">
              <a:lnSpc>
                <a:spcPct val="80000"/>
              </a:lnSpc>
              <a:spcBef>
                <a:spcPct val="40000"/>
              </a:spcBef>
            </a:pPr>
            <a:r>
              <a:rPr lang="en-US" altLang="sr-Latn-RS" sz="1800" dirty="0" err="1"/>
              <a:t>Klasa</a:t>
            </a:r>
            <a:r>
              <a:rPr lang="en-US" altLang="sr-Latn-RS" sz="1800" dirty="0"/>
              <a:t> B </a:t>
            </a:r>
            <a:r>
              <a:rPr lang="en-US" altLang="sr-Latn-RS" sz="1800" dirty="0" err="1"/>
              <a:t>nasleđuje</a:t>
            </a:r>
            <a:r>
              <a:rPr lang="en-US" altLang="sr-Latn-RS" sz="1800" dirty="0"/>
              <a:t> </a:t>
            </a:r>
            <a:r>
              <a:rPr lang="en-US" altLang="sr-Latn-RS" sz="1800" dirty="0" err="1"/>
              <a:t>osobine</a:t>
            </a:r>
            <a:r>
              <a:rPr lang="en-US" altLang="sr-Latn-RS" sz="1800" dirty="0"/>
              <a:t> </a:t>
            </a:r>
            <a:r>
              <a:rPr lang="en-US" altLang="sr-Latn-RS" sz="1800" dirty="0" err="1"/>
              <a:t>klase</a:t>
            </a:r>
            <a:r>
              <a:rPr lang="en-US" altLang="sr-Latn-RS" sz="1800" dirty="0"/>
              <a:t> A pa se </a:t>
            </a:r>
            <a:r>
              <a:rPr lang="en-US" altLang="sr-Latn-RS" sz="1800" dirty="0" err="1"/>
              <a:t>ovakva</a:t>
            </a:r>
            <a:r>
              <a:rPr lang="en-US" altLang="sr-Latn-RS" sz="1800" dirty="0"/>
              <a:t> </a:t>
            </a:r>
            <a:r>
              <a:rPr lang="en-US" altLang="sr-Latn-RS" sz="1800" dirty="0" err="1"/>
              <a:t>relacija</a:t>
            </a:r>
            <a:r>
              <a:rPr lang="en-US" altLang="sr-Latn-RS" sz="1800" dirty="0"/>
              <a:t> </a:t>
            </a:r>
            <a:r>
              <a:rPr lang="en-US" altLang="sr-Latn-RS" sz="1800" dirty="0" err="1"/>
              <a:t>između</a:t>
            </a:r>
            <a:r>
              <a:rPr lang="en-US" altLang="sr-Latn-RS" sz="1800" dirty="0"/>
              <a:t> </a:t>
            </a:r>
            <a:r>
              <a:rPr lang="en-US" altLang="sr-Latn-RS" sz="1800" dirty="0" err="1"/>
              <a:t>klasa</a:t>
            </a:r>
            <a:r>
              <a:rPr lang="en-US" altLang="sr-Latn-RS" sz="1800" dirty="0"/>
              <a:t> </a:t>
            </a:r>
            <a:r>
              <a:rPr lang="en-US" altLang="sr-Latn-RS" sz="1800" dirty="0" err="1"/>
              <a:t>naziva</a:t>
            </a:r>
            <a:r>
              <a:rPr lang="en-US" altLang="sr-Latn-RS" sz="1800" dirty="0"/>
              <a:t> </a:t>
            </a:r>
            <a:r>
              <a:rPr lang="en-US" altLang="sr-Latn-RS" sz="1800" i="1" dirty="0" err="1">
                <a:solidFill>
                  <a:srgbClr val="0033CC"/>
                </a:solidFill>
              </a:rPr>
              <a:t>nasleđivanje</a:t>
            </a:r>
            <a:r>
              <a:rPr lang="en-US" altLang="sr-Latn-RS" sz="1800" dirty="0"/>
              <a:t> (</a:t>
            </a:r>
            <a:r>
              <a:rPr lang="en-US" altLang="sr-Latn-RS" sz="1800" dirty="0" err="1"/>
              <a:t>engl.</a:t>
            </a:r>
            <a:r>
              <a:rPr lang="en-US" altLang="sr-Latn-RS" sz="1800" dirty="0"/>
              <a:t> </a:t>
            </a:r>
            <a:r>
              <a:rPr lang="en-US" altLang="sr-Latn-RS" sz="1800" i="1" dirty="0"/>
              <a:t>inheritance</a:t>
            </a:r>
            <a:r>
              <a:rPr lang="en-US" altLang="sr-Latn-RS" sz="1800" dirty="0"/>
              <a:t>).</a:t>
            </a:r>
          </a:p>
          <a:p>
            <a:pPr eaLnBrk="1" hangingPunct="1">
              <a:lnSpc>
                <a:spcPct val="80000"/>
              </a:lnSpc>
              <a:spcBef>
                <a:spcPct val="40000"/>
              </a:spcBef>
            </a:pPr>
            <a:br>
              <a:rPr lang="en-US" altLang="sr-Latn-RS" sz="1800" dirty="0"/>
            </a:br>
            <a:r>
              <a:rPr lang="en-US" altLang="sr-Latn-RS" sz="1800" dirty="0" err="1"/>
              <a:t>Relacija</a:t>
            </a:r>
            <a:r>
              <a:rPr lang="en-US" altLang="sr-Latn-RS" sz="1800" dirty="0"/>
              <a:t> </a:t>
            </a:r>
            <a:r>
              <a:rPr lang="en-US" altLang="sr-Latn-RS" sz="1800" dirty="0" err="1"/>
              <a:t>nasleđivanja</a:t>
            </a:r>
            <a:r>
              <a:rPr lang="en-US" altLang="sr-Latn-RS" sz="1800" dirty="0"/>
              <a:t> se </a:t>
            </a:r>
            <a:r>
              <a:rPr lang="en-US" altLang="sr-Latn-RS" sz="1800" dirty="0" err="1"/>
              <a:t>najčešće</a:t>
            </a:r>
            <a:r>
              <a:rPr lang="en-US" altLang="sr-Latn-RS" sz="1800" dirty="0"/>
              <a:t> </a:t>
            </a:r>
            <a:r>
              <a:rPr lang="en-US" altLang="sr-Latn-RS" sz="1800" dirty="0" err="1"/>
              <a:t>prikazuje</a:t>
            </a:r>
            <a:r>
              <a:rPr lang="en-US" altLang="sr-Latn-RS" sz="1800" dirty="0"/>
              <a:t> (</a:t>
            </a:r>
            <a:r>
              <a:rPr lang="en-US" altLang="sr-Latn-RS" sz="1800" dirty="0" err="1"/>
              <a:t>usmerenim</a:t>
            </a:r>
            <a:r>
              <a:rPr lang="en-US" altLang="sr-Latn-RS" sz="1800" dirty="0"/>
              <a:t> </a:t>
            </a:r>
            <a:r>
              <a:rPr lang="en-US" altLang="sr-Latn-RS" sz="1800" dirty="0" err="1"/>
              <a:t>acikličnim</a:t>
            </a:r>
            <a:r>
              <a:rPr lang="en-US" altLang="sr-Latn-RS" sz="1800" dirty="0"/>
              <a:t>) </a:t>
            </a:r>
            <a:r>
              <a:rPr lang="en-US" altLang="sr-Latn-RS" sz="1800" dirty="0" err="1"/>
              <a:t>grafom</a:t>
            </a:r>
            <a:r>
              <a:rPr lang="en-US" altLang="sr-Latn-RS" sz="18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Group 4">
            <a:extLst>
              <a:ext uri="{FF2B5EF4-FFF2-40B4-BE49-F238E27FC236}">
                <a16:creationId xmlns:a16="http://schemas.microsoft.com/office/drawing/2014/main" id="{17B2E1C8-8D31-43FD-9E29-7109D60A1D88}"/>
              </a:ext>
            </a:extLst>
          </p:cNvPr>
          <p:cNvGrpSpPr>
            <a:grpSpLocks/>
          </p:cNvGrpSpPr>
          <p:nvPr/>
        </p:nvGrpSpPr>
        <p:grpSpPr bwMode="auto">
          <a:xfrm>
            <a:off x="1893888" y="1557338"/>
            <a:ext cx="8469312" cy="3363912"/>
            <a:chOff x="192" y="1296"/>
            <a:chExt cx="5335" cy="2119"/>
          </a:xfrm>
        </p:grpSpPr>
        <p:grpSp>
          <p:nvGrpSpPr>
            <p:cNvPr id="160775" name="Group 5">
              <a:extLst>
                <a:ext uri="{FF2B5EF4-FFF2-40B4-BE49-F238E27FC236}">
                  <a16:creationId xmlns:a16="http://schemas.microsoft.com/office/drawing/2014/main" id="{8A17AEF2-E51D-49FA-9B51-D47E0EED7C02}"/>
                </a:ext>
              </a:extLst>
            </p:cNvPr>
            <p:cNvGrpSpPr>
              <a:grpSpLocks/>
            </p:cNvGrpSpPr>
            <p:nvPr/>
          </p:nvGrpSpPr>
          <p:grpSpPr bwMode="auto">
            <a:xfrm>
              <a:off x="2166" y="1296"/>
              <a:ext cx="1129" cy="289"/>
              <a:chOff x="2166" y="1296"/>
              <a:chExt cx="1129" cy="289"/>
            </a:xfrm>
          </p:grpSpPr>
          <p:grpSp>
            <p:nvGrpSpPr>
              <p:cNvPr id="160822" name="Group 6">
                <a:extLst>
                  <a:ext uri="{FF2B5EF4-FFF2-40B4-BE49-F238E27FC236}">
                    <a16:creationId xmlns:a16="http://schemas.microsoft.com/office/drawing/2014/main" id="{8A3282F2-2B84-407E-9042-E9284D45FD32}"/>
                  </a:ext>
                </a:extLst>
              </p:cNvPr>
              <p:cNvGrpSpPr>
                <a:grpSpLocks/>
              </p:cNvGrpSpPr>
              <p:nvPr/>
            </p:nvGrpSpPr>
            <p:grpSpPr bwMode="auto">
              <a:xfrm>
                <a:off x="2167" y="1296"/>
                <a:ext cx="1128" cy="289"/>
                <a:chOff x="0" y="0"/>
                <a:chExt cx="20000" cy="20000"/>
              </a:xfrm>
            </p:grpSpPr>
            <p:sp>
              <p:nvSpPr>
                <p:cNvPr id="160824" name="Freeform 7">
                  <a:extLst>
                    <a:ext uri="{FF2B5EF4-FFF2-40B4-BE49-F238E27FC236}">
                      <a16:creationId xmlns:a16="http://schemas.microsoft.com/office/drawing/2014/main" id="{52479977-BFD4-4849-9361-DFAB78B63B6C}"/>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29"/>
                      </a:lnTo>
                      <a:lnTo>
                        <a:pt x="0" y="19929"/>
                      </a:lnTo>
                      <a:lnTo>
                        <a:pt x="0" y="0"/>
                      </a:lnTo>
                      <a:lnTo>
                        <a:pt x="19986"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25" name="Freeform 8">
                  <a:extLst>
                    <a:ext uri="{FF2B5EF4-FFF2-40B4-BE49-F238E27FC236}">
                      <a16:creationId xmlns:a16="http://schemas.microsoft.com/office/drawing/2014/main" id="{C6270CF0-73A0-4A4D-B3E7-B8F5FE6769DB}"/>
                    </a:ext>
                  </a:extLst>
                </p:cNvPr>
                <p:cNvSpPr>
                  <a:spLocks/>
                </p:cNvSpPr>
                <p:nvPr/>
              </p:nvSpPr>
              <p:spPr bwMode="auto">
                <a:xfrm>
                  <a:off x="0" y="0"/>
                  <a:ext cx="20000" cy="20000"/>
                </a:xfrm>
                <a:custGeom>
                  <a:avLst/>
                  <a:gdLst>
                    <a:gd name="T0" fmla="*/ 19986 w 20000"/>
                    <a:gd name="T1" fmla="*/ 0 h 20000"/>
                    <a:gd name="T2" fmla="*/ 19986 w 20000"/>
                    <a:gd name="T3" fmla="*/ 19929 h 20000"/>
                    <a:gd name="T4" fmla="*/ 0 w 20000"/>
                    <a:gd name="T5" fmla="*/ 19929 h 20000"/>
                    <a:gd name="T6" fmla="*/ 0 w 20000"/>
                    <a:gd name="T7" fmla="*/ 0 h 20000"/>
                    <a:gd name="T8" fmla="*/ 19986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6" y="0"/>
                      </a:moveTo>
                      <a:lnTo>
                        <a:pt x="19986" y="19929"/>
                      </a:lnTo>
                      <a:lnTo>
                        <a:pt x="0" y="19929"/>
                      </a:lnTo>
                      <a:lnTo>
                        <a:pt x="0" y="0"/>
                      </a:lnTo>
                      <a:lnTo>
                        <a:pt x="19986"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823" name="Rectangle 9">
                <a:extLst>
                  <a:ext uri="{FF2B5EF4-FFF2-40B4-BE49-F238E27FC236}">
                    <a16:creationId xmlns:a16="http://schemas.microsoft.com/office/drawing/2014/main" id="{17DD2318-4C16-43FC-A4E0-981493CF3B2F}"/>
                  </a:ext>
                </a:extLst>
              </p:cNvPr>
              <p:cNvSpPr>
                <a:spLocks noChangeArrowheads="1"/>
              </p:cNvSpPr>
              <p:nvPr/>
            </p:nvSpPr>
            <p:spPr bwMode="auto">
              <a:xfrm>
                <a:off x="2166" y="1383"/>
                <a:ext cx="112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sr-Latn-CS" altLang="sr-Latn-RS" sz="1600" b="1" dirty="0">
                    <a:solidFill>
                      <a:srgbClr val="000000"/>
                    </a:solidFill>
                    <a:latin typeface="Courier New" panose="02070309020205020404" pitchFamily="49" charset="0"/>
                    <a:cs typeface="Times New Roman" panose="02020603050405020304" pitchFamily="18" charset="0"/>
                  </a:rPr>
                  <a:t>Figura</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grpSp>
          <p:nvGrpSpPr>
            <p:cNvPr id="160776" name="Group 10">
              <a:extLst>
                <a:ext uri="{FF2B5EF4-FFF2-40B4-BE49-F238E27FC236}">
                  <a16:creationId xmlns:a16="http://schemas.microsoft.com/office/drawing/2014/main" id="{1370090A-6320-4A58-938F-087338689BE5}"/>
                </a:ext>
              </a:extLst>
            </p:cNvPr>
            <p:cNvGrpSpPr>
              <a:grpSpLocks/>
            </p:cNvGrpSpPr>
            <p:nvPr/>
          </p:nvGrpSpPr>
          <p:grpSpPr bwMode="auto">
            <a:xfrm>
              <a:off x="490" y="2123"/>
              <a:ext cx="1661" cy="289"/>
              <a:chOff x="0" y="0"/>
              <a:chExt cx="20000" cy="20000"/>
            </a:xfrm>
          </p:grpSpPr>
          <p:sp>
            <p:nvSpPr>
              <p:cNvPr id="160820" name="Freeform 11">
                <a:extLst>
                  <a:ext uri="{FF2B5EF4-FFF2-40B4-BE49-F238E27FC236}">
                    <a16:creationId xmlns:a16="http://schemas.microsoft.com/office/drawing/2014/main" id="{43BB003E-2BAC-4684-B578-9D11ACD06DA3}"/>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21" name="Freeform 12">
                <a:extLst>
                  <a:ext uri="{FF2B5EF4-FFF2-40B4-BE49-F238E27FC236}">
                    <a16:creationId xmlns:a16="http://schemas.microsoft.com/office/drawing/2014/main" id="{C3077BBB-E54D-4F69-8BDA-9644FC912413}"/>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777" name="Rectangle 13">
              <a:extLst>
                <a:ext uri="{FF2B5EF4-FFF2-40B4-BE49-F238E27FC236}">
                  <a16:creationId xmlns:a16="http://schemas.microsoft.com/office/drawing/2014/main" id="{AD021AAE-C848-4F2B-9F98-8C5876A9087F}"/>
                </a:ext>
              </a:extLst>
            </p:cNvPr>
            <p:cNvSpPr>
              <a:spLocks noChangeArrowheads="1"/>
            </p:cNvSpPr>
            <p:nvPr/>
          </p:nvSpPr>
          <p:spPr bwMode="auto">
            <a:xfrm>
              <a:off x="489" y="2210"/>
              <a:ext cx="1662"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en-US" altLang="sr-Latn-RS" sz="1600" b="1" noProof="1">
                  <a:solidFill>
                    <a:srgbClr val="000000"/>
                  </a:solidFill>
                  <a:latin typeface="Courier New" panose="02070309020205020404" pitchFamily="49" charset="0"/>
                  <a:cs typeface="Times New Roman" panose="02020603050405020304" pitchFamily="18" charset="0"/>
                </a:rPr>
                <a:t>D</a:t>
              </a:r>
              <a:r>
                <a:rPr lang="sr-Latn-CS" altLang="sr-Latn-RS" sz="1600" b="1">
                  <a:solidFill>
                    <a:srgbClr val="000000"/>
                  </a:solidFill>
                  <a:latin typeface="Courier New" panose="02070309020205020404" pitchFamily="49" charset="0"/>
                  <a:cs typeface="Times New Roman" panose="02020603050405020304" pitchFamily="18" charset="0"/>
                </a:rPr>
                <a:t>vodimenzionaFigura</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nvGrpSpPr>
            <p:cNvPr id="160778" name="Group 14">
              <a:extLst>
                <a:ext uri="{FF2B5EF4-FFF2-40B4-BE49-F238E27FC236}">
                  <a16:creationId xmlns:a16="http://schemas.microsoft.com/office/drawing/2014/main" id="{B7B9C159-4B90-42F8-B8D0-6FA8D3B51CB9}"/>
                </a:ext>
              </a:extLst>
            </p:cNvPr>
            <p:cNvGrpSpPr>
              <a:grpSpLocks/>
            </p:cNvGrpSpPr>
            <p:nvPr/>
          </p:nvGrpSpPr>
          <p:grpSpPr bwMode="auto">
            <a:xfrm>
              <a:off x="3357" y="2123"/>
              <a:ext cx="1661" cy="289"/>
              <a:chOff x="3357" y="2123"/>
              <a:chExt cx="1661" cy="289"/>
            </a:xfrm>
          </p:grpSpPr>
          <p:grpSp>
            <p:nvGrpSpPr>
              <p:cNvPr id="160816" name="Group 15">
                <a:extLst>
                  <a:ext uri="{FF2B5EF4-FFF2-40B4-BE49-F238E27FC236}">
                    <a16:creationId xmlns:a16="http://schemas.microsoft.com/office/drawing/2014/main" id="{EDF44DE8-958C-4351-B960-8A546ADCC755}"/>
                  </a:ext>
                </a:extLst>
              </p:cNvPr>
              <p:cNvGrpSpPr>
                <a:grpSpLocks/>
              </p:cNvGrpSpPr>
              <p:nvPr/>
            </p:nvGrpSpPr>
            <p:grpSpPr bwMode="auto">
              <a:xfrm>
                <a:off x="3358" y="2123"/>
                <a:ext cx="1660" cy="289"/>
                <a:chOff x="0" y="0"/>
                <a:chExt cx="20000" cy="20000"/>
              </a:xfrm>
            </p:grpSpPr>
            <p:sp>
              <p:nvSpPr>
                <p:cNvPr id="160818" name="Freeform 16">
                  <a:extLst>
                    <a:ext uri="{FF2B5EF4-FFF2-40B4-BE49-F238E27FC236}">
                      <a16:creationId xmlns:a16="http://schemas.microsoft.com/office/drawing/2014/main" id="{BCFC13D4-3B33-4852-A786-31C9A8AF8821}"/>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19" name="Freeform 17">
                  <a:extLst>
                    <a:ext uri="{FF2B5EF4-FFF2-40B4-BE49-F238E27FC236}">
                      <a16:creationId xmlns:a16="http://schemas.microsoft.com/office/drawing/2014/main" id="{85096358-C42C-41F6-BD3A-A87B240A8548}"/>
                    </a:ext>
                  </a:extLst>
                </p:cNvPr>
                <p:cNvSpPr>
                  <a:spLocks/>
                </p:cNvSpPr>
                <p:nvPr/>
              </p:nvSpPr>
              <p:spPr bwMode="auto">
                <a:xfrm>
                  <a:off x="0" y="0"/>
                  <a:ext cx="20000" cy="20000"/>
                </a:xfrm>
                <a:custGeom>
                  <a:avLst/>
                  <a:gdLst>
                    <a:gd name="T0" fmla="*/ 19991 w 20000"/>
                    <a:gd name="T1" fmla="*/ 0 h 20000"/>
                    <a:gd name="T2" fmla="*/ 19991 w 20000"/>
                    <a:gd name="T3" fmla="*/ 19929 h 20000"/>
                    <a:gd name="T4" fmla="*/ 0 w 20000"/>
                    <a:gd name="T5" fmla="*/ 19929 h 20000"/>
                    <a:gd name="T6" fmla="*/ 0 w 20000"/>
                    <a:gd name="T7" fmla="*/ 0 h 20000"/>
                    <a:gd name="T8" fmla="*/ 19991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91" y="0"/>
                      </a:moveTo>
                      <a:lnTo>
                        <a:pt x="19991" y="19929"/>
                      </a:lnTo>
                      <a:lnTo>
                        <a:pt x="0" y="19929"/>
                      </a:lnTo>
                      <a:lnTo>
                        <a:pt x="0" y="0"/>
                      </a:lnTo>
                      <a:lnTo>
                        <a:pt x="19991"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817" name="Rectangle 18">
                <a:extLst>
                  <a:ext uri="{FF2B5EF4-FFF2-40B4-BE49-F238E27FC236}">
                    <a16:creationId xmlns:a16="http://schemas.microsoft.com/office/drawing/2014/main" id="{FB0A4519-985F-48AB-8C38-D39AFA0C7D7A}"/>
                  </a:ext>
                </a:extLst>
              </p:cNvPr>
              <p:cNvSpPr>
                <a:spLocks noChangeArrowheads="1"/>
              </p:cNvSpPr>
              <p:nvPr/>
            </p:nvSpPr>
            <p:spPr bwMode="auto">
              <a:xfrm>
                <a:off x="3357" y="2210"/>
                <a:ext cx="166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en-US" altLang="sr-Latn-RS" sz="1600" b="1" noProof="1">
                    <a:solidFill>
                      <a:srgbClr val="000000"/>
                    </a:solidFill>
                    <a:latin typeface="Courier New" panose="02070309020205020404" pitchFamily="49" charset="0"/>
                    <a:cs typeface="Times New Roman" panose="02020603050405020304" pitchFamily="18" charset="0"/>
                  </a:rPr>
                  <a:t>T</a:t>
                </a:r>
                <a:r>
                  <a:rPr lang="sr-Latn-CS" altLang="sr-Latn-RS" sz="1600" b="1" dirty="0" err="1">
                    <a:solidFill>
                      <a:srgbClr val="000000"/>
                    </a:solidFill>
                    <a:latin typeface="Courier New" panose="02070309020205020404" pitchFamily="49" charset="0"/>
                    <a:cs typeface="Times New Roman" panose="02020603050405020304" pitchFamily="18" charset="0"/>
                  </a:rPr>
                  <a:t>rodimenzionaFigura</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grpSp>
          <p:nvGrpSpPr>
            <p:cNvPr id="160779" name="Group 19">
              <a:extLst>
                <a:ext uri="{FF2B5EF4-FFF2-40B4-BE49-F238E27FC236}">
                  <a16:creationId xmlns:a16="http://schemas.microsoft.com/office/drawing/2014/main" id="{8396BB33-3D94-40B4-9AEC-E827EE411EC0}"/>
                </a:ext>
              </a:extLst>
            </p:cNvPr>
            <p:cNvGrpSpPr>
              <a:grpSpLocks/>
            </p:cNvGrpSpPr>
            <p:nvPr/>
          </p:nvGrpSpPr>
          <p:grpSpPr bwMode="auto">
            <a:xfrm>
              <a:off x="193" y="3126"/>
              <a:ext cx="689" cy="289"/>
              <a:chOff x="0" y="0"/>
              <a:chExt cx="20000" cy="20000"/>
            </a:xfrm>
          </p:grpSpPr>
          <p:sp>
            <p:nvSpPr>
              <p:cNvPr id="160814" name="Freeform 20">
                <a:extLst>
                  <a:ext uri="{FF2B5EF4-FFF2-40B4-BE49-F238E27FC236}">
                    <a16:creationId xmlns:a16="http://schemas.microsoft.com/office/drawing/2014/main" id="{35B7DB42-32FE-46E5-807C-6EEC28AD2247}"/>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15" name="Freeform 21">
                <a:extLst>
                  <a:ext uri="{FF2B5EF4-FFF2-40B4-BE49-F238E27FC236}">
                    <a16:creationId xmlns:a16="http://schemas.microsoft.com/office/drawing/2014/main" id="{DEEE515C-7B9F-4648-8B39-F13BDFD211C4}"/>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780" name="Rectangle 22">
              <a:extLst>
                <a:ext uri="{FF2B5EF4-FFF2-40B4-BE49-F238E27FC236}">
                  <a16:creationId xmlns:a16="http://schemas.microsoft.com/office/drawing/2014/main" id="{D43DE8B2-2B06-4551-98BA-85749657BB2B}"/>
                </a:ext>
              </a:extLst>
            </p:cNvPr>
            <p:cNvSpPr>
              <a:spLocks noChangeArrowheads="1"/>
            </p:cNvSpPr>
            <p:nvPr/>
          </p:nvSpPr>
          <p:spPr bwMode="auto">
            <a:xfrm>
              <a:off x="192" y="3213"/>
              <a:ext cx="69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sr-Latn-CS" altLang="sr-Latn-RS" sz="1600" b="1">
                  <a:solidFill>
                    <a:srgbClr val="000000"/>
                  </a:solidFill>
                  <a:latin typeface="Courier New" panose="02070309020205020404" pitchFamily="49" charset="0"/>
                  <a:cs typeface="Times New Roman" panose="02020603050405020304" pitchFamily="18" charset="0"/>
                </a:rPr>
                <a:t>Kružnica</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nvGrpSpPr>
            <p:cNvPr id="160781" name="Group 23">
              <a:extLst>
                <a:ext uri="{FF2B5EF4-FFF2-40B4-BE49-F238E27FC236}">
                  <a16:creationId xmlns:a16="http://schemas.microsoft.com/office/drawing/2014/main" id="{DD4C743A-4514-4615-A94F-A782EAE1C17E}"/>
                </a:ext>
              </a:extLst>
            </p:cNvPr>
            <p:cNvGrpSpPr>
              <a:grpSpLocks/>
            </p:cNvGrpSpPr>
            <p:nvPr/>
          </p:nvGrpSpPr>
          <p:grpSpPr bwMode="auto">
            <a:xfrm>
              <a:off x="976" y="3126"/>
              <a:ext cx="690" cy="289"/>
              <a:chOff x="0" y="0"/>
              <a:chExt cx="20000" cy="20000"/>
            </a:xfrm>
          </p:grpSpPr>
          <p:sp>
            <p:nvSpPr>
              <p:cNvPr id="160812" name="Freeform 24">
                <a:extLst>
                  <a:ext uri="{FF2B5EF4-FFF2-40B4-BE49-F238E27FC236}">
                    <a16:creationId xmlns:a16="http://schemas.microsoft.com/office/drawing/2014/main" id="{04A1C7D0-1DB8-4A4F-82B3-CEEA124BDA5D}"/>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13" name="Freeform 25">
                <a:extLst>
                  <a:ext uri="{FF2B5EF4-FFF2-40B4-BE49-F238E27FC236}">
                    <a16:creationId xmlns:a16="http://schemas.microsoft.com/office/drawing/2014/main" id="{69BA6E97-5229-4A2F-8CBA-E77AC53E16BB}"/>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782" name="Rectangle 26">
              <a:extLst>
                <a:ext uri="{FF2B5EF4-FFF2-40B4-BE49-F238E27FC236}">
                  <a16:creationId xmlns:a16="http://schemas.microsoft.com/office/drawing/2014/main" id="{A808BA40-2622-452B-889F-EE6C43FF04A0}"/>
                </a:ext>
              </a:extLst>
            </p:cNvPr>
            <p:cNvSpPr>
              <a:spLocks noChangeArrowheads="1"/>
            </p:cNvSpPr>
            <p:nvPr/>
          </p:nvSpPr>
          <p:spPr bwMode="auto">
            <a:xfrm>
              <a:off x="975" y="3213"/>
              <a:ext cx="691"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sr-Latn-CS" altLang="sr-Latn-RS" sz="1600" b="1">
                  <a:solidFill>
                    <a:srgbClr val="000000"/>
                  </a:solidFill>
                  <a:latin typeface="Courier New" panose="02070309020205020404" pitchFamily="49" charset="0"/>
                  <a:cs typeface="Times New Roman" panose="02020603050405020304" pitchFamily="18" charset="0"/>
                </a:rPr>
                <a:t>Kvadrat</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nvGrpSpPr>
            <p:cNvPr id="160783" name="Group 27">
              <a:extLst>
                <a:ext uri="{FF2B5EF4-FFF2-40B4-BE49-F238E27FC236}">
                  <a16:creationId xmlns:a16="http://schemas.microsoft.com/office/drawing/2014/main" id="{8BD95367-7D55-4E96-82B8-DEA5D95251CB}"/>
                </a:ext>
              </a:extLst>
            </p:cNvPr>
            <p:cNvGrpSpPr>
              <a:grpSpLocks/>
            </p:cNvGrpSpPr>
            <p:nvPr/>
          </p:nvGrpSpPr>
          <p:grpSpPr bwMode="auto">
            <a:xfrm>
              <a:off x="1760" y="3126"/>
              <a:ext cx="689" cy="289"/>
              <a:chOff x="0" y="0"/>
              <a:chExt cx="20000" cy="20000"/>
            </a:xfrm>
          </p:grpSpPr>
          <p:sp>
            <p:nvSpPr>
              <p:cNvPr id="160810" name="Freeform 28">
                <a:extLst>
                  <a:ext uri="{FF2B5EF4-FFF2-40B4-BE49-F238E27FC236}">
                    <a16:creationId xmlns:a16="http://schemas.microsoft.com/office/drawing/2014/main" id="{787B5AA2-7EB7-40FD-BC8B-88D6569AD81B}"/>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11" name="Freeform 29">
                <a:extLst>
                  <a:ext uri="{FF2B5EF4-FFF2-40B4-BE49-F238E27FC236}">
                    <a16:creationId xmlns:a16="http://schemas.microsoft.com/office/drawing/2014/main" id="{D541C804-6DA0-4000-87D4-79B63C498075}"/>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784" name="Rectangle 30">
              <a:extLst>
                <a:ext uri="{FF2B5EF4-FFF2-40B4-BE49-F238E27FC236}">
                  <a16:creationId xmlns:a16="http://schemas.microsoft.com/office/drawing/2014/main" id="{13E63570-8DC3-490F-9844-7C21909131BC}"/>
                </a:ext>
              </a:extLst>
            </p:cNvPr>
            <p:cNvSpPr>
              <a:spLocks noChangeArrowheads="1"/>
            </p:cNvSpPr>
            <p:nvPr/>
          </p:nvSpPr>
          <p:spPr bwMode="auto">
            <a:xfrm>
              <a:off x="1759" y="3213"/>
              <a:ext cx="69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en-US" altLang="sr-Latn-RS" sz="1600" b="1" noProof="1">
                  <a:solidFill>
                    <a:srgbClr val="000000"/>
                  </a:solidFill>
                  <a:latin typeface="Courier New" panose="02070309020205020404" pitchFamily="49" charset="0"/>
                  <a:cs typeface="Times New Roman" panose="02020603050405020304" pitchFamily="18" charset="0"/>
                </a:rPr>
                <a:t>Tr</a:t>
              </a:r>
              <a:r>
                <a:rPr lang="sr-Latn-CS" altLang="sr-Latn-RS" sz="1600" b="1">
                  <a:solidFill>
                    <a:srgbClr val="000000"/>
                  </a:solidFill>
                  <a:latin typeface="Courier New" panose="02070309020205020404" pitchFamily="49" charset="0"/>
                  <a:cs typeface="Times New Roman" panose="02020603050405020304" pitchFamily="18" charset="0"/>
                </a:rPr>
                <a:t>ougao</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nvGrpSpPr>
            <p:cNvPr id="160785" name="Group 31">
              <a:extLst>
                <a:ext uri="{FF2B5EF4-FFF2-40B4-BE49-F238E27FC236}">
                  <a16:creationId xmlns:a16="http://schemas.microsoft.com/office/drawing/2014/main" id="{02A90782-6920-43E3-AFB0-E2280CB5165D}"/>
                </a:ext>
              </a:extLst>
            </p:cNvPr>
            <p:cNvGrpSpPr>
              <a:grpSpLocks/>
            </p:cNvGrpSpPr>
            <p:nvPr/>
          </p:nvGrpSpPr>
          <p:grpSpPr bwMode="auto">
            <a:xfrm>
              <a:off x="3052" y="3126"/>
              <a:ext cx="689" cy="289"/>
              <a:chOff x="0" y="0"/>
              <a:chExt cx="20000" cy="20000"/>
            </a:xfrm>
          </p:grpSpPr>
          <p:sp>
            <p:nvSpPr>
              <p:cNvPr id="160808" name="Freeform 32">
                <a:extLst>
                  <a:ext uri="{FF2B5EF4-FFF2-40B4-BE49-F238E27FC236}">
                    <a16:creationId xmlns:a16="http://schemas.microsoft.com/office/drawing/2014/main" id="{C3CD67DD-8F64-4B00-97D8-EBC8C74A6AC7}"/>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09" name="Freeform 33">
                <a:extLst>
                  <a:ext uri="{FF2B5EF4-FFF2-40B4-BE49-F238E27FC236}">
                    <a16:creationId xmlns:a16="http://schemas.microsoft.com/office/drawing/2014/main" id="{8263149D-EF53-443A-86CF-A3E751E627C9}"/>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786" name="Rectangle 34">
              <a:extLst>
                <a:ext uri="{FF2B5EF4-FFF2-40B4-BE49-F238E27FC236}">
                  <a16:creationId xmlns:a16="http://schemas.microsoft.com/office/drawing/2014/main" id="{2FF64F9D-D468-499B-BF9A-91FFE73F8AFA}"/>
                </a:ext>
              </a:extLst>
            </p:cNvPr>
            <p:cNvSpPr>
              <a:spLocks noChangeArrowheads="1"/>
            </p:cNvSpPr>
            <p:nvPr/>
          </p:nvSpPr>
          <p:spPr bwMode="auto">
            <a:xfrm>
              <a:off x="3051" y="3213"/>
              <a:ext cx="69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sr-Latn-CS" altLang="sr-Latn-RS" sz="1600" b="1" dirty="0">
                  <a:solidFill>
                    <a:srgbClr val="000000"/>
                  </a:solidFill>
                  <a:latin typeface="Courier New" panose="02070309020205020404" pitchFamily="49" charset="0"/>
                  <a:cs typeface="Times New Roman" panose="02020603050405020304" pitchFamily="18" charset="0"/>
                </a:rPr>
                <a:t>Lopta</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nvGrpSpPr>
            <p:cNvPr id="160787" name="Group 35">
              <a:extLst>
                <a:ext uri="{FF2B5EF4-FFF2-40B4-BE49-F238E27FC236}">
                  <a16:creationId xmlns:a16="http://schemas.microsoft.com/office/drawing/2014/main" id="{88212F78-B9FC-480B-B96B-C0A3CA2511C5}"/>
                </a:ext>
              </a:extLst>
            </p:cNvPr>
            <p:cNvGrpSpPr>
              <a:grpSpLocks/>
            </p:cNvGrpSpPr>
            <p:nvPr/>
          </p:nvGrpSpPr>
          <p:grpSpPr bwMode="auto">
            <a:xfrm>
              <a:off x="3834" y="3126"/>
              <a:ext cx="690" cy="289"/>
              <a:chOff x="3834" y="3126"/>
              <a:chExt cx="690" cy="289"/>
            </a:xfrm>
          </p:grpSpPr>
          <p:grpSp>
            <p:nvGrpSpPr>
              <p:cNvPr id="160804" name="Group 36">
                <a:extLst>
                  <a:ext uri="{FF2B5EF4-FFF2-40B4-BE49-F238E27FC236}">
                    <a16:creationId xmlns:a16="http://schemas.microsoft.com/office/drawing/2014/main" id="{5A94F9DA-AF67-4862-B6E4-BED01377B57E}"/>
                  </a:ext>
                </a:extLst>
              </p:cNvPr>
              <p:cNvGrpSpPr>
                <a:grpSpLocks/>
              </p:cNvGrpSpPr>
              <p:nvPr/>
            </p:nvGrpSpPr>
            <p:grpSpPr bwMode="auto">
              <a:xfrm>
                <a:off x="3835" y="3126"/>
                <a:ext cx="689" cy="289"/>
                <a:chOff x="0" y="0"/>
                <a:chExt cx="20000" cy="20000"/>
              </a:xfrm>
            </p:grpSpPr>
            <p:sp>
              <p:nvSpPr>
                <p:cNvPr id="160806" name="Freeform 37">
                  <a:extLst>
                    <a:ext uri="{FF2B5EF4-FFF2-40B4-BE49-F238E27FC236}">
                      <a16:creationId xmlns:a16="http://schemas.microsoft.com/office/drawing/2014/main" id="{0FD1B4D2-D437-4797-91E0-E30A2B868A8C}"/>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07" name="Freeform 38">
                  <a:extLst>
                    <a:ext uri="{FF2B5EF4-FFF2-40B4-BE49-F238E27FC236}">
                      <a16:creationId xmlns:a16="http://schemas.microsoft.com/office/drawing/2014/main" id="{3A441AF2-59B8-4AC1-AF54-6BCBD24E8440}"/>
                    </a:ext>
                  </a:extLst>
                </p:cNvPr>
                <p:cNvSpPr>
                  <a:spLocks/>
                </p:cNvSpPr>
                <p:nvPr/>
              </p:nvSpPr>
              <p:spPr bwMode="auto">
                <a:xfrm>
                  <a:off x="0" y="0"/>
                  <a:ext cx="20000" cy="20000"/>
                </a:xfrm>
                <a:custGeom>
                  <a:avLst/>
                  <a:gdLst>
                    <a:gd name="T0" fmla="*/ 19977 w 20000"/>
                    <a:gd name="T1" fmla="*/ 0 h 20000"/>
                    <a:gd name="T2" fmla="*/ 19977 w 20000"/>
                    <a:gd name="T3" fmla="*/ 19929 h 20000"/>
                    <a:gd name="T4" fmla="*/ 0 w 20000"/>
                    <a:gd name="T5" fmla="*/ 19929 h 20000"/>
                    <a:gd name="T6" fmla="*/ 0 w 20000"/>
                    <a:gd name="T7" fmla="*/ 0 h 20000"/>
                    <a:gd name="T8" fmla="*/ 19977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77" y="0"/>
                      </a:moveTo>
                      <a:lnTo>
                        <a:pt x="19977" y="19929"/>
                      </a:lnTo>
                      <a:lnTo>
                        <a:pt x="0" y="19929"/>
                      </a:lnTo>
                      <a:lnTo>
                        <a:pt x="0" y="0"/>
                      </a:lnTo>
                      <a:lnTo>
                        <a:pt x="19977"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805" name="Rectangle 39">
                <a:extLst>
                  <a:ext uri="{FF2B5EF4-FFF2-40B4-BE49-F238E27FC236}">
                    <a16:creationId xmlns:a16="http://schemas.microsoft.com/office/drawing/2014/main" id="{40E4DDB7-F89D-406B-B747-1EAECCE6288B}"/>
                  </a:ext>
                </a:extLst>
              </p:cNvPr>
              <p:cNvSpPr>
                <a:spLocks noChangeArrowheads="1"/>
              </p:cNvSpPr>
              <p:nvPr/>
            </p:nvSpPr>
            <p:spPr bwMode="auto">
              <a:xfrm>
                <a:off x="3834" y="3213"/>
                <a:ext cx="690"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sr-Latn-CS" altLang="sr-Latn-RS" sz="1600" b="1">
                    <a:solidFill>
                      <a:srgbClr val="000000"/>
                    </a:solidFill>
                    <a:latin typeface="Courier New" panose="02070309020205020404" pitchFamily="49" charset="0"/>
                    <a:cs typeface="Times New Roman" panose="02020603050405020304" pitchFamily="18" charset="0"/>
                  </a:rPr>
                  <a:t>Kocka</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grpSp>
          <p:nvGrpSpPr>
            <p:cNvPr id="160788" name="Group 40">
              <a:extLst>
                <a:ext uri="{FF2B5EF4-FFF2-40B4-BE49-F238E27FC236}">
                  <a16:creationId xmlns:a16="http://schemas.microsoft.com/office/drawing/2014/main" id="{BE26B897-B2FA-423B-A14E-713E720F4C46}"/>
                </a:ext>
              </a:extLst>
            </p:cNvPr>
            <p:cNvGrpSpPr>
              <a:grpSpLocks/>
            </p:cNvGrpSpPr>
            <p:nvPr/>
          </p:nvGrpSpPr>
          <p:grpSpPr bwMode="auto">
            <a:xfrm>
              <a:off x="4618" y="3126"/>
              <a:ext cx="909" cy="289"/>
              <a:chOff x="4618" y="3126"/>
              <a:chExt cx="909" cy="289"/>
            </a:xfrm>
          </p:grpSpPr>
          <p:grpSp>
            <p:nvGrpSpPr>
              <p:cNvPr id="160800" name="Group 41">
                <a:extLst>
                  <a:ext uri="{FF2B5EF4-FFF2-40B4-BE49-F238E27FC236}">
                    <a16:creationId xmlns:a16="http://schemas.microsoft.com/office/drawing/2014/main" id="{FB5D2373-E1DA-49BB-B3C8-E132C9315961}"/>
                  </a:ext>
                </a:extLst>
              </p:cNvPr>
              <p:cNvGrpSpPr>
                <a:grpSpLocks/>
              </p:cNvGrpSpPr>
              <p:nvPr/>
            </p:nvGrpSpPr>
            <p:grpSpPr bwMode="auto">
              <a:xfrm>
                <a:off x="4619" y="3126"/>
                <a:ext cx="908" cy="289"/>
                <a:chOff x="0" y="0"/>
                <a:chExt cx="20000" cy="20000"/>
              </a:xfrm>
            </p:grpSpPr>
            <p:sp>
              <p:nvSpPr>
                <p:cNvPr id="160802" name="Freeform 42">
                  <a:extLst>
                    <a:ext uri="{FF2B5EF4-FFF2-40B4-BE49-F238E27FC236}">
                      <a16:creationId xmlns:a16="http://schemas.microsoft.com/office/drawing/2014/main" id="{3213F0E1-F2F6-42E5-9EEE-4740068E9D61}"/>
                    </a:ext>
                  </a:extLst>
                </p:cNvPr>
                <p:cNvSpPr>
                  <a:spLocks/>
                </p:cNvSpPr>
                <p:nvPr/>
              </p:nvSpPr>
              <p:spPr bwMode="auto">
                <a:xfrm>
                  <a:off x="0" y="0"/>
                  <a:ext cx="20000" cy="20000"/>
                </a:xfrm>
                <a:custGeom>
                  <a:avLst/>
                  <a:gdLst>
                    <a:gd name="T0" fmla="*/ 19983 w 20000"/>
                    <a:gd name="T1" fmla="*/ 0 h 20000"/>
                    <a:gd name="T2" fmla="*/ 19983 w 20000"/>
                    <a:gd name="T3" fmla="*/ 19929 h 20000"/>
                    <a:gd name="T4" fmla="*/ 0 w 20000"/>
                    <a:gd name="T5" fmla="*/ 19929 h 20000"/>
                    <a:gd name="T6" fmla="*/ 0 w 20000"/>
                    <a:gd name="T7" fmla="*/ 0 h 20000"/>
                    <a:gd name="T8" fmla="*/ 1998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3" y="0"/>
                      </a:moveTo>
                      <a:lnTo>
                        <a:pt x="19983" y="19929"/>
                      </a:lnTo>
                      <a:lnTo>
                        <a:pt x="0" y="19929"/>
                      </a:lnTo>
                      <a:lnTo>
                        <a:pt x="0" y="0"/>
                      </a:lnTo>
                      <a:lnTo>
                        <a:pt x="19983" y="0"/>
                      </a:lnTo>
                      <a:close/>
                    </a:path>
                  </a:pathLst>
                </a:custGeom>
                <a:solidFill>
                  <a:srgbClr val="99CCFF"/>
                </a:solidFill>
                <a:ln w="2540" cap="flat">
                  <a:solidFill>
                    <a:srgbClr val="4DB3E6"/>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803" name="Freeform 43">
                  <a:extLst>
                    <a:ext uri="{FF2B5EF4-FFF2-40B4-BE49-F238E27FC236}">
                      <a16:creationId xmlns:a16="http://schemas.microsoft.com/office/drawing/2014/main" id="{50FD11F4-598F-485C-8C69-3162EE379B21}"/>
                    </a:ext>
                  </a:extLst>
                </p:cNvPr>
                <p:cNvSpPr>
                  <a:spLocks/>
                </p:cNvSpPr>
                <p:nvPr/>
              </p:nvSpPr>
              <p:spPr bwMode="auto">
                <a:xfrm>
                  <a:off x="0" y="0"/>
                  <a:ext cx="20000" cy="20000"/>
                </a:xfrm>
                <a:custGeom>
                  <a:avLst/>
                  <a:gdLst>
                    <a:gd name="T0" fmla="*/ 19983 w 20000"/>
                    <a:gd name="T1" fmla="*/ 0 h 20000"/>
                    <a:gd name="T2" fmla="*/ 19983 w 20000"/>
                    <a:gd name="T3" fmla="*/ 19929 h 20000"/>
                    <a:gd name="T4" fmla="*/ 0 w 20000"/>
                    <a:gd name="T5" fmla="*/ 19929 h 20000"/>
                    <a:gd name="T6" fmla="*/ 0 w 20000"/>
                    <a:gd name="T7" fmla="*/ 0 h 20000"/>
                    <a:gd name="T8" fmla="*/ 19983 w 20000"/>
                    <a:gd name="T9" fmla="*/ 0 h 20000"/>
                    <a:gd name="T10" fmla="*/ 0 60000 65536"/>
                    <a:gd name="T11" fmla="*/ 0 60000 65536"/>
                    <a:gd name="T12" fmla="*/ 0 60000 65536"/>
                    <a:gd name="T13" fmla="*/ 0 60000 65536"/>
                    <a:gd name="T14" fmla="*/ 0 60000 65536"/>
                    <a:gd name="T15" fmla="*/ 0 w 20000"/>
                    <a:gd name="T16" fmla="*/ 0 h 20000"/>
                    <a:gd name="T17" fmla="*/ 20000 w 20000"/>
                    <a:gd name="T18" fmla="*/ 20000 h 20000"/>
                  </a:gdLst>
                  <a:ahLst/>
                  <a:cxnLst>
                    <a:cxn ang="T10">
                      <a:pos x="T0" y="T1"/>
                    </a:cxn>
                    <a:cxn ang="T11">
                      <a:pos x="T2" y="T3"/>
                    </a:cxn>
                    <a:cxn ang="T12">
                      <a:pos x="T4" y="T5"/>
                    </a:cxn>
                    <a:cxn ang="T13">
                      <a:pos x="T6" y="T7"/>
                    </a:cxn>
                    <a:cxn ang="T14">
                      <a:pos x="T8" y="T9"/>
                    </a:cxn>
                  </a:cxnLst>
                  <a:rect l="T15" t="T16" r="T17" b="T18"/>
                  <a:pathLst>
                    <a:path w="20000" h="20000">
                      <a:moveTo>
                        <a:pt x="19983" y="0"/>
                      </a:moveTo>
                      <a:lnTo>
                        <a:pt x="19983" y="19929"/>
                      </a:lnTo>
                      <a:lnTo>
                        <a:pt x="0" y="19929"/>
                      </a:lnTo>
                      <a:lnTo>
                        <a:pt x="0" y="0"/>
                      </a:lnTo>
                      <a:lnTo>
                        <a:pt x="19983" y="0"/>
                      </a:lnTo>
                      <a:close/>
                    </a:path>
                  </a:pathLst>
                </a:custGeom>
                <a:solidFill>
                  <a:srgbClr val="99CCFF"/>
                </a:solidFill>
                <a:ln w="2540" cap="flat">
                  <a:solidFill>
                    <a:srgbClr val="000000"/>
                  </a:solidFill>
                  <a:prstDash val="solid"/>
                  <a:round/>
                  <a:headEnd type="none" w="med" len="med"/>
                  <a:tailEnd type="non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
            <p:nvSpPr>
              <p:cNvPr id="160801" name="Rectangle 44">
                <a:extLst>
                  <a:ext uri="{FF2B5EF4-FFF2-40B4-BE49-F238E27FC236}">
                    <a16:creationId xmlns:a16="http://schemas.microsoft.com/office/drawing/2014/main" id="{4A4C7940-B822-4BB5-8D31-57531D4354AE}"/>
                  </a:ext>
                </a:extLst>
              </p:cNvPr>
              <p:cNvSpPr>
                <a:spLocks noChangeArrowheads="1"/>
              </p:cNvSpPr>
              <p:nvPr/>
            </p:nvSpPr>
            <p:spPr bwMode="auto">
              <a:xfrm>
                <a:off x="4618" y="3213"/>
                <a:ext cx="909"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lIns="0" tIns="0" rIns="0" bIns="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eaLnBrk="0" fontAlgn="base" hangingPunct="0">
                  <a:lnSpc>
                    <a:spcPct val="80000"/>
                  </a:lnSpc>
                  <a:spcBef>
                    <a:spcPct val="0"/>
                  </a:spcBef>
                  <a:spcAft>
                    <a:spcPct val="0"/>
                  </a:spcAft>
                  <a:buClrTx/>
                  <a:buSzTx/>
                  <a:buNone/>
                </a:pPr>
                <a:r>
                  <a:rPr lang="en-US" altLang="sr-Latn-RS" sz="1600" b="1" noProof="1">
                    <a:solidFill>
                      <a:srgbClr val="000000"/>
                    </a:solidFill>
                    <a:latin typeface="Courier New" panose="02070309020205020404" pitchFamily="49" charset="0"/>
                    <a:cs typeface="Times New Roman" panose="02020603050405020304" pitchFamily="18" charset="0"/>
                  </a:rPr>
                  <a:t>Tetra</a:t>
                </a:r>
                <a:r>
                  <a:rPr lang="sr-Latn-CS" altLang="sr-Latn-RS" sz="1600" b="1" dirty="0" err="1">
                    <a:solidFill>
                      <a:srgbClr val="000000"/>
                    </a:solidFill>
                    <a:latin typeface="Courier New" panose="02070309020205020404" pitchFamily="49" charset="0"/>
                    <a:cs typeface="Times New Roman" panose="02020603050405020304" pitchFamily="18" charset="0"/>
                  </a:rPr>
                  <a:t>edar</a:t>
                </a:r>
                <a:endParaRPr lang="sr-Latn-CS" altLang="sr-Latn-RS" sz="1600" b="1" noProof="1">
                  <a:solidFill>
                    <a:srgbClr val="000000"/>
                  </a:solidFill>
                  <a:latin typeface="Courier New" panose="02070309020205020404" pitchFamily="49" charset="0"/>
                  <a:cs typeface="Times New Roman" panose="02020603050405020304" pitchFamily="18" charset="0"/>
                </a:endParaRPr>
              </a:p>
            </p:txBody>
          </p:sp>
        </p:grpSp>
        <p:grpSp>
          <p:nvGrpSpPr>
            <p:cNvPr id="160789" name="Group 45">
              <a:extLst>
                <a:ext uri="{FF2B5EF4-FFF2-40B4-BE49-F238E27FC236}">
                  <a16:creationId xmlns:a16="http://schemas.microsoft.com/office/drawing/2014/main" id="{037C75D9-403A-46AA-8E8F-7741BBFF8FAD}"/>
                </a:ext>
              </a:extLst>
            </p:cNvPr>
            <p:cNvGrpSpPr>
              <a:grpSpLocks/>
            </p:cNvGrpSpPr>
            <p:nvPr/>
          </p:nvGrpSpPr>
          <p:grpSpPr bwMode="auto">
            <a:xfrm>
              <a:off x="1916" y="1585"/>
              <a:ext cx="1629" cy="538"/>
              <a:chOff x="0" y="0"/>
              <a:chExt cx="20002" cy="20000"/>
            </a:xfrm>
          </p:grpSpPr>
          <p:sp>
            <p:nvSpPr>
              <p:cNvPr id="160798" name="Freeform 46">
                <a:extLst>
                  <a:ext uri="{FF2B5EF4-FFF2-40B4-BE49-F238E27FC236}">
                    <a16:creationId xmlns:a16="http://schemas.microsoft.com/office/drawing/2014/main" id="{C2E2C022-E4FD-4AD6-BA6D-07CDFEDF69BE}"/>
                  </a:ext>
                </a:extLst>
              </p:cNvPr>
              <p:cNvSpPr>
                <a:spLocks/>
              </p:cNvSpPr>
              <p:nvPr/>
            </p:nvSpPr>
            <p:spPr bwMode="auto">
              <a:xfrm>
                <a:off x="0" y="0"/>
                <a:ext cx="4998" cy="20000"/>
              </a:xfrm>
              <a:custGeom>
                <a:avLst/>
                <a:gdLst>
                  <a:gd name="T0" fmla="*/ 0 w 20000"/>
                  <a:gd name="T1" fmla="*/ 1996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62"/>
                    </a:moveTo>
                    <a:lnTo>
                      <a:pt x="19962"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99" name="Freeform 47">
                <a:extLst>
                  <a:ext uri="{FF2B5EF4-FFF2-40B4-BE49-F238E27FC236}">
                    <a16:creationId xmlns:a16="http://schemas.microsoft.com/office/drawing/2014/main" id="{52C7222F-9914-449E-BE83-384FF59733A9}"/>
                  </a:ext>
                </a:extLst>
              </p:cNvPr>
              <p:cNvSpPr>
                <a:spLocks/>
              </p:cNvSpPr>
              <p:nvPr/>
            </p:nvSpPr>
            <p:spPr bwMode="auto">
              <a:xfrm>
                <a:off x="14997" y="0"/>
                <a:ext cx="5005" cy="20000"/>
              </a:xfrm>
              <a:custGeom>
                <a:avLst/>
                <a:gdLst>
                  <a:gd name="T0" fmla="*/ 0 w 20000"/>
                  <a:gd name="T1" fmla="*/ 19962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62" y="19962"/>
                    </a:moveTo>
                    <a:lnTo>
                      <a:pt x="0"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grpSp>
          <p:nvGrpSpPr>
            <p:cNvPr id="160790" name="Group 48">
              <a:extLst>
                <a:ext uri="{FF2B5EF4-FFF2-40B4-BE49-F238E27FC236}">
                  <a16:creationId xmlns:a16="http://schemas.microsoft.com/office/drawing/2014/main" id="{D2450481-E2C8-4735-AA0A-D26A4689467A}"/>
                </a:ext>
              </a:extLst>
            </p:cNvPr>
            <p:cNvGrpSpPr>
              <a:grpSpLocks/>
            </p:cNvGrpSpPr>
            <p:nvPr/>
          </p:nvGrpSpPr>
          <p:grpSpPr bwMode="auto">
            <a:xfrm>
              <a:off x="537" y="2412"/>
              <a:ext cx="1567" cy="714"/>
              <a:chOff x="-767" y="0"/>
              <a:chExt cx="21534" cy="20000"/>
            </a:xfrm>
          </p:grpSpPr>
          <p:sp>
            <p:nvSpPr>
              <p:cNvPr id="160795" name="Freeform 49">
                <a:extLst>
                  <a:ext uri="{FF2B5EF4-FFF2-40B4-BE49-F238E27FC236}">
                    <a16:creationId xmlns:a16="http://schemas.microsoft.com/office/drawing/2014/main" id="{BD39DF14-CD7C-467A-95EE-A6CC44605714}"/>
                  </a:ext>
                </a:extLst>
              </p:cNvPr>
              <p:cNvSpPr>
                <a:spLocks/>
              </p:cNvSpPr>
              <p:nvPr/>
            </p:nvSpPr>
            <p:spPr bwMode="auto">
              <a:xfrm>
                <a:off x="9991" y="0"/>
                <a:ext cx="11"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96" name="Freeform 50">
                <a:extLst>
                  <a:ext uri="{FF2B5EF4-FFF2-40B4-BE49-F238E27FC236}">
                    <a16:creationId xmlns:a16="http://schemas.microsoft.com/office/drawing/2014/main" id="{CB61FD78-4B2A-473F-8255-E8CC611723EF}"/>
                  </a:ext>
                </a:extLst>
              </p:cNvPr>
              <p:cNvSpPr>
                <a:spLocks/>
              </p:cNvSpPr>
              <p:nvPr/>
            </p:nvSpPr>
            <p:spPr bwMode="auto">
              <a:xfrm>
                <a:off x="-767" y="0"/>
                <a:ext cx="7377"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71"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97" name="Freeform 51">
                <a:extLst>
                  <a:ext uri="{FF2B5EF4-FFF2-40B4-BE49-F238E27FC236}">
                    <a16:creationId xmlns:a16="http://schemas.microsoft.com/office/drawing/2014/main" id="{89014E6B-B881-4B09-A220-708CEF9D326B}"/>
                  </a:ext>
                </a:extLst>
              </p:cNvPr>
              <p:cNvSpPr>
                <a:spLocks/>
              </p:cNvSpPr>
              <p:nvPr/>
            </p:nvSpPr>
            <p:spPr bwMode="auto">
              <a:xfrm>
                <a:off x="13394" y="0"/>
                <a:ext cx="7373"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1" y="19971"/>
                    </a:moveTo>
                    <a:lnTo>
                      <a:pt x="0"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grpSp>
          <p:nvGrpSpPr>
            <p:cNvPr id="160791" name="Group 52">
              <a:extLst>
                <a:ext uri="{FF2B5EF4-FFF2-40B4-BE49-F238E27FC236}">
                  <a16:creationId xmlns:a16="http://schemas.microsoft.com/office/drawing/2014/main" id="{C807242F-6723-46AA-BB9C-19D16541FF31}"/>
                </a:ext>
              </a:extLst>
            </p:cNvPr>
            <p:cNvGrpSpPr>
              <a:grpSpLocks/>
            </p:cNvGrpSpPr>
            <p:nvPr/>
          </p:nvGrpSpPr>
          <p:grpSpPr bwMode="auto">
            <a:xfrm>
              <a:off x="3405" y="2412"/>
              <a:ext cx="1566" cy="714"/>
              <a:chOff x="215" y="0"/>
              <a:chExt cx="19569" cy="20000"/>
            </a:xfrm>
          </p:grpSpPr>
          <p:sp>
            <p:nvSpPr>
              <p:cNvPr id="160792" name="Freeform 53">
                <a:extLst>
                  <a:ext uri="{FF2B5EF4-FFF2-40B4-BE49-F238E27FC236}">
                    <a16:creationId xmlns:a16="http://schemas.microsoft.com/office/drawing/2014/main" id="{68339ECC-BD55-4FD4-8A66-4B5309B0D526}"/>
                  </a:ext>
                </a:extLst>
              </p:cNvPr>
              <p:cNvSpPr>
                <a:spLocks/>
              </p:cNvSpPr>
              <p:nvPr/>
            </p:nvSpPr>
            <p:spPr bwMode="auto">
              <a:xfrm>
                <a:off x="9988" y="0"/>
                <a:ext cx="10"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0"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93" name="Freeform 54">
                <a:extLst>
                  <a:ext uri="{FF2B5EF4-FFF2-40B4-BE49-F238E27FC236}">
                    <a16:creationId xmlns:a16="http://schemas.microsoft.com/office/drawing/2014/main" id="{C65BE3B1-C558-408F-AD4B-255295905281}"/>
                  </a:ext>
                </a:extLst>
              </p:cNvPr>
              <p:cNvSpPr>
                <a:spLocks/>
              </p:cNvSpPr>
              <p:nvPr/>
            </p:nvSpPr>
            <p:spPr bwMode="auto">
              <a:xfrm>
                <a:off x="215" y="0"/>
                <a:ext cx="6700"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0" y="19971"/>
                    </a:moveTo>
                    <a:lnTo>
                      <a:pt x="19971"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94" name="Freeform 55">
                <a:extLst>
                  <a:ext uri="{FF2B5EF4-FFF2-40B4-BE49-F238E27FC236}">
                    <a16:creationId xmlns:a16="http://schemas.microsoft.com/office/drawing/2014/main" id="{896E9F60-A145-4BDC-AA98-389FE8FB7D04}"/>
                  </a:ext>
                </a:extLst>
              </p:cNvPr>
              <p:cNvSpPr>
                <a:spLocks/>
              </p:cNvSpPr>
              <p:nvPr/>
            </p:nvSpPr>
            <p:spPr bwMode="auto">
              <a:xfrm>
                <a:off x="13081" y="0"/>
                <a:ext cx="6703" cy="20000"/>
              </a:xfrm>
              <a:custGeom>
                <a:avLst/>
                <a:gdLst>
                  <a:gd name="T0" fmla="*/ 0 w 20000"/>
                  <a:gd name="T1" fmla="*/ 19971 h 20000"/>
                  <a:gd name="T2" fmla="*/ 0 w 20000"/>
                  <a:gd name="T3" fmla="*/ 0 h 20000"/>
                  <a:gd name="T4" fmla="*/ 0 60000 65536"/>
                  <a:gd name="T5" fmla="*/ 0 60000 65536"/>
                  <a:gd name="T6" fmla="*/ 0 w 20000"/>
                  <a:gd name="T7" fmla="*/ 0 h 20000"/>
                  <a:gd name="T8" fmla="*/ 20000 w 20000"/>
                  <a:gd name="T9" fmla="*/ 20000 h 20000"/>
                </a:gdLst>
                <a:ahLst/>
                <a:cxnLst>
                  <a:cxn ang="T4">
                    <a:pos x="T0" y="T1"/>
                  </a:cxn>
                  <a:cxn ang="T5">
                    <a:pos x="T2" y="T3"/>
                  </a:cxn>
                </a:cxnLst>
                <a:rect l="T6" t="T7" r="T8" b="T9"/>
                <a:pathLst>
                  <a:path w="20000" h="20000">
                    <a:moveTo>
                      <a:pt x="19971" y="19971"/>
                    </a:moveTo>
                    <a:lnTo>
                      <a:pt x="0" y="0"/>
                    </a:lnTo>
                  </a:path>
                </a:pathLst>
              </a:custGeom>
              <a:solidFill>
                <a:srgbClr val="99CCFF"/>
              </a:solidFill>
              <a:ln w="2540" cap="flat">
                <a:solidFill>
                  <a:srgbClr val="000000"/>
                </a:solidFill>
                <a:prstDash val="solid"/>
                <a:round/>
                <a:headEnd type="none" w="med" len="med"/>
                <a:tailEnd type="triangle" w="med" len="med"/>
              </a:ln>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grpSp>
      <p:sp>
        <p:nvSpPr>
          <p:cNvPr id="160771" name="Line 56">
            <a:extLst>
              <a:ext uri="{FF2B5EF4-FFF2-40B4-BE49-F238E27FC236}">
                <a16:creationId xmlns:a16="http://schemas.microsoft.com/office/drawing/2014/main" id="{67469B7A-9D8A-4F77-AE5A-05076BC7414A}"/>
              </a:ext>
            </a:extLst>
          </p:cNvPr>
          <p:cNvSpPr>
            <a:spLocks noChangeShapeType="1"/>
          </p:cNvSpPr>
          <p:nvPr/>
        </p:nvSpPr>
        <p:spPr bwMode="auto">
          <a:xfrm>
            <a:off x="1847850" y="1268413"/>
            <a:ext cx="0" cy="273685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72" name="Line 57">
            <a:extLst>
              <a:ext uri="{FF2B5EF4-FFF2-40B4-BE49-F238E27FC236}">
                <a16:creationId xmlns:a16="http://schemas.microsoft.com/office/drawing/2014/main" id="{9E694EE9-6932-4672-BAD4-A3CEE8958FAB}"/>
              </a:ext>
            </a:extLst>
          </p:cNvPr>
          <p:cNvSpPr>
            <a:spLocks noChangeShapeType="1"/>
          </p:cNvSpPr>
          <p:nvPr/>
        </p:nvSpPr>
        <p:spPr bwMode="auto">
          <a:xfrm flipV="1">
            <a:off x="9983788" y="1341439"/>
            <a:ext cx="0" cy="2663825"/>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0773" name="Text Box 58">
            <a:extLst>
              <a:ext uri="{FF2B5EF4-FFF2-40B4-BE49-F238E27FC236}">
                <a16:creationId xmlns:a16="http://schemas.microsoft.com/office/drawing/2014/main" id="{4D858623-5A61-4215-BDCD-D72655E13D11}"/>
              </a:ext>
            </a:extLst>
          </p:cNvPr>
          <p:cNvSpPr txBox="1">
            <a:spLocks noChangeArrowheads="1"/>
          </p:cNvSpPr>
          <p:nvPr/>
        </p:nvSpPr>
        <p:spPr bwMode="auto">
          <a:xfrm>
            <a:off x="1919288" y="14779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dirty="0" err="1">
                <a:solidFill>
                  <a:srgbClr val="000000"/>
                </a:solidFill>
              </a:rPr>
              <a:t>specijalizacija</a:t>
            </a:r>
            <a:endParaRPr lang="en-US" altLang="sr-Latn-RS" sz="1800" dirty="0">
              <a:solidFill>
                <a:srgbClr val="000000"/>
              </a:solidFill>
            </a:endParaRPr>
          </a:p>
        </p:txBody>
      </p:sp>
      <p:sp>
        <p:nvSpPr>
          <p:cNvPr id="160774" name="Text Box 59">
            <a:extLst>
              <a:ext uri="{FF2B5EF4-FFF2-40B4-BE49-F238E27FC236}">
                <a16:creationId xmlns:a16="http://schemas.microsoft.com/office/drawing/2014/main" id="{A5AFA69F-3595-41AD-8A2C-EA64B7156A51}"/>
              </a:ext>
            </a:extLst>
          </p:cNvPr>
          <p:cNvSpPr txBox="1">
            <a:spLocks noChangeArrowheads="1"/>
          </p:cNvSpPr>
          <p:nvPr/>
        </p:nvSpPr>
        <p:spPr bwMode="auto">
          <a:xfrm>
            <a:off x="8115300" y="1477963"/>
            <a:ext cx="158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sz="1800">
                <a:solidFill>
                  <a:srgbClr val="000000"/>
                </a:solidFill>
              </a:rPr>
              <a:t>generalizacija</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
            <a:extLst>
              <a:ext uri="{FF2B5EF4-FFF2-40B4-BE49-F238E27FC236}">
                <a16:creationId xmlns:a16="http://schemas.microsoft.com/office/drawing/2014/main" id="{70DB6FCF-86B4-4647-8EA7-5E1BA19CDEF7}"/>
              </a:ext>
            </a:extLst>
          </p:cNvPr>
          <p:cNvSpPr>
            <a:spLocks noGrp="1" noChangeArrowheads="1"/>
          </p:cNvSpPr>
          <p:nvPr>
            <p:ph type="title" idx="4294967295"/>
          </p:nvPr>
        </p:nvSpPr>
        <p:spPr>
          <a:xfrm>
            <a:off x="1981200" y="277814"/>
            <a:ext cx="8229600" cy="8477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Osnovni pojmovi nasle</a:t>
            </a:r>
            <a:r>
              <a:rPr lang="sr-Latn-CS" altLang="en-US"/>
              <a:t>đivanja</a:t>
            </a:r>
          </a:p>
        </p:txBody>
      </p:sp>
      <p:sp>
        <p:nvSpPr>
          <p:cNvPr id="1030" name="Rectangle 2">
            <a:extLst>
              <a:ext uri="{FF2B5EF4-FFF2-40B4-BE49-F238E27FC236}">
                <a16:creationId xmlns:a16="http://schemas.microsoft.com/office/drawing/2014/main" id="{04EEC228-F8C2-4732-BAB0-F1E919FDD6BD}"/>
              </a:ext>
            </a:extLst>
          </p:cNvPr>
          <p:cNvSpPr>
            <a:spLocks noGrp="1" noChangeArrowheads="1"/>
          </p:cNvSpPr>
          <p:nvPr>
            <p:ph type="body" idx="4294967295"/>
          </p:nvPr>
        </p:nvSpPr>
        <p:spPr>
          <a:xfrm>
            <a:off x="1981200" y="1268413"/>
            <a:ext cx="8147050" cy="3689350"/>
          </a:xfrm>
        </p:spPr>
        <p:txBody>
          <a:bodyPr/>
          <a:lstStyle/>
          <a:p>
            <a:pPr marL="341313" indent="-341313" eaLnBrk="1" hangingPunct="1">
              <a:buClr>
                <a:srgbClr val="CC9900"/>
              </a:buClr>
              <a:buSzPct val="65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err="1"/>
              <a:t>Ako</a:t>
            </a:r>
            <a:r>
              <a:rPr lang="en-US" altLang="en-US" dirty="0"/>
              <a:t> je </a:t>
            </a:r>
            <a:r>
              <a:rPr lang="en-US" altLang="en-US" dirty="0" err="1"/>
              <a:t>klasa</a:t>
            </a:r>
            <a:r>
              <a:rPr lang="en-US" altLang="en-US" dirty="0"/>
              <a:t> B </a:t>
            </a:r>
            <a:r>
              <a:rPr lang="en-US" altLang="en-US" dirty="0" err="1"/>
              <a:t>nasledila</a:t>
            </a:r>
            <a:r>
              <a:rPr lang="en-US" altLang="en-US" dirty="0"/>
              <a:t> </a:t>
            </a:r>
            <a:r>
              <a:rPr lang="en-US" altLang="en-US" dirty="0" err="1"/>
              <a:t>klasu</a:t>
            </a:r>
            <a:r>
              <a:rPr lang="en-US" altLang="en-US" dirty="0"/>
              <a:t> A (</a:t>
            </a:r>
            <a:r>
              <a:rPr lang="en-US" altLang="en-US" dirty="0" err="1"/>
              <a:t>izvedena</a:t>
            </a:r>
            <a:r>
              <a:rPr lang="en-US" altLang="en-US" dirty="0"/>
              <a:t> </a:t>
            </a:r>
            <a:r>
              <a:rPr lang="en-US" altLang="en-US" dirty="0" err="1"/>
              <a:t>iz</a:t>
            </a:r>
            <a:r>
              <a:rPr lang="en-US" altLang="en-US" dirty="0"/>
              <a:t> </a:t>
            </a:r>
            <a:r>
              <a:rPr lang="en-US" altLang="en-US" dirty="0" err="1"/>
              <a:t>klase</a:t>
            </a:r>
            <a:r>
              <a:rPr lang="en-US" altLang="en-US" dirty="0"/>
              <a:t> A), </a:t>
            </a:r>
            <a:r>
              <a:rPr lang="en-US" altLang="en-US" dirty="0" err="1"/>
              <a:t>kaže</a:t>
            </a:r>
            <a:r>
              <a:rPr lang="en-US" altLang="en-US" dirty="0"/>
              <a:t> se </a:t>
            </a:r>
            <a:r>
              <a:rPr lang="en-US" altLang="en-US" dirty="0" err="1"/>
              <a:t>još</a:t>
            </a:r>
            <a:r>
              <a:rPr lang="en-US" altLang="en-US" dirty="0"/>
              <a:t> da je:</a:t>
            </a:r>
          </a:p>
          <a:p>
            <a:pPr marL="668338" lvl="1" indent="-325438" eaLnBrk="1" hangingPunct="1">
              <a:spcBef>
                <a:spcPts val="600"/>
              </a:spcBef>
              <a:buClr>
                <a:srgbClr val="3B812F"/>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 </a:t>
            </a:r>
            <a:r>
              <a:rPr lang="en-US" altLang="en-US" sz="2400" dirty="0" err="1"/>
              <a:t>klasa</a:t>
            </a:r>
            <a:r>
              <a:rPr lang="en-US" altLang="en-US" sz="2400" dirty="0"/>
              <a:t> A </a:t>
            </a:r>
            <a:r>
              <a:rPr lang="en-US" altLang="en-US" sz="2400" i="1" dirty="0" err="1"/>
              <a:t>osnovna</a:t>
            </a:r>
            <a:r>
              <a:rPr lang="en-US" altLang="en-US" sz="2400" i="1" dirty="0"/>
              <a:t> </a:t>
            </a:r>
            <a:r>
              <a:rPr lang="en-US" altLang="en-US" sz="2400" i="1" dirty="0" err="1"/>
              <a:t>klasa</a:t>
            </a:r>
            <a:r>
              <a:rPr lang="en-US" altLang="en-US" sz="2400" dirty="0"/>
              <a:t> (</a:t>
            </a:r>
            <a:r>
              <a:rPr lang="en-US" altLang="en-US" sz="2400" dirty="0" err="1"/>
              <a:t>engl.</a:t>
            </a:r>
            <a:r>
              <a:rPr lang="en-US" altLang="en-US" sz="2400" dirty="0"/>
              <a:t> </a:t>
            </a:r>
            <a:r>
              <a:rPr lang="en-US" altLang="en-US" sz="2400" i="1" dirty="0"/>
              <a:t>base class</a:t>
            </a:r>
            <a:r>
              <a:rPr lang="en-US" altLang="en-US" sz="2400" dirty="0"/>
              <a:t>), a </a:t>
            </a:r>
            <a:r>
              <a:rPr lang="en-US" altLang="en-US" sz="2400" dirty="0" err="1"/>
              <a:t>klasa</a:t>
            </a:r>
            <a:r>
              <a:rPr lang="en-US" altLang="en-US" sz="2400" dirty="0"/>
              <a:t> B </a:t>
            </a:r>
            <a:r>
              <a:rPr lang="en-US" altLang="en-US" sz="2400" i="1" dirty="0" err="1"/>
              <a:t>izvedena</a:t>
            </a:r>
            <a:r>
              <a:rPr lang="en-US" altLang="en-US" sz="2400" i="1" dirty="0"/>
              <a:t> </a:t>
            </a:r>
            <a:r>
              <a:rPr lang="en-US" altLang="en-US" sz="2400" i="1" dirty="0" err="1"/>
              <a:t>klasa</a:t>
            </a:r>
            <a:r>
              <a:rPr lang="en-US" altLang="en-US" sz="2400" dirty="0"/>
              <a:t> (</a:t>
            </a:r>
            <a:r>
              <a:rPr lang="en-US" altLang="en-US" sz="2400" dirty="0" err="1"/>
              <a:t>engl.</a:t>
            </a:r>
            <a:r>
              <a:rPr lang="en-US" altLang="en-US" sz="2400" dirty="0"/>
              <a:t> </a:t>
            </a:r>
            <a:r>
              <a:rPr lang="en-US" altLang="en-US" sz="2400" i="1" dirty="0"/>
              <a:t>derived class</a:t>
            </a:r>
            <a:r>
              <a:rPr lang="en-US" altLang="en-US" sz="2400" dirty="0"/>
              <a:t>); </a:t>
            </a:r>
          </a:p>
          <a:p>
            <a:pPr marL="668338" lvl="1" indent="-325438" eaLnBrk="1" hangingPunct="1">
              <a:spcBef>
                <a:spcPts val="600"/>
              </a:spcBef>
              <a:buClr>
                <a:srgbClr val="3B812F"/>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 </a:t>
            </a:r>
            <a:r>
              <a:rPr lang="en-US" altLang="en-US" sz="2400" dirty="0" err="1"/>
              <a:t>klasa</a:t>
            </a:r>
            <a:r>
              <a:rPr lang="en-US" altLang="en-US" sz="2400" dirty="0"/>
              <a:t> A </a:t>
            </a:r>
            <a:r>
              <a:rPr lang="en-US" altLang="en-US" sz="2400" dirty="0" err="1"/>
              <a:t>nadklasa</a:t>
            </a:r>
            <a:r>
              <a:rPr lang="en-US" altLang="en-US" sz="2400" dirty="0"/>
              <a:t> (</a:t>
            </a:r>
            <a:r>
              <a:rPr lang="en-US" altLang="en-US" sz="2400" dirty="0" err="1"/>
              <a:t>engl.</a:t>
            </a:r>
            <a:r>
              <a:rPr lang="en-US" altLang="en-US" sz="2400" dirty="0"/>
              <a:t> </a:t>
            </a:r>
            <a:r>
              <a:rPr lang="en-US" altLang="en-US" sz="2400" i="1" dirty="0"/>
              <a:t>superclass</a:t>
            </a:r>
            <a:r>
              <a:rPr lang="en-US" altLang="en-US" sz="2400" dirty="0"/>
              <a:t>), a </a:t>
            </a:r>
            <a:r>
              <a:rPr lang="en-US" altLang="en-US" sz="2400" dirty="0" err="1"/>
              <a:t>klasa</a:t>
            </a:r>
            <a:r>
              <a:rPr lang="en-US" altLang="en-US" sz="2400" dirty="0"/>
              <a:t> B </a:t>
            </a:r>
            <a:r>
              <a:rPr lang="en-US" altLang="en-US" sz="2400" dirty="0" err="1"/>
              <a:t>podklasa</a:t>
            </a:r>
            <a:r>
              <a:rPr lang="en-US" altLang="en-US" sz="2400" dirty="0"/>
              <a:t> (</a:t>
            </a:r>
            <a:r>
              <a:rPr lang="en-US" altLang="en-US" sz="2400" dirty="0" err="1"/>
              <a:t>engl.</a:t>
            </a:r>
            <a:r>
              <a:rPr lang="en-US" altLang="en-US" sz="2400" dirty="0"/>
              <a:t> </a:t>
            </a:r>
            <a:r>
              <a:rPr lang="en-US" altLang="en-US" sz="2400" i="1" dirty="0"/>
              <a:t>subclass</a:t>
            </a:r>
            <a:r>
              <a:rPr lang="en-US" altLang="en-US" sz="2400" dirty="0"/>
              <a:t>);</a:t>
            </a:r>
          </a:p>
          <a:p>
            <a:pPr marL="668338" lvl="1" indent="-325438" eaLnBrk="1" hangingPunct="1">
              <a:spcBef>
                <a:spcPts val="600"/>
              </a:spcBef>
              <a:buClr>
                <a:srgbClr val="3B812F"/>
              </a:buClr>
              <a:buSzPct val="6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 </a:t>
            </a:r>
            <a:r>
              <a:rPr lang="en-US" altLang="en-US" sz="2400" dirty="0" err="1"/>
              <a:t>klasa</a:t>
            </a:r>
            <a:r>
              <a:rPr lang="en-US" altLang="en-US" sz="2400" dirty="0"/>
              <a:t> A </a:t>
            </a:r>
            <a:r>
              <a:rPr lang="en-US" altLang="en-US" sz="2400" dirty="0" err="1"/>
              <a:t>roditelj</a:t>
            </a:r>
            <a:r>
              <a:rPr lang="en-US" altLang="en-US" sz="2400" dirty="0"/>
              <a:t> (</a:t>
            </a:r>
            <a:r>
              <a:rPr lang="en-US" altLang="en-US" sz="2400" dirty="0" err="1"/>
              <a:t>engl.</a:t>
            </a:r>
            <a:r>
              <a:rPr lang="en-US" altLang="en-US" sz="2400" dirty="0"/>
              <a:t> </a:t>
            </a:r>
            <a:r>
              <a:rPr lang="en-US" altLang="en-US" sz="2400" i="1" dirty="0"/>
              <a:t>parent</a:t>
            </a:r>
            <a:r>
              <a:rPr lang="en-US" altLang="en-US" sz="2400" dirty="0"/>
              <a:t>), a </a:t>
            </a:r>
            <a:r>
              <a:rPr lang="en-US" altLang="en-US" sz="2400" dirty="0" err="1"/>
              <a:t>klasa</a:t>
            </a:r>
            <a:r>
              <a:rPr lang="en-US" altLang="en-US" sz="2400" dirty="0"/>
              <a:t> B </a:t>
            </a:r>
            <a:r>
              <a:rPr lang="en-US" altLang="en-US" sz="2400" dirty="0" err="1"/>
              <a:t>dete</a:t>
            </a:r>
            <a:r>
              <a:rPr lang="en-US" altLang="en-US" sz="2400" dirty="0"/>
              <a:t> (</a:t>
            </a:r>
            <a:r>
              <a:rPr lang="en-US" altLang="en-US" sz="2400" dirty="0" err="1"/>
              <a:t>engl.</a:t>
            </a:r>
            <a:r>
              <a:rPr lang="en-US" altLang="en-US" sz="2400" dirty="0"/>
              <a:t> </a:t>
            </a:r>
            <a:r>
              <a:rPr lang="en-US" altLang="en-US" sz="2400" i="1" dirty="0"/>
              <a:t>child</a:t>
            </a:r>
            <a:r>
              <a:rPr lang="en-US" altLang="en-US" sz="2400" dirty="0"/>
              <a:t>). </a:t>
            </a:r>
          </a:p>
          <a:p>
            <a:pPr marL="341313" indent="-341313" eaLnBrk="1" hangingPunct="1">
              <a:buClrTx/>
              <a:buSzTx/>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p>
        </p:txBody>
      </p:sp>
      <p:graphicFrame>
        <p:nvGraphicFramePr>
          <p:cNvPr id="1026" name="Object 3">
            <a:extLst>
              <a:ext uri="{FF2B5EF4-FFF2-40B4-BE49-F238E27FC236}">
                <a16:creationId xmlns:a16="http://schemas.microsoft.com/office/drawing/2014/main" id="{32C36F00-8024-4598-90A8-D8EC785F090B}"/>
              </a:ext>
            </a:extLst>
          </p:cNvPr>
          <p:cNvGraphicFramePr>
            <a:graphicFrameLocks noChangeAspect="1"/>
          </p:cNvGraphicFramePr>
          <p:nvPr/>
        </p:nvGraphicFramePr>
        <p:xfrm>
          <a:off x="3792538" y="4259264"/>
          <a:ext cx="4248150" cy="1493837"/>
        </p:xfrm>
        <a:graphic>
          <a:graphicData uri="http://schemas.openxmlformats.org/presentationml/2006/ole">
            <mc:AlternateContent xmlns:mc="http://schemas.openxmlformats.org/markup-compatibility/2006">
              <mc:Choice xmlns:v="urn:schemas-microsoft-com:vml" Requires="v">
                <p:oleObj spid="_x0000_s19464" r:id="rId4" imgW="1113669" imgH="873173" progId="">
                  <p:embed/>
                </p:oleObj>
              </mc:Choice>
              <mc:Fallback>
                <p:oleObj r:id="rId4" imgW="1113669" imgH="873173" progId="">
                  <p:embed/>
                  <p:pic>
                    <p:nvPicPr>
                      <p:cNvPr id="1026" name="Object 3">
                        <a:extLst>
                          <a:ext uri="{FF2B5EF4-FFF2-40B4-BE49-F238E27FC236}">
                            <a16:creationId xmlns:a16="http://schemas.microsoft.com/office/drawing/2014/main" id="{32C36F00-8024-4598-90A8-D8EC785F0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538" y="4259264"/>
                        <a:ext cx="4248150" cy="14938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a:extLst>
              <a:ext uri="{FF2B5EF4-FFF2-40B4-BE49-F238E27FC236}">
                <a16:creationId xmlns:a16="http://schemas.microsoft.com/office/drawing/2014/main" id="{E938840A-F339-4E98-9C8E-028EDC2B2B74}"/>
              </a:ext>
            </a:extLst>
          </p:cNvPr>
          <p:cNvSpPr>
            <a:spLocks noGrp="1" noChangeArrowheads="1"/>
          </p:cNvSpPr>
          <p:nvPr>
            <p:ph type="title"/>
          </p:nvPr>
        </p:nvSpPr>
        <p:spPr>
          <a:xfrm>
            <a:off x="1981200" y="457200"/>
            <a:ext cx="8229600" cy="1100138"/>
          </a:xfrm>
        </p:spPr>
        <p:txBody>
          <a:bodyPr/>
          <a:lstStyle/>
          <a:p>
            <a:pPr eaLnBrk="1" hangingPunct="1"/>
            <a:r>
              <a:rPr lang="en-US" altLang="sr-Latn-RS" sz="3200" u="sng">
                <a:solidFill>
                  <a:schemeClr val="bg2"/>
                </a:solidFill>
              </a:rPr>
              <a:t>Definisanje izvedene klase</a:t>
            </a:r>
            <a:r>
              <a:rPr lang="en-US" altLang="sr-Latn-RS" sz="3200" u="sng"/>
              <a:t> </a:t>
            </a:r>
          </a:p>
        </p:txBody>
      </p:sp>
      <p:sp>
        <p:nvSpPr>
          <p:cNvPr id="162819" name="Rectangle 3">
            <a:extLst>
              <a:ext uri="{FF2B5EF4-FFF2-40B4-BE49-F238E27FC236}">
                <a16:creationId xmlns:a16="http://schemas.microsoft.com/office/drawing/2014/main" id="{60975F9F-CEAC-4893-9037-D6C14C07B08E}"/>
              </a:ext>
            </a:extLst>
          </p:cNvPr>
          <p:cNvSpPr>
            <a:spLocks noGrp="1" noChangeArrowheads="1"/>
          </p:cNvSpPr>
          <p:nvPr>
            <p:ph type="body" idx="1"/>
          </p:nvPr>
        </p:nvSpPr>
        <p:spPr>
          <a:xfrm>
            <a:off x="1981200" y="1557338"/>
            <a:ext cx="8229600" cy="1079500"/>
          </a:xfrm>
        </p:spPr>
        <p:txBody>
          <a:bodyPr/>
          <a:lstStyle/>
          <a:p>
            <a:pPr eaLnBrk="1" hangingPunct="1">
              <a:lnSpc>
                <a:spcPct val="90000"/>
              </a:lnSpc>
            </a:pPr>
            <a:r>
              <a:rPr lang="en-US" altLang="sr-Latn-RS" sz="2400"/>
              <a:t>Izvedena klasa se definiše navođenjem sledeće konstrukcije između identifikatora klase i znaka </a:t>
            </a:r>
            <a:r>
              <a:rPr lang="en-US" altLang="sr-Latn-RS" sz="2400" b="1">
                <a:solidFill>
                  <a:srgbClr val="1818FF"/>
                </a:solidFill>
              </a:rPr>
              <a:t>{</a:t>
            </a:r>
            <a:r>
              <a:rPr lang="en-US" altLang="sr-Latn-RS" sz="2400"/>
              <a:t> </a:t>
            </a:r>
          </a:p>
        </p:txBody>
      </p:sp>
      <p:grpSp>
        <p:nvGrpSpPr>
          <p:cNvPr id="162820" name="Group 4">
            <a:extLst>
              <a:ext uri="{FF2B5EF4-FFF2-40B4-BE49-F238E27FC236}">
                <a16:creationId xmlns:a16="http://schemas.microsoft.com/office/drawing/2014/main" id="{9C177A12-53DC-4094-BEF6-2A467BC196CD}"/>
              </a:ext>
            </a:extLst>
          </p:cNvPr>
          <p:cNvGrpSpPr>
            <a:grpSpLocks/>
          </p:cNvGrpSpPr>
          <p:nvPr/>
        </p:nvGrpSpPr>
        <p:grpSpPr bwMode="auto">
          <a:xfrm>
            <a:off x="2881314" y="3319464"/>
            <a:ext cx="5951537" cy="1622425"/>
            <a:chOff x="889" y="9666"/>
            <a:chExt cx="9332" cy="2583"/>
          </a:xfrm>
        </p:grpSpPr>
        <p:sp>
          <p:nvSpPr>
            <p:cNvPr id="162821" name="Rectangle 5">
              <a:extLst>
                <a:ext uri="{FF2B5EF4-FFF2-40B4-BE49-F238E27FC236}">
                  <a16:creationId xmlns:a16="http://schemas.microsoft.com/office/drawing/2014/main" id="{7674DA37-3F90-48D9-876E-9061F2AE5D68}"/>
                </a:ext>
              </a:extLst>
            </p:cNvPr>
            <p:cNvSpPr>
              <a:spLocks noChangeArrowheads="1"/>
            </p:cNvSpPr>
            <p:nvPr/>
          </p:nvSpPr>
          <p:spPr bwMode="auto">
            <a:xfrm>
              <a:off x="7708" y="10007"/>
              <a:ext cx="1948" cy="776"/>
            </a:xfrm>
            <a:prstGeom prst="rect">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22" name="AutoShape 6">
              <a:extLst>
                <a:ext uri="{FF2B5EF4-FFF2-40B4-BE49-F238E27FC236}">
                  <a16:creationId xmlns:a16="http://schemas.microsoft.com/office/drawing/2014/main" id="{A50FCB08-2263-49DF-91FE-B25A40BE64CB}"/>
                </a:ext>
              </a:extLst>
            </p:cNvPr>
            <p:cNvSpPr>
              <a:spLocks noChangeArrowheads="1"/>
            </p:cNvSpPr>
            <p:nvPr/>
          </p:nvSpPr>
          <p:spPr bwMode="auto">
            <a:xfrm>
              <a:off x="5844" y="11798"/>
              <a:ext cx="595" cy="451"/>
            </a:xfrm>
            <a:prstGeom prst="roundRect">
              <a:avLst>
                <a:gd name="adj" fmla="val 40796"/>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23" name="AutoShape 7">
              <a:extLst>
                <a:ext uri="{FF2B5EF4-FFF2-40B4-BE49-F238E27FC236}">
                  <a16:creationId xmlns:a16="http://schemas.microsoft.com/office/drawing/2014/main" id="{A4CDBE90-8A4B-4085-A672-708E7113C07B}"/>
                </a:ext>
              </a:extLst>
            </p:cNvPr>
            <p:cNvSpPr>
              <a:spLocks noChangeArrowheads="1"/>
            </p:cNvSpPr>
            <p:nvPr/>
          </p:nvSpPr>
          <p:spPr bwMode="auto">
            <a:xfrm>
              <a:off x="2540" y="10160"/>
              <a:ext cx="1652"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24" name="Text Box 8">
              <a:extLst>
                <a:ext uri="{FF2B5EF4-FFF2-40B4-BE49-F238E27FC236}">
                  <a16:creationId xmlns:a16="http://schemas.microsoft.com/office/drawing/2014/main" id="{B468DEEA-0CAC-42F8-9D53-105E3EAF00E8}"/>
                </a:ext>
              </a:extLst>
            </p:cNvPr>
            <p:cNvSpPr txBox="1">
              <a:spLocks noChangeArrowheads="1"/>
            </p:cNvSpPr>
            <p:nvPr/>
          </p:nvSpPr>
          <p:spPr bwMode="auto">
            <a:xfrm>
              <a:off x="2696" y="10190"/>
              <a:ext cx="1341"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virtual</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25" name="AutoShape 9">
              <a:extLst>
                <a:ext uri="{FF2B5EF4-FFF2-40B4-BE49-F238E27FC236}">
                  <a16:creationId xmlns:a16="http://schemas.microsoft.com/office/drawing/2014/main" id="{FA57C3F7-2771-4414-9B4E-163C310612B1}"/>
                </a:ext>
              </a:extLst>
            </p:cNvPr>
            <p:cNvSpPr>
              <a:spLocks noChangeArrowheads="1"/>
            </p:cNvSpPr>
            <p:nvPr/>
          </p:nvSpPr>
          <p:spPr bwMode="auto">
            <a:xfrm>
              <a:off x="5124" y="9666"/>
              <a:ext cx="1935"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26" name="Text Box 10">
              <a:extLst>
                <a:ext uri="{FF2B5EF4-FFF2-40B4-BE49-F238E27FC236}">
                  <a16:creationId xmlns:a16="http://schemas.microsoft.com/office/drawing/2014/main" id="{F3213354-0921-4827-AC63-2F4F29A896F4}"/>
                </a:ext>
              </a:extLst>
            </p:cNvPr>
            <p:cNvSpPr txBox="1">
              <a:spLocks noChangeArrowheads="1"/>
            </p:cNvSpPr>
            <p:nvPr/>
          </p:nvSpPr>
          <p:spPr bwMode="auto">
            <a:xfrm>
              <a:off x="5533" y="9696"/>
              <a:ext cx="1341"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public</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27" name="AutoShape 11">
              <a:extLst>
                <a:ext uri="{FF2B5EF4-FFF2-40B4-BE49-F238E27FC236}">
                  <a16:creationId xmlns:a16="http://schemas.microsoft.com/office/drawing/2014/main" id="{2ABEB266-EE54-4670-8EF5-24ABF6E483C1}"/>
                </a:ext>
              </a:extLst>
            </p:cNvPr>
            <p:cNvSpPr>
              <a:spLocks noChangeArrowheads="1"/>
            </p:cNvSpPr>
            <p:nvPr/>
          </p:nvSpPr>
          <p:spPr bwMode="auto">
            <a:xfrm>
              <a:off x="5124" y="10598"/>
              <a:ext cx="1935"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28" name="Text Box 12">
              <a:extLst>
                <a:ext uri="{FF2B5EF4-FFF2-40B4-BE49-F238E27FC236}">
                  <a16:creationId xmlns:a16="http://schemas.microsoft.com/office/drawing/2014/main" id="{E58E2088-9E1F-4B89-BABB-58774E728B2C}"/>
                </a:ext>
              </a:extLst>
            </p:cNvPr>
            <p:cNvSpPr txBox="1">
              <a:spLocks noChangeArrowheads="1"/>
            </p:cNvSpPr>
            <p:nvPr/>
          </p:nvSpPr>
          <p:spPr bwMode="auto">
            <a:xfrm>
              <a:off x="5280" y="10628"/>
              <a:ext cx="1638"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protected</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29" name="AutoShape 13">
              <a:extLst>
                <a:ext uri="{FF2B5EF4-FFF2-40B4-BE49-F238E27FC236}">
                  <a16:creationId xmlns:a16="http://schemas.microsoft.com/office/drawing/2014/main" id="{DC062F59-ACCB-4B48-9DBD-1D33B362295A}"/>
                </a:ext>
              </a:extLst>
            </p:cNvPr>
            <p:cNvSpPr>
              <a:spLocks noChangeArrowheads="1"/>
            </p:cNvSpPr>
            <p:nvPr/>
          </p:nvSpPr>
          <p:spPr bwMode="auto">
            <a:xfrm>
              <a:off x="5124" y="11177"/>
              <a:ext cx="1935" cy="451"/>
            </a:xfrm>
            <a:prstGeom prst="roundRect">
              <a:avLst>
                <a:gd name="adj" fmla="val 50000"/>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30" name="Text Box 14">
              <a:extLst>
                <a:ext uri="{FF2B5EF4-FFF2-40B4-BE49-F238E27FC236}">
                  <a16:creationId xmlns:a16="http://schemas.microsoft.com/office/drawing/2014/main" id="{9E048484-5F55-4F8D-A0B4-6E14B946CE30}"/>
                </a:ext>
              </a:extLst>
            </p:cNvPr>
            <p:cNvSpPr txBox="1">
              <a:spLocks noChangeArrowheads="1"/>
            </p:cNvSpPr>
            <p:nvPr/>
          </p:nvSpPr>
          <p:spPr bwMode="auto">
            <a:xfrm>
              <a:off x="5449" y="11207"/>
              <a:ext cx="1341" cy="39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private</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31" name="Line 15">
              <a:extLst>
                <a:ext uri="{FF2B5EF4-FFF2-40B4-BE49-F238E27FC236}">
                  <a16:creationId xmlns:a16="http://schemas.microsoft.com/office/drawing/2014/main" id="{06E39A4A-2C92-44C4-AF54-4A8B9310C838}"/>
                </a:ext>
              </a:extLst>
            </p:cNvPr>
            <p:cNvSpPr>
              <a:spLocks noChangeShapeType="1"/>
            </p:cNvSpPr>
            <p:nvPr/>
          </p:nvSpPr>
          <p:spPr bwMode="auto">
            <a:xfrm flipV="1">
              <a:off x="1779" y="10388"/>
              <a:ext cx="76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2" name="Line 16">
              <a:extLst>
                <a:ext uri="{FF2B5EF4-FFF2-40B4-BE49-F238E27FC236}">
                  <a16:creationId xmlns:a16="http://schemas.microsoft.com/office/drawing/2014/main" id="{12F73B28-4D6E-4E1D-9E50-3C0A45FE5C87}"/>
                </a:ext>
              </a:extLst>
            </p:cNvPr>
            <p:cNvSpPr>
              <a:spLocks noChangeShapeType="1"/>
            </p:cNvSpPr>
            <p:nvPr/>
          </p:nvSpPr>
          <p:spPr bwMode="auto">
            <a:xfrm>
              <a:off x="4207" y="10388"/>
              <a:ext cx="3501"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3" name="Line 17">
              <a:extLst>
                <a:ext uri="{FF2B5EF4-FFF2-40B4-BE49-F238E27FC236}">
                  <a16:creationId xmlns:a16="http://schemas.microsoft.com/office/drawing/2014/main" id="{78E4830D-418C-4C26-A0DC-2A9BA36B7B0A}"/>
                </a:ext>
              </a:extLst>
            </p:cNvPr>
            <p:cNvSpPr>
              <a:spLocks noChangeShapeType="1"/>
            </p:cNvSpPr>
            <p:nvPr/>
          </p:nvSpPr>
          <p:spPr bwMode="auto">
            <a:xfrm>
              <a:off x="2160" y="10388"/>
              <a:ext cx="0" cy="45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4" name="Line 18">
              <a:extLst>
                <a:ext uri="{FF2B5EF4-FFF2-40B4-BE49-F238E27FC236}">
                  <a16:creationId xmlns:a16="http://schemas.microsoft.com/office/drawing/2014/main" id="{F137CA7A-9346-4B16-8E77-9AF3C4814A55}"/>
                </a:ext>
              </a:extLst>
            </p:cNvPr>
            <p:cNvSpPr>
              <a:spLocks noChangeShapeType="1"/>
            </p:cNvSpPr>
            <p:nvPr/>
          </p:nvSpPr>
          <p:spPr bwMode="auto">
            <a:xfrm>
              <a:off x="2160" y="10854"/>
              <a:ext cx="220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5" name="Line 19">
              <a:extLst>
                <a:ext uri="{FF2B5EF4-FFF2-40B4-BE49-F238E27FC236}">
                  <a16:creationId xmlns:a16="http://schemas.microsoft.com/office/drawing/2014/main" id="{8236557A-78BD-49ED-9F98-2194D1158A87}"/>
                </a:ext>
              </a:extLst>
            </p:cNvPr>
            <p:cNvSpPr>
              <a:spLocks noChangeShapeType="1"/>
            </p:cNvSpPr>
            <p:nvPr/>
          </p:nvSpPr>
          <p:spPr bwMode="auto">
            <a:xfrm flipV="1">
              <a:off x="4362" y="10388"/>
              <a:ext cx="0" cy="4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6" name="Line 20">
              <a:extLst>
                <a:ext uri="{FF2B5EF4-FFF2-40B4-BE49-F238E27FC236}">
                  <a16:creationId xmlns:a16="http://schemas.microsoft.com/office/drawing/2014/main" id="{DBCAA94A-90A3-4410-8AD4-BD7038077482}"/>
                </a:ext>
              </a:extLst>
            </p:cNvPr>
            <p:cNvSpPr>
              <a:spLocks noChangeShapeType="1"/>
            </p:cNvSpPr>
            <p:nvPr/>
          </p:nvSpPr>
          <p:spPr bwMode="auto">
            <a:xfrm>
              <a:off x="4701" y="9908"/>
              <a:ext cx="0" cy="15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7" name="Line 21">
              <a:extLst>
                <a:ext uri="{FF2B5EF4-FFF2-40B4-BE49-F238E27FC236}">
                  <a16:creationId xmlns:a16="http://schemas.microsoft.com/office/drawing/2014/main" id="{3007527E-A263-4F9C-9683-1DF8DE71DEF4}"/>
                </a:ext>
              </a:extLst>
            </p:cNvPr>
            <p:cNvSpPr>
              <a:spLocks noChangeShapeType="1"/>
            </p:cNvSpPr>
            <p:nvPr/>
          </p:nvSpPr>
          <p:spPr bwMode="auto">
            <a:xfrm>
              <a:off x="4715" y="11432"/>
              <a:ext cx="42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8" name="Line 22">
              <a:extLst>
                <a:ext uri="{FF2B5EF4-FFF2-40B4-BE49-F238E27FC236}">
                  <a16:creationId xmlns:a16="http://schemas.microsoft.com/office/drawing/2014/main" id="{3097C749-8EF7-4B1B-AD7C-FC0A25F631C0}"/>
                </a:ext>
              </a:extLst>
            </p:cNvPr>
            <p:cNvSpPr>
              <a:spLocks noChangeShapeType="1"/>
            </p:cNvSpPr>
            <p:nvPr/>
          </p:nvSpPr>
          <p:spPr bwMode="auto">
            <a:xfrm>
              <a:off x="4701" y="9894"/>
              <a:ext cx="41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39" name="Line 23">
              <a:extLst>
                <a:ext uri="{FF2B5EF4-FFF2-40B4-BE49-F238E27FC236}">
                  <a16:creationId xmlns:a16="http://schemas.microsoft.com/office/drawing/2014/main" id="{BEB726BD-8B94-4BCA-ACCC-29DDB916FD88}"/>
                </a:ext>
              </a:extLst>
            </p:cNvPr>
            <p:cNvSpPr>
              <a:spLocks noChangeShapeType="1"/>
            </p:cNvSpPr>
            <p:nvPr/>
          </p:nvSpPr>
          <p:spPr bwMode="auto">
            <a:xfrm>
              <a:off x="4715" y="10868"/>
              <a:ext cx="4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0" name="Text Box 24">
              <a:extLst>
                <a:ext uri="{FF2B5EF4-FFF2-40B4-BE49-F238E27FC236}">
                  <a16:creationId xmlns:a16="http://schemas.microsoft.com/office/drawing/2014/main" id="{7E0A3D5C-7DDD-4B07-A7A7-35152BE810A6}"/>
                </a:ext>
              </a:extLst>
            </p:cNvPr>
            <p:cNvSpPr txBox="1">
              <a:spLocks noChangeArrowheads="1"/>
            </p:cNvSpPr>
            <p:nvPr/>
          </p:nvSpPr>
          <p:spPr bwMode="auto">
            <a:xfrm>
              <a:off x="7764" y="10063"/>
              <a:ext cx="1765" cy="7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algn="ctr" fontAlgn="base">
                <a:spcBef>
                  <a:spcPct val="0"/>
                </a:spcBef>
                <a:spcAft>
                  <a:spcPct val="0"/>
                </a:spcAft>
                <a:buClrTx/>
                <a:buSzTx/>
                <a:buNone/>
              </a:pPr>
              <a:r>
                <a:rPr lang="en-US" altLang="sr-Latn-RS" sz="1000">
                  <a:solidFill>
                    <a:srgbClr val="000000"/>
                  </a:solidFill>
                  <a:latin typeface="Courier New" panose="02070309020205020404" pitchFamily="49" charset="0"/>
                  <a:cs typeface="Arial" panose="020B0604020202020204" pitchFamily="34" charset="0"/>
                </a:rPr>
                <a:t>osnovna klasa-e</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41" name="Line 25">
              <a:extLst>
                <a:ext uri="{FF2B5EF4-FFF2-40B4-BE49-F238E27FC236}">
                  <a16:creationId xmlns:a16="http://schemas.microsoft.com/office/drawing/2014/main" id="{D7AAEFE6-575E-4087-9097-055CB35855C7}"/>
                </a:ext>
              </a:extLst>
            </p:cNvPr>
            <p:cNvSpPr>
              <a:spLocks noChangeShapeType="1"/>
            </p:cNvSpPr>
            <p:nvPr/>
          </p:nvSpPr>
          <p:spPr bwMode="auto">
            <a:xfrm>
              <a:off x="9671" y="10388"/>
              <a:ext cx="55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2" name="Line 26">
              <a:extLst>
                <a:ext uri="{FF2B5EF4-FFF2-40B4-BE49-F238E27FC236}">
                  <a16:creationId xmlns:a16="http://schemas.microsoft.com/office/drawing/2014/main" id="{0E28DBB3-1ABB-4D08-9786-F322AAD5C283}"/>
                </a:ext>
              </a:extLst>
            </p:cNvPr>
            <p:cNvSpPr>
              <a:spLocks noChangeShapeType="1"/>
            </p:cNvSpPr>
            <p:nvPr/>
          </p:nvSpPr>
          <p:spPr bwMode="auto">
            <a:xfrm>
              <a:off x="7412" y="9880"/>
              <a:ext cx="0" cy="15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3" name="Line 27">
              <a:extLst>
                <a:ext uri="{FF2B5EF4-FFF2-40B4-BE49-F238E27FC236}">
                  <a16:creationId xmlns:a16="http://schemas.microsoft.com/office/drawing/2014/main" id="{04E5C61B-CC75-4656-AA15-D8739A52B85B}"/>
                </a:ext>
              </a:extLst>
            </p:cNvPr>
            <p:cNvSpPr>
              <a:spLocks noChangeShapeType="1"/>
            </p:cNvSpPr>
            <p:nvPr/>
          </p:nvSpPr>
          <p:spPr bwMode="auto">
            <a:xfrm>
              <a:off x="7059" y="9880"/>
              <a:ext cx="3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4" name="Line 28">
              <a:extLst>
                <a:ext uri="{FF2B5EF4-FFF2-40B4-BE49-F238E27FC236}">
                  <a16:creationId xmlns:a16="http://schemas.microsoft.com/office/drawing/2014/main" id="{17A2BC99-A27B-4456-9DBB-30712EFD1B1B}"/>
                </a:ext>
              </a:extLst>
            </p:cNvPr>
            <p:cNvSpPr>
              <a:spLocks noChangeShapeType="1"/>
            </p:cNvSpPr>
            <p:nvPr/>
          </p:nvSpPr>
          <p:spPr bwMode="auto">
            <a:xfrm>
              <a:off x="7074" y="10854"/>
              <a:ext cx="3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5" name="Line 29">
              <a:extLst>
                <a:ext uri="{FF2B5EF4-FFF2-40B4-BE49-F238E27FC236}">
                  <a16:creationId xmlns:a16="http://schemas.microsoft.com/office/drawing/2014/main" id="{80FAFBB7-CA6E-412A-807F-2901A2D9B166}"/>
                </a:ext>
              </a:extLst>
            </p:cNvPr>
            <p:cNvSpPr>
              <a:spLocks noChangeShapeType="1"/>
            </p:cNvSpPr>
            <p:nvPr/>
          </p:nvSpPr>
          <p:spPr bwMode="auto">
            <a:xfrm>
              <a:off x="7073" y="11419"/>
              <a:ext cx="35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6" name="Line 30">
              <a:extLst>
                <a:ext uri="{FF2B5EF4-FFF2-40B4-BE49-F238E27FC236}">
                  <a16:creationId xmlns:a16="http://schemas.microsoft.com/office/drawing/2014/main" id="{FBCB6AB4-48C3-4197-843A-7D23FA48C94D}"/>
                </a:ext>
              </a:extLst>
            </p:cNvPr>
            <p:cNvSpPr>
              <a:spLocks noChangeShapeType="1"/>
            </p:cNvSpPr>
            <p:nvPr/>
          </p:nvSpPr>
          <p:spPr bwMode="auto">
            <a:xfrm>
              <a:off x="9854" y="10388"/>
              <a:ext cx="0" cy="162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7" name="Text Box 31">
              <a:extLst>
                <a:ext uri="{FF2B5EF4-FFF2-40B4-BE49-F238E27FC236}">
                  <a16:creationId xmlns:a16="http://schemas.microsoft.com/office/drawing/2014/main" id="{C176474E-0C0B-4B2B-89A6-5096145A1EC0}"/>
                </a:ext>
              </a:extLst>
            </p:cNvPr>
            <p:cNvSpPr txBox="1">
              <a:spLocks noChangeArrowheads="1"/>
            </p:cNvSpPr>
            <p:nvPr/>
          </p:nvSpPr>
          <p:spPr bwMode="auto">
            <a:xfrm>
              <a:off x="5958" y="11828"/>
              <a:ext cx="380"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48" name="Line 32">
              <a:extLst>
                <a:ext uri="{FF2B5EF4-FFF2-40B4-BE49-F238E27FC236}">
                  <a16:creationId xmlns:a16="http://schemas.microsoft.com/office/drawing/2014/main" id="{9CEA1B85-7747-4CAE-9241-CACA76920A58}"/>
                </a:ext>
              </a:extLst>
            </p:cNvPr>
            <p:cNvSpPr>
              <a:spLocks noChangeShapeType="1"/>
            </p:cNvSpPr>
            <p:nvPr/>
          </p:nvSpPr>
          <p:spPr bwMode="auto">
            <a:xfrm flipH="1">
              <a:off x="1948" y="12025"/>
              <a:ext cx="3897"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49" name="Line 33">
              <a:extLst>
                <a:ext uri="{FF2B5EF4-FFF2-40B4-BE49-F238E27FC236}">
                  <a16:creationId xmlns:a16="http://schemas.microsoft.com/office/drawing/2014/main" id="{2FFBA800-07FE-44B3-B044-E99B6DBA5A4B}"/>
                </a:ext>
              </a:extLst>
            </p:cNvPr>
            <p:cNvSpPr>
              <a:spLocks noChangeShapeType="1"/>
            </p:cNvSpPr>
            <p:nvPr/>
          </p:nvSpPr>
          <p:spPr bwMode="auto">
            <a:xfrm flipV="1">
              <a:off x="1962" y="10360"/>
              <a:ext cx="0" cy="166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50" name="Line 34">
              <a:extLst>
                <a:ext uri="{FF2B5EF4-FFF2-40B4-BE49-F238E27FC236}">
                  <a16:creationId xmlns:a16="http://schemas.microsoft.com/office/drawing/2014/main" id="{B840DF12-AC29-4AD0-A8F1-D837B503606C}"/>
                </a:ext>
              </a:extLst>
            </p:cNvPr>
            <p:cNvSpPr>
              <a:spLocks noChangeShapeType="1"/>
            </p:cNvSpPr>
            <p:nvPr/>
          </p:nvSpPr>
          <p:spPr bwMode="auto">
            <a:xfrm flipH="1">
              <a:off x="6438" y="12011"/>
              <a:ext cx="34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sp>
          <p:nvSpPr>
            <p:cNvPr id="162851" name="AutoShape 35">
              <a:extLst>
                <a:ext uri="{FF2B5EF4-FFF2-40B4-BE49-F238E27FC236}">
                  <a16:creationId xmlns:a16="http://schemas.microsoft.com/office/drawing/2014/main" id="{647AFF21-6FAB-4709-B06C-CD4A1E084189}"/>
                </a:ext>
              </a:extLst>
            </p:cNvPr>
            <p:cNvSpPr>
              <a:spLocks noChangeArrowheads="1"/>
            </p:cNvSpPr>
            <p:nvPr/>
          </p:nvSpPr>
          <p:spPr bwMode="auto">
            <a:xfrm>
              <a:off x="1171" y="10147"/>
              <a:ext cx="595" cy="451"/>
            </a:xfrm>
            <a:prstGeom prst="roundRect">
              <a:avLst>
                <a:gd name="adj" fmla="val 40796"/>
              </a:avLst>
            </a:prstGeom>
            <a:solidFill>
              <a:srgbClr val="FFFFFF"/>
            </a:solidFill>
            <a:ln w="9525">
              <a:solidFill>
                <a:srgbClr val="000000"/>
              </a:solidFill>
              <a:round/>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endParaRPr lang="sr-Latn-RS" altLang="sr-Latn-RS" sz="1800" u="sng">
                <a:solidFill>
                  <a:srgbClr val="000000"/>
                </a:solidFill>
              </a:endParaRPr>
            </a:p>
          </p:txBody>
        </p:sp>
        <p:sp>
          <p:nvSpPr>
            <p:cNvPr id="162852" name="Text Box 36">
              <a:extLst>
                <a:ext uri="{FF2B5EF4-FFF2-40B4-BE49-F238E27FC236}">
                  <a16:creationId xmlns:a16="http://schemas.microsoft.com/office/drawing/2014/main" id="{6C9F2A40-5155-49B9-BC8E-883E75B163F0}"/>
                </a:ext>
              </a:extLst>
            </p:cNvPr>
            <p:cNvSpPr txBox="1">
              <a:spLocks noChangeArrowheads="1"/>
            </p:cNvSpPr>
            <p:nvPr/>
          </p:nvSpPr>
          <p:spPr bwMode="auto">
            <a:xfrm>
              <a:off x="1270" y="10177"/>
              <a:ext cx="395" cy="3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fontAlgn="base">
                <a:spcBef>
                  <a:spcPct val="0"/>
                </a:spcBef>
                <a:spcAft>
                  <a:spcPct val="0"/>
                </a:spcAft>
                <a:buClrTx/>
                <a:buSzTx/>
                <a:buNone/>
              </a:pPr>
              <a:r>
                <a:rPr lang="en-US" altLang="sr-Latn-RS" sz="1000" b="1">
                  <a:solidFill>
                    <a:srgbClr val="000000"/>
                  </a:solidFill>
                  <a:latin typeface="Courier New" panose="02070309020205020404" pitchFamily="49" charset="0"/>
                  <a:cs typeface="Arial" panose="020B0604020202020204" pitchFamily="34" charset="0"/>
                </a:rPr>
                <a:t>:</a:t>
              </a:r>
              <a:endParaRPr lang="en-US" altLang="sr-Latn-RS" sz="2400">
                <a:solidFill>
                  <a:srgbClr val="000000"/>
                </a:solidFill>
                <a:latin typeface="Book Antiqua" panose="02040602050305030304" pitchFamily="18" charset="0"/>
                <a:cs typeface="Arial" panose="020B0604020202020204" pitchFamily="34" charset="0"/>
              </a:endParaRPr>
            </a:p>
          </p:txBody>
        </p:sp>
        <p:sp>
          <p:nvSpPr>
            <p:cNvPr id="162853" name="Line 37">
              <a:extLst>
                <a:ext uri="{FF2B5EF4-FFF2-40B4-BE49-F238E27FC236}">
                  <a16:creationId xmlns:a16="http://schemas.microsoft.com/office/drawing/2014/main" id="{F10966B2-1132-47BA-9D3F-FCC66C4C4FC6}"/>
                </a:ext>
              </a:extLst>
            </p:cNvPr>
            <p:cNvSpPr>
              <a:spLocks noChangeShapeType="1"/>
            </p:cNvSpPr>
            <p:nvPr/>
          </p:nvSpPr>
          <p:spPr bwMode="auto">
            <a:xfrm>
              <a:off x="889" y="10383"/>
              <a:ext cx="269"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u="sng">
                <a:solidFill>
                  <a:srgbClr val="000000"/>
                </a:solidFill>
                <a:latin typeface="Arial" panose="020B0604020202020204" pitchFamily="34" charset="0"/>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a:extLst>
              <a:ext uri="{FF2B5EF4-FFF2-40B4-BE49-F238E27FC236}">
                <a16:creationId xmlns:a16="http://schemas.microsoft.com/office/drawing/2014/main" id="{68A6098C-3024-43DC-BAD2-0B75C05468D6}"/>
              </a:ext>
            </a:extLst>
          </p:cNvPr>
          <p:cNvSpPr>
            <a:spLocks noGrp="1" noChangeArrowheads="1"/>
          </p:cNvSpPr>
          <p:nvPr>
            <p:ph type="body" idx="1"/>
          </p:nvPr>
        </p:nvSpPr>
        <p:spPr>
          <a:xfrm>
            <a:off x="1703389" y="620714"/>
            <a:ext cx="8569325" cy="5761037"/>
          </a:xfrm>
        </p:spPr>
        <p:txBody>
          <a:bodyPr/>
          <a:lstStyle/>
          <a:p>
            <a:pPr eaLnBrk="1" hangingPunct="1">
              <a:lnSpc>
                <a:spcPct val="80000"/>
              </a:lnSpc>
            </a:pPr>
            <a:r>
              <a:rPr lang="en-US" altLang="sr-Latn-RS" sz="1800" b="1" dirty="0">
                <a:latin typeface="Courier New" panose="02070309020205020404" pitchFamily="49" charset="0"/>
              </a:rPr>
              <a:t>class</a:t>
            </a:r>
            <a:r>
              <a:rPr lang="en-US" altLang="sr-Latn-RS" sz="1800" dirty="0">
                <a:latin typeface="Courier New" panose="02070309020205020404" pitchFamily="49" charset="0"/>
              </a:rPr>
              <a:t> </a:t>
            </a:r>
            <a:r>
              <a:rPr lang="en-US" altLang="sr-Latn-RS" sz="1800" dirty="0" err="1">
                <a:solidFill>
                  <a:srgbClr val="0033CC"/>
                </a:solidFill>
                <a:latin typeface="Courier New" panose="02070309020205020404" pitchFamily="49" charset="0"/>
              </a:rPr>
              <a:t>Osnovna</a:t>
            </a:r>
            <a:r>
              <a:rPr lang="en-US" altLang="sr-Latn-RS" sz="1800" dirty="0">
                <a:latin typeface="Courier New" panose="02070309020205020404" pitchFamily="49" charset="0"/>
              </a:rPr>
              <a:t> {</a:t>
            </a:r>
            <a:br>
              <a:rPr lang="en-US" altLang="sr-Latn-RS" sz="1800" dirty="0">
                <a:latin typeface="Courier New" panose="02070309020205020404" pitchFamily="49" charset="0"/>
              </a:rPr>
            </a:br>
            <a:r>
              <a:rPr lang="en-US" altLang="sr-Latn-RS" sz="1800" dirty="0">
                <a:latin typeface="Courier New" panose="02070309020205020404" pitchFamily="49" charset="0"/>
              </a:rPr>
              <a:t>    </a:t>
            </a:r>
            <a:r>
              <a:rPr lang="en-US" altLang="sr-Latn-RS" sz="1800" b="1" dirty="0">
                <a:latin typeface="Courier New" panose="02070309020205020404" pitchFamily="49" charset="0"/>
              </a:rPr>
              <a:t>int</a:t>
            </a:r>
            <a:r>
              <a:rPr lang="en-US" altLang="sr-Latn-RS" sz="1800" dirty="0">
                <a:latin typeface="Courier New" panose="02070309020205020404" pitchFamily="49" charset="0"/>
              </a:rPr>
              <a:t> i;		// </a:t>
            </a:r>
            <a:r>
              <a:rPr lang="en-US" altLang="sr-Latn-RS" sz="1800" dirty="0" err="1">
                <a:latin typeface="Courier New" panose="02070309020205020404" pitchFamily="49" charset="0"/>
              </a:rPr>
              <a:t>privatni</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podatak</a:t>
            </a:r>
            <a:r>
              <a:rPr lang="en-US" altLang="sr-Latn-RS" sz="1800" dirty="0">
                <a:latin typeface="Courier New" panose="02070309020205020404" pitchFamily="49" charset="0"/>
              </a:rPr>
              <a:t> clan </a:t>
            </a:r>
            <a:r>
              <a:rPr lang="en-US" altLang="sr-Latn-RS" sz="1800" dirty="0" err="1">
                <a:latin typeface="Courier New" panose="02070309020205020404" pitchFamily="49" charset="0"/>
              </a:rPr>
              <a:t>osnovne</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klase</a:t>
            </a:r>
            <a:br>
              <a:rPr lang="en-US" altLang="sr-Latn-RS" sz="1800" dirty="0">
                <a:latin typeface="Courier New" panose="02070309020205020404" pitchFamily="49" charset="0"/>
              </a:rPr>
            </a:br>
            <a:endParaRPr lang="en-US" altLang="sr-Latn-RS" sz="1800" dirty="0">
              <a:latin typeface="Courier New" panose="02070309020205020404" pitchFamily="49" charset="0"/>
            </a:endParaRPr>
          </a:p>
          <a:p>
            <a:pPr eaLnBrk="1" hangingPunct="1">
              <a:lnSpc>
                <a:spcPct val="80000"/>
              </a:lnSpc>
              <a:buFont typeface="Wingdings" panose="05000000000000000000" pitchFamily="2" charset="2"/>
              <a:buNone/>
            </a:pPr>
            <a:r>
              <a:rPr lang="en-US" altLang="sr-Latn-RS" sz="1800" b="1" dirty="0">
                <a:latin typeface="Courier New" panose="02070309020205020404" pitchFamily="49" charset="0"/>
              </a:rPr>
              <a:t>   public</a:t>
            </a:r>
            <a:r>
              <a:rPr lang="en-US" altLang="sr-Latn-RS" sz="1800" dirty="0">
                <a:latin typeface="Courier New" panose="02070309020205020404" pitchFamily="49" charset="0"/>
              </a:rPr>
              <a:t>:</a:t>
            </a:r>
            <a:br>
              <a:rPr lang="en-US" altLang="sr-Latn-RS" sz="1800" dirty="0">
                <a:latin typeface="Courier New" panose="02070309020205020404" pitchFamily="49" charset="0"/>
              </a:rPr>
            </a:br>
            <a:r>
              <a:rPr lang="en-US" altLang="sr-Latn-RS" sz="1800" dirty="0">
                <a:latin typeface="Courier New" panose="02070309020205020404" pitchFamily="49" charset="0"/>
              </a:rPr>
              <a:t>   </a:t>
            </a:r>
            <a:r>
              <a:rPr lang="en-US" altLang="sr-Latn-RS" sz="1800" b="1" dirty="0">
                <a:latin typeface="Courier New" panose="02070309020205020404" pitchFamily="49" charset="0"/>
              </a:rPr>
              <a:t>void</a:t>
            </a:r>
            <a:r>
              <a:rPr lang="en-US" altLang="sr-Latn-RS" sz="1800" dirty="0">
                <a:latin typeface="Courier New" panose="02070309020205020404" pitchFamily="49" charset="0"/>
              </a:rPr>
              <a:t> f();	// </a:t>
            </a:r>
            <a:r>
              <a:rPr lang="en-US" altLang="sr-Latn-RS" sz="1800" dirty="0" err="1">
                <a:latin typeface="Courier New" panose="02070309020205020404" pitchFamily="49" charset="0"/>
              </a:rPr>
              <a:t>javna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funkcija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clanica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osnovne</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klase</a:t>
            </a:r>
            <a:br>
              <a:rPr lang="en-US" altLang="sr-Latn-RS" sz="1800" dirty="0">
                <a:latin typeface="Courier New" panose="02070309020205020404" pitchFamily="49" charset="0"/>
              </a:rPr>
            </a:br>
            <a:r>
              <a:rPr lang="en-US" altLang="sr-Latn-RS" sz="1800" dirty="0">
                <a:latin typeface="Courier New" panose="02070309020205020404" pitchFamily="49" charset="0"/>
              </a:rPr>
              <a:t>};</a:t>
            </a:r>
            <a:br>
              <a:rPr lang="en-US" altLang="sr-Latn-RS" sz="1800" dirty="0">
                <a:latin typeface="Courier New" panose="02070309020205020404" pitchFamily="49" charset="0"/>
              </a:rPr>
            </a:br>
            <a:endParaRPr lang="en-US" altLang="sr-Latn-RS" sz="1800" dirty="0">
              <a:latin typeface="Courier New" panose="02070309020205020404" pitchFamily="49" charset="0"/>
            </a:endParaRPr>
          </a:p>
          <a:p>
            <a:pPr eaLnBrk="1" hangingPunct="1">
              <a:lnSpc>
                <a:spcPct val="80000"/>
              </a:lnSpc>
            </a:pPr>
            <a:endParaRPr lang="en-US" altLang="sr-Latn-RS" sz="1800" b="1" dirty="0">
              <a:latin typeface="Courier New" panose="02070309020205020404" pitchFamily="49" charset="0"/>
            </a:endParaRPr>
          </a:p>
          <a:p>
            <a:pPr eaLnBrk="1" hangingPunct="1">
              <a:lnSpc>
                <a:spcPct val="80000"/>
              </a:lnSpc>
            </a:pPr>
            <a:r>
              <a:rPr lang="en-US" altLang="sr-Latn-RS" sz="1800" b="1" dirty="0">
                <a:latin typeface="Courier New" panose="02070309020205020404" pitchFamily="49" charset="0"/>
              </a:rPr>
              <a:t>class</a:t>
            </a:r>
            <a:r>
              <a:rPr lang="en-US" altLang="sr-Latn-RS" sz="1800" dirty="0">
                <a:latin typeface="Courier New" panose="02070309020205020404" pitchFamily="49" charset="0"/>
              </a:rPr>
              <a:t> </a:t>
            </a:r>
            <a:r>
              <a:rPr lang="en-US" altLang="sr-Latn-RS" sz="1800" dirty="0" err="1">
                <a:solidFill>
                  <a:srgbClr val="0033CC"/>
                </a:solidFill>
                <a:latin typeface="Courier New" panose="02070309020205020404" pitchFamily="49" charset="0"/>
              </a:rPr>
              <a:t>Izvedena</a:t>
            </a:r>
            <a:r>
              <a:rPr lang="en-US" altLang="sr-Latn-RS" sz="1800" dirty="0">
                <a:latin typeface="Courier New" panose="02070309020205020404" pitchFamily="49" charset="0"/>
              </a:rPr>
              <a:t> : </a:t>
            </a:r>
            <a:r>
              <a:rPr lang="en-US" altLang="sr-Latn-RS" sz="1800" b="1" dirty="0">
                <a:latin typeface="Courier New" panose="02070309020205020404" pitchFamily="49" charset="0"/>
              </a:rPr>
              <a:t>public</a:t>
            </a:r>
            <a:r>
              <a:rPr lang="en-US" altLang="sr-Latn-RS" sz="1800" dirty="0">
                <a:latin typeface="Courier New" panose="02070309020205020404" pitchFamily="49" charset="0"/>
              </a:rPr>
              <a:t> </a:t>
            </a:r>
            <a:r>
              <a:rPr lang="en-US" altLang="sr-Latn-RS" sz="1800" dirty="0" err="1">
                <a:solidFill>
                  <a:srgbClr val="0033CC"/>
                </a:solidFill>
                <a:latin typeface="Courier New" panose="02070309020205020404" pitchFamily="49" charset="0"/>
              </a:rPr>
              <a:t>Osnovna</a:t>
            </a:r>
            <a:r>
              <a:rPr lang="en-US" altLang="sr-Latn-RS" sz="1800" dirty="0">
                <a:latin typeface="Courier New" panose="02070309020205020404" pitchFamily="49" charset="0"/>
              </a:rPr>
              <a:t> {</a:t>
            </a:r>
            <a:br>
              <a:rPr lang="en-US" altLang="sr-Latn-RS" sz="1800" dirty="0">
                <a:latin typeface="Courier New" panose="02070309020205020404" pitchFamily="49" charset="0"/>
              </a:rPr>
            </a:br>
            <a:r>
              <a:rPr lang="en-US" altLang="sr-Latn-RS" sz="1800" dirty="0">
                <a:latin typeface="Courier New" panose="02070309020205020404" pitchFamily="49" charset="0"/>
              </a:rPr>
              <a:t>    </a:t>
            </a:r>
            <a:r>
              <a:rPr lang="en-US" altLang="sr-Latn-RS" sz="1800" b="1" dirty="0">
                <a:latin typeface="Courier New" panose="02070309020205020404" pitchFamily="49" charset="0"/>
              </a:rPr>
              <a:t>int</a:t>
            </a:r>
            <a:r>
              <a:rPr lang="en-US" altLang="sr-Latn-RS" sz="1800" dirty="0">
                <a:latin typeface="Courier New" panose="02070309020205020404" pitchFamily="49" charset="0"/>
              </a:rPr>
              <a:t> j;		// </a:t>
            </a:r>
            <a:r>
              <a:rPr lang="en-US" altLang="sr-Latn-RS" sz="1800" dirty="0" err="1">
                <a:latin typeface="Courier New" panose="02070309020205020404" pitchFamily="49" charset="0"/>
              </a:rPr>
              <a:t>privatni</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podatak</a:t>
            </a:r>
            <a:r>
              <a:rPr lang="en-US" altLang="sr-Latn-RS" sz="1800" dirty="0">
                <a:latin typeface="Courier New" panose="02070309020205020404" pitchFamily="49" charset="0"/>
              </a:rPr>
              <a:t> clan </a:t>
            </a:r>
            <a:r>
              <a:rPr lang="en-US" altLang="sr-Latn-RS" sz="1800" dirty="0" err="1">
                <a:latin typeface="Courier New" panose="02070309020205020404" pitchFamily="49" charset="0"/>
              </a:rPr>
              <a:t>izvedene</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klase</a:t>
            </a:r>
            <a:br>
              <a:rPr lang="en-US" altLang="sr-Latn-RS" sz="1800" dirty="0">
                <a:latin typeface="Courier New" panose="02070309020205020404" pitchFamily="49" charset="0"/>
              </a:rPr>
            </a:br>
            <a:endParaRPr lang="en-US" altLang="sr-Latn-RS" sz="1800" dirty="0">
              <a:latin typeface="Courier New" panose="02070309020205020404" pitchFamily="49" charset="0"/>
            </a:endParaRPr>
          </a:p>
          <a:p>
            <a:pPr eaLnBrk="1" hangingPunct="1">
              <a:lnSpc>
                <a:spcPct val="80000"/>
              </a:lnSpc>
              <a:buFont typeface="Wingdings" panose="05000000000000000000" pitchFamily="2" charset="2"/>
              <a:buNone/>
            </a:pPr>
            <a:r>
              <a:rPr lang="en-US" altLang="sr-Latn-RS" sz="1800" b="1" dirty="0">
                <a:latin typeface="Courier New" panose="02070309020205020404" pitchFamily="49" charset="0"/>
              </a:rPr>
              <a:t>   public</a:t>
            </a:r>
            <a:r>
              <a:rPr lang="en-US" altLang="sr-Latn-RS" sz="1800" dirty="0">
                <a:latin typeface="Courier New" panose="02070309020205020404" pitchFamily="49" charset="0"/>
              </a:rPr>
              <a:t>:</a:t>
            </a:r>
            <a:br>
              <a:rPr lang="en-US" altLang="sr-Latn-RS" sz="1800" dirty="0">
                <a:latin typeface="Courier New" panose="02070309020205020404" pitchFamily="49" charset="0"/>
              </a:rPr>
            </a:br>
            <a:r>
              <a:rPr lang="en-US" altLang="sr-Latn-RS" sz="1800" dirty="0">
                <a:latin typeface="Courier New" panose="02070309020205020404" pitchFamily="49" charset="0"/>
              </a:rPr>
              <a:t>   </a:t>
            </a:r>
            <a:r>
              <a:rPr lang="en-US" altLang="sr-Latn-RS" sz="1800" b="1" dirty="0">
                <a:latin typeface="Courier New" panose="02070309020205020404" pitchFamily="49" charset="0"/>
              </a:rPr>
              <a:t>void</a:t>
            </a:r>
            <a:r>
              <a:rPr lang="en-US" altLang="sr-Latn-RS" sz="1800" dirty="0">
                <a:latin typeface="Courier New" panose="02070309020205020404" pitchFamily="49" charset="0"/>
              </a:rPr>
              <a:t> g();	// </a:t>
            </a:r>
            <a:r>
              <a:rPr lang="en-US" altLang="sr-Latn-RS" sz="1800" dirty="0" err="1">
                <a:latin typeface="Courier New" panose="02070309020205020404" pitchFamily="49" charset="0"/>
              </a:rPr>
              <a:t>javna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funkcija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clanica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izvedene</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klase</a:t>
            </a:r>
            <a:br>
              <a:rPr lang="en-US" altLang="sr-Latn-RS" sz="1800" dirty="0">
                <a:latin typeface="Courier New" panose="02070309020205020404" pitchFamily="49" charset="0"/>
              </a:rPr>
            </a:br>
            <a:r>
              <a:rPr lang="en-US" altLang="sr-Latn-RS" sz="18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sr-Latn-RS" sz="1800" dirty="0">
              <a:latin typeface="Courier New" panose="02070309020205020404" pitchFamily="49" charset="0"/>
            </a:endParaRPr>
          </a:p>
          <a:p>
            <a:pPr eaLnBrk="1" hangingPunct="1">
              <a:spcBef>
                <a:spcPct val="50000"/>
              </a:spcBef>
              <a:buFont typeface="Wingdings" panose="05000000000000000000" pitchFamily="2" charset="2"/>
              <a:buNone/>
            </a:pPr>
            <a:r>
              <a:rPr lang="en-US" altLang="sr-Latn-RS" sz="1800" b="1" dirty="0"/>
              <a:t>void</a:t>
            </a:r>
            <a:r>
              <a:rPr lang="en-US" altLang="sr-Latn-RS" sz="1800" dirty="0"/>
              <a:t> main () {</a:t>
            </a:r>
            <a:br>
              <a:rPr lang="en-US" altLang="sr-Latn-RS" sz="1800" dirty="0"/>
            </a:br>
            <a:r>
              <a:rPr lang="en-US" altLang="sr-Latn-RS" sz="1800" dirty="0"/>
              <a:t>  </a:t>
            </a:r>
            <a:r>
              <a:rPr lang="en-US" altLang="sr-Latn-RS" sz="1800" dirty="0" err="1"/>
              <a:t>Osnovna</a:t>
            </a:r>
            <a:r>
              <a:rPr lang="en-US" altLang="sr-Latn-RS" sz="1800" dirty="0"/>
              <a:t> b;  </a:t>
            </a:r>
            <a:r>
              <a:rPr lang="en-US" altLang="sr-Latn-RS" sz="1800" dirty="0" err="1"/>
              <a:t>Izvedena</a:t>
            </a:r>
            <a:r>
              <a:rPr lang="en-US" altLang="sr-Latn-RS" sz="1800" dirty="0"/>
              <a:t> d;</a:t>
            </a:r>
            <a:br>
              <a:rPr lang="en-US" altLang="sr-Latn-RS" sz="1800" dirty="0"/>
            </a:br>
            <a:r>
              <a:rPr lang="en-US" altLang="sr-Latn-RS" sz="1800" dirty="0"/>
              <a:t>  </a:t>
            </a:r>
            <a:r>
              <a:rPr lang="en-US" altLang="sr-Latn-RS" sz="1800" dirty="0" err="1"/>
              <a:t>b.f</a:t>
            </a:r>
            <a:r>
              <a:rPr lang="en-US" altLang="sr-Latn-RS" sz="1800" dirty="0"/>
              <a:t>();</a:t>
            </a:r>
            <a:br>
              <a:rPr lang="en-US" altLang="sr-Latn-RS" sz="1800" dirty="0"/>
            </a:br>
            <a:r>
              <a:rPr lang="en-US" altLang="sr-Latn-RS" sz="1800" dirty="0"/>
              <a:t>  </a:t>
            </a:r>
            <a:r>
              <a:rPr lang="en-US" altLang="sr-Latn-RS" sz="1800" dirty="0" err="1"/>
              <a:t>b.g</a:t>
            </a:r>
            <a:r>
              <a:rPr lang="en-US" altLang="sr-Latn-RS" sz="1800" dirty="0"/>
              <a:t>();       // ! GRESKA: g je </a:t>
            </a:r>
            <a:r>
              <a:rPr lang="en-US" altLang="sr-Latn-RS" sz="1800" dirty="0" err="1"/>
              <a:t>funkcija</a:t>
            </a:r>
            <a:r>
              <a:rPr lang="en-US" altLang="sr-Latn-RS" sz="1800" dirty="0"/>
              <a:t> </a:t>
            </a:r>
            <a:r>
              <a:rPr lang="en-US" altLang="sr-Latn-RS" sz="1800" dirty="0" err="1"/>
              <a:t>izvedene</a:t>
            </a:r>
            <a:r>
              <a:rPr lang="en-US" altLang="sr-Latn-RS" sz="1800" dirty="0"/>
              <a:t> </a:t>
            </a:r>
            <a:r>
              <a:rPr lang="en-US" altLang="sr-Latn-RS" sz="1800" dirty="0" err="1"/>
              <a:t>klase</a:t>
            </a:r>
            <a:r>
              <a:rPr lang="en-US" altLang="sr-Latn-RS" sz="1800" dirty="0"/>
              <a:t>, a b je </a:t>
            </a:r>
            <a:r>
              <a:rPr lang="en-US" altLang="sr-Latn-RS" sz="1800" dirty="0" err="1"/>
              <a:t>objekat</a:t>
            </a:r>
            <a:r>
              <a:rPr lang="en-US" altLang="sr-Latn-RS" sz="1800" dirty="0"/>
              <a:t> </a:t>
            </a:r>
            <a:r>
              <a:rPr lang="en-US" altLang="sr-Latn-RS" sz="1800" dirty="0" err="1"/>
              <a:t>osnovne</a:t>
            </a:r>
            <a:br>
              <a:rPr lang="en-US" altLang="sr-Latn-RS" sz="1800" dirty="0"/>
            </a:br>
            <a:r>
              <a:rPr lang="en-US" altLang="sr-Latn-RS" sz="1800" dirty="0"/>
              <a:t>  </a:t>
            </a:r>
            <a:r>
              <a:rPr lang="en-US" altLang="sr-Latn-RS" sz="1800" dirty="0" err="1"/>
              <a:t>d.f</a:t>
            </a:r>
            <a:r>
              <a:rPr lang="en-US" altLang="sr-Latn-RS" sz="1800" dirty="0"/>
              <a:t>();        // </a:t>
            </a:r>
            <a:r>
              <a:rPr lang="en-US" altLang="sr-Latn-RS" sz="1800" dirty="0" err="1"/>
              <a:t>objekat</a:t>
            </a:r>
            <a:r>
              <a:rPr lang="en-US" altLang="sr-Latn-RS" sz="1800" dirty="0"/>
              <a:t> </a:t>
            </a:r>
            <a:r>
              <a:rPr lang="en-US" altLang="sr-Latn-RS" sz="1800" dirty="0" err="1"/>
              <a:t>izvedene</a:t>
            </a:r>
            <a:r>
              <a:rPr lang="en-US" altLang="sr-Latn-RS" sz="1800" dirty="0"/>
              <a:t> </a:t>
            </a:r>
            <a:r>
              <a:rPr lang="en-US" altLang="sr-Latn-RS" sz="1800" dirty="0" err="1"/>
              <a:t>klase</a:t>
            </a:r>
            <a:r>
              <a:rPr lang="en-US" altLang="sr-Latn-RS" sz="1800" dirty="0"/>
              <a:t> d </a:t>
            </a:r>
            <a:r>
              <a:rPr lang="en-US" altLang="sr-Latn-RS" sz="1800" dirty="0" err="1"/>
              <a:t>ima</a:t>
            </a:r>
            <a:r>
              <a:rPr lang="en-US" altLang="sr-Latn-RS" sz="1800" dirty="0"/>
              <a:t> i </a:t>
            </a:r>
            <a:r>
              <a:rPr lang="en-US" altLang="sr-Latn-RS" sz="1800" dirty="0" err="1"/>
              <a:t>funkciju</a:t>
            </a:r>
            <a:r>
              <a:rPr lang="en-US" altLang="sr-Latn-RS" sz="1800" dirty="0"/>
              <a:t> f,</a:t>
            </a:r>
            <a:br>
              <a:rPr lang="en-US" altLang="sr-Latn-RS" sz="1800" dirty="0"/>
            </a:br>
            <a:r>
              <a:rPr lang="en-US" altLang="sr-Latn-RS" sz="1800" dirty="0"/>
              <a:t>  </a:t>
            </a:r>
            <a:r>
              <a:rPr lang="en-US" altLang="sr-Latn-RS" sz="1800" dirty="0" err="1"/>
              <a:t>d.g</a:t>
            </a:r>
            <a:r>
              <a:rPr lang="en-US" altLang="sr-Latn-RS" sz="1800" dirty="0"/>
              <a:t>();       // i </a:t>
            </a:r>
            <a:r>
              <a:rPr lang="en-US" altLang="sr-Latn-RS" sz="1800" dirty="0" err="1"/>
              <a:t>funkciju</a:t>
            </a:r>
            <a:r>
              <a:rPr lang="en-US" altLang="sr-Latn-RS" sz="1800" dirty="0"/>
              <a:t> g</a:t>
            </a:r>
            <a:br>
              <a:rPr lang="en-US" altLang="sr-Latn-RS" sz="1800" dirty="0"/>
            </a:br>
            <a:r>
              <a:rPr lang="en-US" altLang="sr-Latn-RS" sz="18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a:extLst>
              <a:ext uri="{FF2B5EF4-FFF2-40B4-BE49-F238E27FC236}">
                <a16:creationId xmlns:a16="http://schemas.microsoft.com/office/drawing/2014/main" id="{AFBE046A-2C79-4FA3-B59A-4FCA97FBF0F3}"/>
              </a:ext>
            </a:extLst>
          </p:cNvPr>
          <p:cNvSpPr>
            <a:spLocks noGrp="1" noChangeArrowheads="1"/>
          </p:cNvSpPr>
          <p:nvPr>
            <p:ph type="title"/>
          </p:nvPr>
        </p:nvSpPr>
        <p:spPr>
          <a:xfrm>
            <a:off x="1981200" y="457201"/>
            <a:ext cx="8229600" cy="1027113"/>
          </a:xfrm>
        </p:spPr>
        <p:txBody>
          <a:bodyPr/>
          <a:lstStyle/>
          <a:p>
            <a:pPr eaLnBrk="1" hangingPunct="1"/>
            <a:r>
              <a:rPr lang="en-US" altLang="sr-Latn-RS" sz="3200" b="1" u="sng">
                <a:solidFill>
                  <a:schemeClr val="bg2"/>
                </a:solidFill>
              </a:rPr>
              <a:t>Vidljivost i prava pristupa</a:t>
            </a:r>
          </a:p>
        </p:txBody>
      </p:sp>
      <p:sp>
        <p:nvSpPr>
          <p:cNvPr id="165891" name="Rectangle 3">
            <a:extLst>
              <a:ext uri="{FF2B5EF4-FFF2-40B4-BE49-F238E27FC236}">
                <a16:creationId xmlns:a16="http://schemas.microsoft.com/office/drawing/2014/main" id="{A9234B14-44BD-4F72-80B7-FF003183BE3C}"/>
              </a:ext>
            </a:extLst>
          </p:cNvPr>
          <p:cNvSpPr>
            <a:spLocks noGrp="1" noChangeArrowheads="1"/>
          </p:cNvSpPr>
          <p:nvPr>
            <p:ph type="body" idx="1"/>
          </p:nvPr>
        </p:nvSpPr>
        <p:spPr>
          <a:xfrm>
            <a:off x="1847851" y="1700214"/>
            <a:ext cx="8569325" cy="4321175"/>
          </a:xfrm>
        </p:spPr>
        <p:txBody>
          <a:bodyPr/>
          <a:lstStyle/>
          <a:p>
            <a:pPr eaLnBrk="1" hangingPunct="1">
              <a:lnSpc>
                <a:spcPct val="80000"/>
              </a:lnSpc>
            </a:pPr>
            <a:endParaRPr lang="en-US" altLang="sr-Latn-RS" sz="2000" b="1" i="1"/>
          </a:p>
          <a:p>
            <a:pPr eaLnBrk="1" hangingPunct="1">
              <a:lnSpc>
                <a:spcPct val="120000"/>
              </a:lnSpc>
            </a:pPr>
            <a:r>
              <a:rPr lang="sr-Latn-RS" altLang="sr-Latn-RS" sz="2000"/>
              <a:t>Pr</a:t>
            </a:r>
            <a:r>
              <a:rPr lang="en-US" altLang="sr-Latn-RS" sz="2000"/>
              <a:t>edefinisanje identifikatora iz osnovne klase unutar izvedene klase sakriva identifikator iz osnovne klase.</a:t>
            </a:r>
          </a:p>
          <a:p>
            <a:pPr eaLnBrk="1" hangingPunct="1">
              <a:lnSpc>
                <a:spcPct val="120000"/>
              </a:lnSpc>
            </a:pPr>
            <a:r>
              <a:rPr lang="en-US" altLang="sr-Latn-RS" sz="2000"/>
              <a:t>Pristup sakrivenom članu iz osnovne klase unutar izvedene klase je moguć: </a:t>
            </a:r>
            <a:r>
              <a:rPr lang="en-US" altLang="sr-Latn-RS" sz="2000">
                <a:solidFill>
                  <a:srgbClr val="0033CC"/>
                </a:solidFill>
              </a:rPr>
              <a:t>&lt;osnovna klasa&gt;::&lt;</a:t>
            </a:r>
            <a:r>
              <a:rPr lang="sl-SI" altLang="sr-Latn-RS" sz="2000">
                <a:solidFill>
                  <a:srgbClr val="0033CC"/>
                </a:solidFill>
              </a:rPr>
              <a:t>član</a:t>
            </a:r>
            <a:r>
              <a:rPr lang="en-US" altLang="sr-Latn-RS" sz="2000">
                <a:solidFill>
                  <a:srgbClr val="0033CC"/>
                </a:solidFill>
              </a:rPr>
              <a:t>&gt;.</a:t>
            </a:r>
          </a:p>
          <a:p>
            <a:pPr eaLnBrk="1" hangingPunct="1">
              <a:lnSpc>
                <a:spcPct val="120000"/>
              </a:lnSpc>
            </a:pPr>
            <a:r>
              <a:rPr lang="en-US" altLang="sr-Latn-RS" sz="2000" b="1"/>
              <a:t>Izvedena klasa nema </a:t>
            </a:r>
            <a:r>
              <a:rPr lang="sl-SI" altLang="sr-Latn-RS" sz="2000" b="1"/>
              <a:t>prava pristupa privatnim članovima osnovne klase.</a:t>
            </a:r>
          </a:p>
          <a:p>
            <a:pPr eaLnBrk="1" hangingPunct="1">
              <a:lnSpc>
                <a:spcPct val="120000"/>
              </a:lnSpc>
            </a:pPr>
            <a:r>
              <a:rPr lang="sl-SI" altLang="sr-Latn-RS" sz="2000"/>
              <a:t>Labela </a:t>
            </a:r>
            <a:r>
              <a:rPr lang="sl-SI" altLang="sr-Latn-RS" sz="2000">
                <a:solidFill>
                  <a:srgbClr val="0033CC"/>
                </a:solidFill>
              </a:rPr>
              <a:t>protected</a:t>
            </a:r>
            <a:r>
              <a:rPr lang="en-US" altLang="sr-Latn-RS" sz="2000"/>
              <a:t>: o</a:t>
            </a:r>
            <a:r>
              <a:rPr lang="sl-SI" altLang="sr-Latn-RS" sz="2000"/>
              <a:t>značava deo klase koji je pristupačan kako članicama tako i funkcijama</a:t>
            </a:r>
            <a:r>
              <a:rPr lang="en-US" altLang="sr-Latn-RS" sz="2000"/>
              <a:t> izvedenih klasa.</a:t>
            </a:r>
          </a:p>
          <a:p>
            <a:pPr eaLnBrk="1" hangingPunct="1">
              <a:lnSpc>
                <a:spcPct val="120000"/>
              </a:lnSpc>
            </a:pPr>
            <a:r>
              <a:rPr lang="en-US" altLang="sr-Latn-RS" sz="2000"/>
              <a:t>Članovi u ovoj sekciji se nazivaju </a:t>
            </a:r>
            <a:r>
              <a:rPr lang="en-US" altLang="sr-Latn-RS" sz="2000">
                <a:solidFill>
                  <a:srgbClr val="0033CC"/>
                </a:solidFill>
              </a:rPr>
              <a:t>zaštićenim članovima</a:t>
            </a:r>
            <a:r>
              <a:rPr lang="en-US" altLang="sr-Latn-RS" sz="2000"/>
              <a:t> (engl. </a:t>
            </a:r>
            <a:r>
              <a:rPr lang="en-US" altLang="sr-Latn-RS" sz="2000" i="1"/>
              <a:t>protected members</a:t>
            </a:r>
            <a:r>
              <a:rPr lang="en-US" altLang="sr-Latn-RS" sz="20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4">
            <a:extLst>
              <a:ext uri="{FF2B5EF4-FFF2-40B4-BE49-F238E27FC236}">
                <a16:creationId xmlns:a16="http://schemas.microsoft.com/office/drawing/2014/main" id="{022FEF00-4804-44B7-B4D1-280A3BD207BF}"/>
              </a:ext>
            </a:extLst>
          </p:cNvPr>
          <p:cNvGraphicFramePr>
            <a:graphicFrameLocks noChangeAspect="1"/>
          </p:cNvGraphicFramePr>
          <p:nvPr>
            <p:extLst>
              <p:ext uri="{D42A27DB-BD31-4B8C-83A1-F6EECF244321}">
                <p14:modId xmlns:p14="http://schemas.microsoft.com/office/powerpoint/2010/main" val="3666975774"/>
              </p:ext>
            </p:extLst>
          </p:nvPr>
        </p:nvGraphicFramePr>
        <p:xfrm>
          <a:off x="1633538" y="488950"/>
          <a:ext cx="9028112" cy="5103813"/>
        </p:xfrm>
        <a:graphic>
          <a:graphicData uri="http://schemas.openxmlformats.org/presentationml/2006/ole">
            <mc:AlternateContent xmlns:mc="http://schemas.openxmlformats.org/markup-compatibility/2006">
              <mc:Choice xmlns:v="urn:schemas-microsoft-com:vml" Requires="v">
                <p:oleObj spid="_x0000_s14345" name="Document" r:id="rId3" imgW="6224082" imgH="3515615" progId="Word.Document.8">
                  <p:embed/>
                </p:oleObj>
              </mc:Choice>
              <mc:Fallback>
                <p:oleObj name="Document" r:id="rId3" imgW="6224082" imgH="3515615" progId="Word.Document.8">
                  <p:embed/>
                  <p:pic>
                    <p:nvPicPr>
                      <p:cNvPr id="122882" name="Object 4">
                        <a:extLst>
                          <a:ext uri="{FF2B5EF4-FFF2-40B4-BE49-F238E27FC236}">
                            <a16:creationId xmlns:a16="http://schemas.microsoft.com/office/drawing/2014/main" id="{022FEF00-4804-44B7-B4D1-280A3BD207BF}"/>
                          </a:ext>
                        </a:extLst>
                      </p:cNvPr>
                      <p:cNvPicPr>
                        <a:picLocks noChangeAspect="1" noChangeArrowheads="1"/>
                      </p:cNvPicPr>
                      <p:nvPr/>
                    </p:nvPicPr>
                    <p:blipFill>
                      <a:blip r:embed="rId4"/>
                      <a:srcRect/>
                      <a:stretch>
                        <a:fillRect/>
                      </a:stretch>
                    </p:blipFill>
                    <p:spPr bwMode="auto">
                      <a:xfrm>
                        <a:off x="1633538" y="488950"/>
                        <a:ext cx="9028112" cy="510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a:extLst>
              <a:ext uri="{FF2B5EF4-FFF2-40B4-BE49-F238E27FC236}">
                <a16:creationId xmlns:a16="http://schemas.microsoft.com/office/drawing/2014/main" id="{638B7242-866C-44E0-9351-4464FAD3D609}"/>
              </a:ext>
            </a:extLst>
          </p:cNvPr>
          <p:cNvSpPr>
            <a:spLocks noGrp="1" noChangeArrowheads="1"/>
          </p:cNvSpPr>
          <p:nvPr>
            <p:ph type="body" idx="1"/>
          </p:nvPr>
        </p:nvSpPr>
        <p:spPr>
          <a:xfrm>
            <a:off x="1524000" y="908050"/>
            <a:ext cx="9144000" cy="5689600"/>
          </a:xfrm>
        </p:spPr>
        <p:txBody>
          <a:bodyPr/>
          <a:lstStyle/>
          <a:p>
            <a:pPr eaLnBrk="1" hangingPunct="1">
              <a:lnSpc>
                <a:spcPct val="80000"/>
              </a:lnSpc>
            </a:pPr>
            <a:r>
              <a:rPr lang="en-US" altLang="sr-Latn-RS" sz="2000" b="1" dirty="0">
                <a:latin typeface="Courier New" panose="02070309020205020404" pitchFamily="49" charset="0"/>
              </a:rPr>
              <a:t>class</a:t>
            </a:r>
            <a:r>
              <a:rPr lang="en-US" altLang="sr-Latn-RS" sz="2000" dirty="0">
                <a:latin typeface="Courier New" panose="02070309020205020404" pitchFamily="49" charset="0"/>
              </a:rPr>
              <a:t> </a:t>
            </a:r>
            <a:r>
              <a:rPr lang="en-US" altLang="sr-Latn-RS" sz="2000" dirty="0" err="1">
                <a:latin typeface="Courier New" panose="02070309020205020404" pitchFamily="49" charset="0"/>
              </a:rPr>
              <a:t>Osnovna</a:t>
            </a:r>
            <a:r>
              <a:rPr lang="en-US" altLang="sr-Latn-RS" sz="2000" dirty="0">
                <a:latin typeface="Courier New" panose="02070309020205020404" pitchFamily="49" charset="0"/>
              </a:rPr>
              <a:t> {</a:t>
            </a:r>
            <a:br>
              <a:rPr lang="en-US" altLang="sr-Latn-RS" sz="2000" dirty="0">
                <a:latin typeface="Courier New" panose="02070309020205020404" pitchFamily="49" charset="0"/>
              </a:rPr>
            </a:br>
            <a:r>
              <a:rPr lang="en-US" altLang="sr-Latn-RS" sz="2000" dirty="0">
                <a:latin typeface="Courier New" panose="02070309020205020404" pitchFamily="49" charset="0"/>
              </a:rPr>
              <a:t>  </a:t>
            </a:r>
            <a:r>
              <a:rPr lang="en-US" altLang="sr-Latn-RS" sz="2000" b="1" dirty="0">
                <a:latin typeface="Courier New" panose="02070309020205020404" pitchFamily="49" charset="0"/>
              </a:rPr>
              <a:t>int</a:t>
            </a:r>
            <a:r>
              <a:rPr lang="en-US" altLang="sr-Latn-RS" sz="2000" dirty="0">
                <a:latin typeface="Courier New" panose="02070309020205020404" pitchFamily="49" charset="0"/>
              </a:rPr>
              <a:t> pb;</a:t>
            </a:r>
            <a:br>
              <a:rPr lang="en-US" altLang="sr-Latn-RS" sz="2000" dirty="0">
                <a:latin typeface="Courier New" panose="02070309020205020404" pitchFamily="49" charset="0"/>
              </a:rPr>
            </a:br>
            <a:r>
              <a:rPr lang="en-US" altLang="sr-Latn-RS" sz="2000" b="1" dirty="0">
                <a:latin typeface="Courier New" panose="02070309020205020404" pitchFamily="49" charset="0"/>
              </a:rPr>
              <a:t>protected</a:t>
            </a:r>
            <a:r>
              <a:rPr lang="en-US" altLang="sr-Latn-RS" sz="2000" dirty="0">
                <a:latin typeface="Courier New" panose="02070309020205020404" pitchFamily="49" charset="0"/>
              </a:rPr>
              <a:t>:</a:t>
            </a:r>
            <a:br>
              <a:rPr lang="en-US" altLang="sr-Latn-RS" sz="2000" dirty="0">
                <a:latin typeface="Courier New" panose="02070309020205020404" pitchFamily="49" charset="0"/>
              </a:rPr>
            </a:br>
            <a:r>
              <a:rPr lang="en-US" altLang="sr-Latn-RS" sz="2000" dirty="0">
                <a:latin typeface="Courier New" panose="02070309020205020404" pitchFamily="49" charset="0"/>
              </a:rPr>
              <a:t>  </a:t>
            </a:r>
            <a:r>
              <a:rPr lang="en-US" altLang="sr-Latn-RS" sz="2000" b="1" dirty="0">
                <a:latin typeface="Courier New" panose="02070309020205020404" pitchFamily="49" charset="0"/>
              </a:rPr>
              <a:t>int</a:t>
            </a:r>
            <a:r>
              <a:rPr lang="en-US" altLang="sr-Latn-RS" sz="2000" dirty="0">
                <a:latin typeface="Courier New" panose="02070309020205020404" pitchFamily="49" charset="0"/>
              </a:rPr>
              <a:t> </a:t>
            </a:r>
            <a:r>
              <a:rPr lang="en-US" altLang="sr-Latn-RS" sz="2000" dirty="0" err="1">
                <a:latin typeface="Courier New" panose="02070309020205020404" pitchFamily="49" charset="0"/>
              </a:rPr>
              <a:t>zb</a:t>
            </a:r>
            <a:r>
              <a:rPr lang="en-US" altLang="sr-Latn-RS" sz="2000" dirty="0">
                <a:latin typeface="Courier New" panose="02070309020205020404" pitchFamily="49" charset="0"/>
              </a:rPr>
              <a:t>;</a:t>
            </a:r>
            <a:br>
              <a:rPr lang="en-US" altLang="sr-Latn-RS" sz="2000" dirty="0">
                <a:latin typeface="Courier New" panose="02070309020205020404" pitchFamily="49" charset="0"/>
              </a:rPr>
            </a:br>
            <a:r>
              <a:rPr lang="en-US" altLang="sr-Latn-RS" sz="2000" b="1" dirty="0">
                <a:latin typeface="Courier New" panose="02070309020205020404" pitchFamily="49" charset="0"/>
              </a:rPr>
              <a:t>public</a:t>
            </a:r>
            <a:r>
              <a:rPr lang="en-US" altLang="sr-Latn-RS" sz="2000" dirty="0">
                <a:latin typeface="Courier New" panose="02070309020205020404" pitchFamily="49" charset="0"/>
              </a:rPr>
              <a:t>:</a:t>
            </a:r>
            <a:br>
              <a:rPr lang="en-US" altLang="sr-Latn-RS" sz="2000" dirty="0">
                <a:latin typeface="Courier New" panose="02070309020205020404" pitchFamily="49" charset="0"/>
              </a:rPr>
            </a:br>
            <a:r>
              <a:rPr lang="en-US" altLang="sr-Latn-RS" sz="2000" dirty="0">
                <a:latin typeface="Courier New" panose="02070309020205020404" pitchFamily="49" charset="0"/>
              </a:rPr>
              <a:t>  </a:t>
            </a:r>
            <a:r>
              <a:rPr lang="en-US" altLang="sr-Latn-RS" sz="2000" b="1" dirty="0">
                <a:latin typeface="Courier New" panose="02070309020205020404" pitchFamily="49" charset="0"/>
              </a:rPr>
              <a:t>int</a:t>
            </a:r>
            <a:r>
              <a:rPr lang="en-US" altLang="sr-Latn-RS" sz="2000" dirty="0">
                <a:latin typeface="Courier New" panose="02070309020205020404" pitchFamily="49" charset="0"/>
              </a:rPr>
              <a:t> </a:t>
            </a:r>
            <a:r>
              <a:rPr lang="en-US" altLang="sr-Latn-RS" sz="2000" dirty="0" err="1">
                <a:latin typeface="Courier New" panose="02070309020205020404" pitchFamily="49" charset="0"/>
              </a:rPr>
              <a:t>jb</a:t>
            </a:r>
            <a:r>
              <a:rPr lang="en-US" altLang="sr-Latn-RS" sz="2000" dirty="0">
                <a:latin typeface="Courier New" panose="02070309020205020404" pitchFamily="49" charset="0"/>
              </a:rPr>
              <a:t>;</a:t>
            </a:r>
            <a:br>
              <a:rPr lang="en-US" altLang="sr-Latn-RS" sz="2000" dirty="0">
                <a:latin typeface="Courier New" panose="02070309020205020404" pitchFamily="49" charset="0"/>
              </a:rPr>
            </a:br>
            <a:r>
              <a:rPr lang="en-US" altLang="sr-Latn-RS" sz="2000" dirty="0">
                <a:latin typeface="Courier New" panose="02070309020205020404" pitchFamily="49" charset="0"/>
              </a:rPr>
              <a:t>};</a:t>
            </a:r>
            <a:br>
              <a:rPr lang="en-US" altLang="sr-Latn-RS" sz="2000" dirty="0">
                <a:latin typeface="Courier New" panose="02070309020205020404" pitchFamily="49" charset="0"/>
              </a:rPr>
            </a:br>
            <a:endParaRPr lang="sr-Latn-CS" altLang="sr-Latn-RS" sz="2000" dirty="0">
              <a:latin typeface="Courier New" panose="02070309020205020404" pitchFamily="49" charset="0"/>
            </a:endParaRPr>
          </a:p>
          <a:p>
            <a:pPr eaLnBrk="1" hangingPunct="1">
              <a:lnSpc>
                <a:spcPct val="80000"/>
              </a:lnSpc>
            </a:pPr>
            <a:r>
              <a:rPr lang="en-US" altLang="sr-Latn-RS" sz="2000" b="1" dirty="0">
                <a:latin typeface="Courier New" panose="02070309020205020404" pitchFamily="49" charset="0"/>
              </a:rPr>
              <a:t>class</a:t>
            </a:r>
            <a:r>
              <a:rPr lang="en-US" altLang="sr-Latn-RS" sz="2000" dirty="0">
                <a:latin typeface="Courier New" panose="02070309020205020404" pitchFamily="49" charset="0"/>
              </a:rPr>
              <a:t> </a:t>
            </a:r>
            <a:r>
              <a:rPr lang="en-US" altLang="sr-Latn-RS" sz="2000" dirty="0" err="1">
                <a:latin typeface="Courier New" panose="02070309020205020404" pitchFamily="49" charset="0"/>
              </a:rPr>
              <a:t>Izvedena</a:t>
            </a:r>
            <a:r>
              <a:rPr lang="en-US" altLang="sr-Latn-RS" sz="2000" dirty="0">
                <a:latin typeface="Courier New" panose="02070309020205020404" pitchFamily="49" charset="0"/>
              </a:rPr>
              <a:t> : </a:t>
            </a:r>
            <a:r>
              <a:rPr lang="en-US" altLang="sr-Latn-RS" sz="2000" b="1" dirty="0">
                <a:latin typeface="Courier New" panose="02070309020205020404" pitchFamily="49" charset="0"/>
              </a:rPr>
              <a:t>public</a:t>
            </a:r>
            <a:r>
              <a:rPr lang="en-US" altLang="sr-Latn-RS" sz="2000" dirty="0">
                <a:latin typeface="Courier New" panose="02070309020205020404" pitchFamily="49" charset="0"/>
              </a:rPr>
              <a:t> </a:t>
            </a:r>
            <a:r>
              <a:rPr lang="en-US" altLang="sr-Latn-RS" sz="2000" dirty="0" err="1">
                <a:latin typeface="Courier New" panose="02070309020205020404" pitchFamily="49" charset="0"/>
              </a:rPr>
              <a:t>Osnovna</a:t>
            </a:r>
            <a:r>
              <a:rPr lang="en-US" altLang="sr-Latn-RS" sz="2000" dirty="0">
                <a:latin typeface="Courier New" panose="02070309020205020404" pitchFamily="49" charset="0"/>
              </a:rPr>
              <a:t> {</a:t>
            </a:r>
            <a:br>
              <a:rPr lang="en-US" altLang="sr-Latn-RS" sz="2000" dirty="0">
                <a:latin typeface="Courier New" panose="02070309020205020404" pitchFamily="49" charset="0"/>
              </a:rPr>
            </a:br>
            <a:r>
              <a:rPr lang="en-US" altLang="sr-Latn-RS" sz="2000" b="1" dirty="0">
                <a:latin typeface="Courier New" panose="02070309020205020404" pitchFamily="49" charset="0"/>
              </a:rPr>
              <a:t>public</a:t>
            </a:r>
            <a:r>
              <a:rPr lang="en-US" altLang="sr-Latn-RS" sz="2000" dirty="0">
                <a:latin typeface="Courier New" panose="02070309020205020404" pitchFamily="49" charset="0"/>
              </a:rPr>
              <a:t>:</a:t>
            </a:r>
            <a:br>
              <a:rPr lang="en-US" altLang="sr-Latn-RS" sz="2000" dirty="0">
                <a:latin typeface="Courier New" panose="02070309020205020404" pitchFamily="49" charset="0"/>
              </a:rPr>
            </a:br>
            <a:r>
              <a:rPr lang="en-US" altLang="sr-Latn-RS" sz="2000" dirty="0">
                <a:latin typeface="Courier New" panose="02070309020205020404" pitchFamily="49" charset="0"/>
              </a:rPr>
              <a:t>  </a:t>
            </a:r>
            <a:r>
              <a:rPr lang="en-US" altLang="sr-Latn-RS" sz="2000" b="1" dirty="0">
                <a:latin typeface="Courier New" panose="02070309020205020404" pitchFamily="49" charset="0"/>
              </a:rPr>
              <a:t>void</a:t>
            </a:r>
            <a:r>
              <a:rPr lang="en-US" altLang="sr-Latn-RS" sz="2000" dirty="0">
                <a:latin typeface="Courier New" panose="02070309020205020404" pitchFamily="49" charset="0"/>
              </a:rPr>
              <a:t> write(</a:t>
            </a:r>
            <a:r>
              <a:rPr lang="en-US" altLang="sr-Latn-RS" sz="2000" b="1" dirty="0">
                <a:latin typeface="Courier New" panose="02070309020205020404" pitchFamily="49" charset="0"/>
              </a:rPr>
              <a:t>int</a:t>
            </a:r>
            <a:r>
              <a:rPr lang="en-US" altLang="sr-Latn-RS" sz="2000" dirty="0">
                <a:latin typeface="Courier New" panose="02070309020205020404" pitchFamily="49" charset="0"/>
              </a:rPr>
              <a:t> x) {</a:t>
            </a:r>
            <a:br>
              <a:rPr lang="en-US" altLang="sr-Latn-RS" sz="2000" dirty="0">
                <a:latin typeface="Courier New" panose="02070309020205020404" pitchFamily="49" charset="0"/>
              </a:rPr>
            </a:br>
            <a:r>
              <a:rPr lang="en-US" altLang="sr-Latn-RS" sz="2000" dirty="0">
                <a:latin typeface="Courier New" panose="02070309020205020404" pitchFamily="49" charset="0"/>
              </a:rPr>
              <a:t>    </a:t>
            </a:r>
            <a:r>
              <a:rPr lang="en-US" altLang="sr-Latn-RS" sz="2000" dirty="0" err="1">
                <a:latin typeface="Courier New" panose="02070309020205020404" pitchFamily="49" charset="0"/>
              </a:rPr>
              <a:t>jb</a:t>
            </a:r>
            <a:r>
              <a:rPr lang="en-US" altLang="sr-Latn-RS" sz="2000" dirty="0">
                <a:latin typeface="Courier New" panose="02070309020205020404" pitchFamily="49" charset="0"/>
              </a:rPr>
              <a:t>=</a:t>
            </a:r>
            <a:r>
              <a:rPr lang="en-US" altLang="sr-Latn-RS" sz="2000" dirty="0" err="1">
                <a:latin typeface="Courier New" panose="02070309020205020404" pitchFamily="49" charset="0"/>
              </a:rPr>
              <a:t>zb</a:t>
            </a:r>
            <a:r>
              <a:rPr lang="en-US" altLang="sr-Latn-RS" sz="2000" dirty="0">
                <a:latin typeface="Courier New" panose="02070309020205020404" pitchFamily="49" charset="0"/>
              </a:rPr>
              <a:t>=x;  // </a:t>
            </a:r>
            <a:r>
              <a:rPr lang="en-US" altLang="sr-Latn-RS" sz="1800" dirty="0" err="1">
                <a:latin typeface="Courier New" panose="02070309020205020404" pitchFamily="49" charset="0"/>
              </a:rPr>
              <a:t>moze</a:t>
            </a:r>
            <a:r>
              <a:rPr lang="en-US" altLang="sr-Latn-RS" sz="1800" dirty="0">
                <a:latin typeface="Courier New" panose="02070309020205020404" pitchFamily="49" charset="0"/>
              </a:rPr>
              <a:t> da </a:t>
            </a:r>
            <a:r>
              <a:rPr lang="en-US" altLang="sr-Latn-RS" sz="1800" dirty="0" err="1">
                <a:latin typeface="Courier New" panose="02070309020205020404" pitchFamily="49" charset="0"/>
              </a:rPr>
              <a:t>pristupi</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javnom</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i</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zasticenom</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clanu</a:t>
            </a:r>
            <a:r>
              <a:rPr lang="en-US" altLang="sr-Latn-RS" sz="1800" dirty="0">
                <a:latin typeface="Courier New" panose="02070309020205020404" pitchFamily="49" charset="0"/>
              </a:rPr>
              <a:t>,</a:t>
            </a:r>
            <a:br>
              <a:rPr lang="en-US" altLang="sr-Latn-RS" sz="1800" dirty="0">
                <a:latin typeface="Courier New" panose="02070309020205020404" pitchFamily="49" charset="0"/>
              </a:rPr>
            </a:br>
            <a:r>
              <a:rPr lang="en-US" altLang="sr-Latn-RS" sz="2000" dirty="0">
                <a:latin typeface="Courier New" panose="02070309020205020404" pitchFamily="49" charset="0"/>
              </a:rPr>
              <a:t>    pb=x;     // </a:t>
            </a:r>
            <a:r>
              <a:rPr lang="en-US" altLang="sr-Latn-RS" sz="1800" dirty="0">
                <a:latin typeface="Courier New" panose="02070309020205020404" pitchFamily="49" charset="0"/>
              </a:rPr>
              <a:t>! GRESKA: </a:t>
            </a:r>
            <a:r>
              <a:rPr lang="en-US" altLang="sr-Latn-RS" sz="1800" dirty="0" err="1">
                <a:latin typeface="Courier New" panose="02070309020205020404" pitchFamily="49" charset="0"/>
              </a:rPr>
              <a:t>privatnom</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clanu</a:t>
            </a:r>
            <a:r>
              <a:rPr lang="en-US" altLang="sr-Latn-RS" sz="1800" dirty="0">
                <a:latin typeface="Courier New" panose="02070309020205020404" pitchFamily="49" charset="0"/>
              </a:rPr>
              <a:t> se ne </a:t>
            </a:r>
            <a:r>
              <a:rPr lang="en-US" altLang="sr-Latn-RS" sz="1800" dirty="0" err="1">
                <a:latin typeface="Courier New" panose="02070309020205020404" pitchFamily="49" charset="0"/>
              </a:rPr>
              <a:t>moze</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pristupiti</a:t>
            </a:r>
            <a:br>
              <a:rPr lang="en-US" altLang="sr-Latn-RS" sz="1800" dirty="0">
                <a:latin typeface="Courier New" panose="02070309020205020404" pitchFamily="49" charset="0"/>
              </a:rPr>
            </a:br>
            <a:r>
              <a:rPr lang="en-US" altLang="sr-Latn-RS" sz="2000" dirty="0">
                <a:latin typeface="Courier New" panose="02070309020205020404" pitchFamily="49" charset="0"/>
              </a:rPr>
              <a:t>  }</a:t>
            </a:r>
            <a:br>
              <a:rPr lang="en-US" altLang="sr-Latn-RS" sz="2000" dirty="0">
                <a:latin typeface="Courier New" panose="02070309020205020404" pitchFamily="49" charset="0"/>
              </a:rPr>
            </a:br>
            <a:r>
              <a:rPr lang="en-US" altLang="sr-Latn-RS" sz="2000" dirty="0">
                <a:latin typeface="Courier New" panose="02070309020205020404" pitchFamily="49" charset="0"/>
              </a:rPr>
              <a:t>};</a:t>
            </a:r>
            <a:br>
              <a:rPr lang="en-US" altLang="sr-Latn-RS" sz="2000" dirty="0">
                <a:latin typeface="Courier New" panose="02070309020205020404" pitchFamily="49" charset="0"/>
              </a:rPr>
            </a:br>
            <a:endParaRPr lang="sr-Latn-CS" altLang="sr-Latn-RS" sz="2000" dirty="0">
              <a:latin typeface="Courier New" panose="02070309020205020404" pitchFamily="49" charset="0"/>
            </a:endParaRPr>
          </a:p>
          <a:p>
            <a:pPr eaLnBrk="1" hangingPunct="1">
              <a:lnSpc>
                <a:spcPct val="80000"/>
              </a:lnSpc>
            </a:pPr>
            <a:r>
              <a:rPr lang="en-US" altLang="sr-Latn-RS" sz="2000" b="1" dirty="0">
                <a:latin typeface="Courier New" panose="02070309020205020404" pitchFamily="49" charset="0"/>
              </a:rPr>
              <a:t>void</a:t>
            </a:r>
            <a:r>
              <a:rPr lang="en-US" altLang="sr-Latn-RS" sz="2000" dirty="0">
                <a:latin typeface="Courier New" panose="02070309020205020404" pitchFamily="49" charset="0"/>
              </a:rPr>
              <a:t> f() {</a:t>
            </a:r>
            <a:br>
              <a:rPr lang="en-US" altLang="sr-Latn-RS" sz="2000" dirty="0">
                <a:latin typeface="Courier New" panose="02070309020205020404" pitchFamily="49" charset="0"/>
              </a:rPr>
            </a:br>
            <a:r>
              <a:rPr lang="en-US" altLang="sr-Latn-RS" sz="2000" dirty="0">
                <a:latin typeface="Courier New" panose="02070309020205020404" pitchFamily="49" charset="0"/>
              </a:rPr>
              <a:t>  </a:t>
            </a:r>
            <a:r>
              <a:rPr lang="en-US" altLang="sr-Latn-RS" sz="2000" dirty="0" err="1">
                <a:latin typeface="Courier New" panose="02070309020205020404" pitchFamily="49" charset="0"/>
              </a:rPr>
              <a:t>Osnovna</a:t>
            </a:r>
            <a:r>
              <a:rPr lang="en-US" altLang="sr-Latn-RS" sz="2000" dirty="0">
                <a:latin typeface="Courier New" panose="02070309020205020404" pitchFamily="49" charset="0"/>
              </a:rPr>
              <a:t> b;  </a:t>
            </a:r>
            <a:r>
              <a:rPr lang="en-US" altLang="sr-Latn-RS" sz="2000" dirty="0" err="1">
                <a:latin typeface="Courier New" panose="02070309020205020404" pitchFamily="49" charset="0"/>
              </a:rPr>
              <a:t>b.zb</a:t>
            </a:r>
            <a:r>
              <a:rPr lang="en-US" altLang="sr-Latn-RS" sz="2000" dirty="0">
                <a:latin typeface="Courier New" panose="02070309020205020404" pitchFamily="49" charset="0"/>
              </a:rPr>
              <a:t>=5;  // </a:t>
            </a:r>
            <a:r>
              <a:rPr lang="en-US" altLang="sr-Latn-RS" sz="1800" dirty="0" err="1">
                <a:latin typeface="Courier New" panose="02070309020205020404" pitchFamily="49" charset="0"/>
              </a:rPr>
              <a:t>odavde</a:t>
            </a:r>
            <a:r>
              <a:rPr lang="en-US" altLang="sr-Latn-RS" sz="1800" dirty="0">
                <a:latin typeface="Courier New" panose="02070309020205020404" pitchFamily="49" charset="0"/>
              </a:rPr>
              <a:t> ne </a:t>
            </a:r>
            <a:r>
              <a:rPr lang="en-US" altLang="sr-Latn-RS" sz="1800" dirty="0" err="1">
                <a:latin typeface="Courier New" panose="02070309020205020404" pitchFamily="49" charset="0"/>
              </a:rPr>
              <a:t>moze</a:t>
            </a:r>
            <a:r>
              <a:rPr lang="en-US" altLang="sr-Latn-RS" sz="1800" dirty="0">
                <a:latin typeface="Courier New" panose="02070309020205020404" pitchFamily="49" charset="0"/>
              </a:rPr>
              <a:t> da se </a:t>
            </a:r>
            <a:r>
              <a:rPr lang="en-US" altLang="sr-Latn-RS" sz="1800" dirty="0" err="1">
                <a:latin typeface="Courier New" panose="02070309020205020404" pitchFamily="49" charset="0"/>
              </a:rPr>
              <a:t>pristupa</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zasticenom</a:t>
            </a:r>
            <a:r>
              <a:rPr lang="en-US" altLang="sr-Latn-RS" sz="1800" dirty="0">
                <a:latin typeface="Courier New" panose="02070309020205020404" pitchFamily="49" charset="0"/>
              </a:rPr>
              <a:t> </a:t>
            </a:r>
            <a:r>
              <a:rPr lang="en-US" altLang="sr-Latn-RS" sz="1800" dirty="0" err="1">
                <a:latin typeface="Courier New" panose="02070309020205020404" pitchFamily="49" charset="0"/>
              </a:rPr>
              <a:t>clanu</a:t>
            </a:r>
            <a:br>
              <a:rPr lang="en-US" altLang="sr-Latn-RS" sz="1800" dirty="0">
                <a:latin typeface="Courier New" panose="02070309020205020404" pitchFamily="49" charset="0"/>
              </a:rPr>
            </a:br>
            <a:r>
              <a:rPr lang="en-US" altLang="sr-Latn-RS" sz="2000" dirty="0">
                <a:latin typeface="Courier New" panose="02070309020205020404" pitchFamily="49" charset="0"/>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1">
            <a:extLst>
              <a:ext uri="{FF2B5EF4-FFF2-40B4-BE49-F238E27FC236}">
                <a16:creationId xmlns:a16="http://schemas.microsoft.com/office/drawing/2014/main" id="{63DF0E04-370D-43E0-B1DB-66C877DCA6E8}"/>
              </a:ext>
            </a:extLst>
          </p:cNvPr>
          <p:cNvSpPr>
            <a:spLocks noGrp="1" noChangeArrowheads="1"/>
          </p:cNvSpPr>
          <p:nvPr>
            <p:ph type="title" idx="4294967295"/>
          </p:nvPr>
        </p:nvSpPr>
        <p:spPr>
          <a:xfrm>
            <a:off x="1981200" y="277814"/>
            <a:ext cx="8229600" cy="8477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sr-Latn-CS" altLang="en-US">
                <a:cs typeface="Times New Roman" panose="02020603050405020304" pitchFamily="18" charset="0"/>
              </a:rPr>
              <a:t>Public nasleđivanje</a:t>
            </a:r>
          </a:p>
        </p:txBody>
      </p:sp>
      <p:sp>
        <p:nvSpPr>
          <p:cNvPr id="11269" name="Rectangle 2">
            <a:extLst>
              <a:ext uri="{FF2B5EF4-FFF2-40B4-BE49-F238E27FC236}">
                <a16:creationId xmlns:a16="http://schemas.microsoft.com/office/drawing/2014/main" id="{CD76E720-D771-4364-BDFC-A343439D1104}"/>
              </a:ext>
            </a:extLst>
          </p:cNvPr>
          <p:cNvSpPr>
            <a:spLocks noGrp="1" noChangeArrowheads="1"/>
          </p:cNvSpPr>
          <p:nvPr>
            <p:ph type="body" idx="4294967295"/>
          </p:nvPr>
        </p:nvSpPr>
        <p:spPr>
          <a:xfrm>
            <a:off x="1800225" y="3967164"/>
            <a:ext cx="3354388" cy="2428875"/>
          </a:xfrm>
        </p:spPr>
        <p:txBody>
          <a:bodyPr/>
          <a:lstStyle/>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a:t>public osnovna klasa B</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public members</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protected members</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private members</a:t>
            </a:r>
          </a:p>
        </p:txBody>
      </p:sp>
      <p:sp>
        <p:nvSpPr>
          <p:cNvPr id="11270" name="Rectangle 3">
            <a:extLst>
              <a:ext uri="{FF2B5EF4-FFF2-40B4-BE49-F238E27FC236}">
                <a16:creationId xmlns:a16="http://schemas.microsoft.com/office/drawing/2014/main" id="{4527F493-38C8-459F-81E1-3AA35C11FEDD}"/>
              </a:ext>
            </a:extLst>
          </p:cNvPr>
          <p:cNvSpPr>
            <a:spLocks noChangeArrowheads="1"/>
          </p:cNvSpPr>
          <p:nvPr/>
        </p:nvSpPr>
        <p:spPr bwMode="auto">
          <a:xfrm>
            <a:off x="7519988" y="3976688"/>
            <a:ext cx="345281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9pPr>
          </a:lstStyle>
          <a:p>
            <a:pPr defTabSz="457200" eaLnBrk="1" fontAlgn="base" hangingPunct="1">
              <a:spcBef>
                <a:spcPts val="600"/>
              </a:spcBef>
              <a:spcAft>
                <a:spcPct val="0"/>
              </a:spcAft>
              <a:buClr>
                <a:srgbClr val="000000"/>
              </a:buClr>
              <a:buSzPct val="100000"/>
            </a:pPr>
            <a:r>
              <a:rPr lang="en-US" altLang="en-US" sz="2400" dirty="0" err="1">
                <a:solidFill>
                  <a:srgbClr val="000000"/>
                </a:solidFill>
              </a:rPr>
              <a:t>Izvedena</a:t>
            </a:r>
            <a:r>
              <a:rPr lang="en-US" altLang="en-US" sz="2400" dirty="0">
                <a:solidFill>
                  <a:srgbClr val="000000"/>
                </a:solidFill>
              </a:rPr>
              <a:t> </a:t>
            </a:r>
            <a:r>
              <a:rPr lang="en-US" altLang="en-US" sz="2400" dirty="0" err="1">
                <a:solidFill>
                  <a:srgbClr val="000000"/>
                </a:solidFill>
              </a:rPr>
              <a:t>klasa</a:t>
            </a:r>
            <a:r>
              <a:rPr lang="en-US" altLang="en-US" sz="2400" dirty="0">
                <a:solidFill>
                  <a:srgbClr val="000000"/>
                </a:solidFill>
              </a:rPr>
              <a:t> A</a:t>
            </a:r>
          </a:p>
          <a:p>
            <a:pPr defTabSz="457200" eaLnBrk="1" fontAlgn="base" hangingPunct="1">
              <a:spcBef>
                <a:spcPts val="600"/>
              </a:spcBef>
              <a:spcAft>
                <a:spcPct val="0"/>
              </a:spcAft>
              <a:buClr>
                <a:srgbClr val="000000"/>
              </a:buClr>
              <a:buSzPct val="100000"/>
            </a:pPr>
            <a:r>
              <a:rPr lang="en-US" altLang="en-US" sz="2400" b="1" dirty="0">
                <a:solidFill>
                  <a:srgbClr val="000000"/>
                </a:solidFill>
              </a:rPr>
              <a:t>	public</a:t>
            </a:r>
          </a:p>
          <a:p>
            <a:pPr defTabSz="457200" eaLnBrk="1" fontAlgn="base" hangingPunct="1">
              <a:spcBef>
                <a:spcPts val="600"/>
              </a:spcBef>
              <a:spcAft>
                <a:spcPct val="0"/>
              </a:spcAft>
              <a:buClr>
                <a:srgbClr val="000000"/>
              </a:buClr>
              <a:buSzPct val="100000"/>
            </a:pPr>
            <a:r>
              <a:rPr lang="en-US" altLang="en-US" sz="2400" b="1" dirty="0">
                <a:solidFill>
                  <a:srgbClr val="000000"/>
                </a:solidFill>
              </a:rPr>
              <a:t>	protected</a:t>
            </a:r>
          </a:p>
          <a:p>
            <a:pPr defTabSz="457200" eaLnBrk="1" fontAlgn="base" hangingPunct="1">
              <a:spcBef>
                <a:spcPts val="600"/>
              </a:spcBef>
              <a:spcAft>
                <a:spcPct val="0"/>
              </a:spcAft>
              <a:buClr>
                <a:srgbClr val="000000"/>
              </a:buClr>
              <a:buSzPct val="100000"/>
            </a:pPr>
            <a:r>
              <a:rPr lang="en-US" altLang="en-US" sz="2400" b="1" dirty="0">
                <a:solidFill>
                  <a:srgbClr val="000000"/>
                </a:solidFill>
              </a:rPr>
              <a:t>	</a:t>
            </a:r>
            <a:r>
              <a:rPr lang="en-US" altLang="en-US" sz="2400" b="1" dirty="0" err="1">
                <a:solidFill>
                  <a:srgbClr val="000000"/>
                </a:solidFill>
              </a:rPr>
              <a:t>nasledjeni</a:t>
            </a:r>
            <a:r>
              <a:rPr lang="en-US" altLang="en-US" sz="2400" b="1" dirty="0">
                <a:solidFill>
                  <a:srgbClr val="000000"/>
                </a:solidFill>
              </a:rPr>
              <a:t> </a:t>
            </a:r>
            <a:r>
              <a:rPr lang="en-US" altLang="en-US" sz="2400" b="1" dirty="0" err="1">
                <a:solidFill>
                  <a:srgbClr val="000000"/>
                </a:solidFill>
              </a:rPr>
              <a:t>ali</a:t>
            </a:r>
            <a:r>
              <a:rPr lang="en-US" altLang="en-US" sz="2400" b="1" dirty="0">
                <a:solidFill>
                  <a:srgbClr val="000000"/>
                </a:solidFill>
              </a:rPr>
              <a:t> </a:t>
            </a:r>
            <a:r>
              <a:rPr lang="en-US" altLang="en-US" sz="2400" b="1" dirty="0" err="1">
                <a:solidFill>
                  <a:srgbClr val="000000"/>
                </a:solidFill>
              </a:rPr>
              <a:t>nedostupni</a:t>
            </a:r>
            <a:r>
              <a:rPr lang="en-US" altLang="en-US" sz="2400" b="1" dirty="0">
                <a:solidFill>
                  <a:srgbClr val="000000"/>
                </a:solidFill>
              </a:rPr>
              <a:t> </a:t>
            </a:r>
            <a:r>
              <a:rPr lang="en-US" altLang="en-US" sz="2400" b="1" dirty="0" err="1">
                <a:solidFill>
                  <a:srgbClr val="000000"/>
                </a:solidFill>
              </a:rPr>
              <a:t>direktno</a:t>
            </a:r>
            <a:endParaRPr lang="en-US" altLang="en-US" sz="2400" b="1" dirty="0">
              <a:solidFill>
                <a:srgbClr val="000000"/>
              </a:solidFill>
            </a:endParaRPr>
          </a:p>
        </p:txBody>
      </p:sp>
      <p:grpSp>
        <p:nvGrpSpPr>
          <p:cNvPr id="11271" name="Group 4">
            <a:extLst>
              <a:ext uri="{FF2B5EF4-FFF2-40B4-BE49-F238E27FC236}">
                <a16:creationId xmlns:a16="http://schemas.microsoft.com/office/drawing/2014/main" id="{0BD98F61-1C56-4FE9-9C3F-7A7226053611}"/>
              </a:ext>
            </a:extLst>
          </p:cNvPr>
          <p:cNvGrpSpPr>
            <a:grpSpLocks/>
          </p:cNvGrpSpPr>
          <p:nvPr/>
        </p:nvGrpSpPr>
        <p:grpSpPr bwMode="auto">
          <a:xfrm>
            <a:off x="4687889" y="4672014"/>
            <a:ext cx="2878137" cy="860425"/>
            <a:chOff x="1993" y="2943"/>
            <a:chExt cx="1813" cy="542"/>
          </a:xfrm>
        </p:grpSpPr>
        <p:sp>
          <p:nvSpPr>
            <p:cNvPr id="11274" name="Line 5">
              <a:extLst>
                <a:ext uri="{FF2B5EF4-FFF2-40B4-BE49-F238E27FC236}">
                  <a16:creationId xmlns:a16="http://schemas.microsoft.com/office/drawing/2014/main" id="{921F2D3E-928B-4ADE-8C24-126272E21D62}"/>
                </a:ext>
              </a:extLst>
            </p:cNvPr>
            <p:cNvSpPr>
              <a:spLocks noChangeShapeType="1"/>
            </p:cNvSpPr>
            <p:nvPr/>
          </p:nvSpPr>
          <p:spPr bwMode="auto">
            <a:xfrm>
              <a:off x="1993" y="2943"/>
              <a:ext cx="1814"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sp>
          <p:nvSpPr>
            <p:cNvPr id="11275" name="Line 6">
              <a:extLst>
                <a:ext uri="{FF2B5EF4-FFF2-40B4-BE49-F238E27FC236}">
                  <a16:creationId xmlns:a16="http://schemas.microsoft.com/office/drawing/2014/main" id="{55EA9651-E724-4009-A965-6F26CA8B10A5}"/>
                </a:ext>
              </a:extLst>
            </p:cNvPr>
            <p:cNvSpPr>
              <a:spLocks noChangeShapeType="1"/>
            </p:cNvSpPr>
            <p:nvPr/>
          </p:nvSpPr>
          <p:spPr bwMode="auto">
            <a:xfrm>
              <a:off x="2363" y="3210"/>
              <a:ext cx="1444"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sp>
          <p:nvSpPr>
            <p:cNvPr id="11276" name="Line 7">
              <a:extLst>
                <a:ext uri="{FF2B5EF4-FFF2-40B4-BE49-F238E27FC236}">
                  <a16:creationId xmlns:a16="http://schemas.microsoft.com/office/drawing/2014/main" id="{7D71D60A-2245-4A10-A76A-54F7C7490701}"/>
                </a:ext>
              </a:extLst>
            </p:cNvPr>
            <p:cNvSpPr>
              <a:spLocks noChangeShapeType="1"/>
            </p:cNvSpPr>
            <p:nvPr/>
          </p:nvSpPr>
          <p:spPr bwMode="auto">
            <a:xfrm>
              <a:off x="2207" y="3486"/>
              <a:ext cx="1600"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grpSp>
      <p:sp>
        <p:nvSpPr>
          <p:cNvPr id="11272" name="Rectangle 8">
            <a:extLst>
              <a:ext uri="{FF2B5EF4-FFF2-40B4-BE49-F238E27FC236}">
                <a16:creationId xmlns:a16="http://schemas.microsoft.com/office/drawing/2014/main" id="{C1C646E0-D0C2-4AF5-9EA4-50789D99A8EE}"/>
              </a:ext>
            </a:extLst>
          </p:cNvPr>
          <p:cNvSpPr>
            <a:spLocks noChangeArrowheads="1"/>
          </p:cNvSpPr>
          <p:nvPr/>
        </p:nvSpPr>
        <p:spPr bwMode="auto">
          <a:xfrm>
            <a:off x="2209800" y="1052514"/>
            <a:ext cx="7772400" cy="2359025"/>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9pPr>
          </a:lstStyle>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class A : public B</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		</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	</a:t>
            </a:r>
            <a:r>
              <a:rPr lang="en-US" altLang="en-US" sz="2000" b="1">
                <a:solidFill>
                  <a:srgbClr val="A50021"/>
                </a:solidFill>
                <a:latin typeface="Courier New" panose="02070309020205020404" pitchFamily="49" charset="0"/>
              </a:rPr>
              <a:t>// Klasa A nasledjuje clanove klase B</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 a da pri tome ne menja pravo pristupa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//nasledjenim clanovima</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a:t>
            </a:r>
          </a:p>
        </p:txBody>
      </p:sp>
      <p:sp>
        <p:nvSpPr>
          <p:cNvPr id="11273" name="Rectangle 9">
            <a:extLst>
              <a:ext uri="{FF2B5EF4-FFF2-40B4-BE49-F238E27FC236}">
                <a16:creationId xmlns:a16="http://schemas.microsoft.com/office/drawing/2014/main" id="{75FF5BB8-EC67-40E0-9998-7741A77620A8}"/>
              </a:ext>
            </a:extLst>
          </p:cNvPr>
          <p:cNvSpPr>
            <a:spLocks noChangeArrowheads="1"/>
          </p:cNvSpPr>
          <p:nvPr/>
        </p:nvSpPr>
        <p:spPr bwMode="auto">
          <a:xfrm>
            <a:off x="1800226" y="3573464"/>
            <a:ext cx="9064419" cy="2581275"/>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fontAlgn="base">
              <a:spcBef>
                <a:spcPct val="0"/>
              </a:spcBef>
              <a:spcAft>
                <a:spcPct val="0"/>
              </a:spcAft>
              <a:buClr>
                <a:srgbClr val="000000"/>
              </a:buClr>
              <a:buSzPct val="100000"/>
            </a:pPr>
            <a:endParaRPr lang="en-US" altLang="en-US">
              <a:solidFill>
                <a:srgbClr val="FFFFFF"/>
              </a:solidFill>
              <a:latin typeface="Arial" panose="020B0604020202020204" pitchFamily="34" charset="0"/>
              <a:cs typeface="Lucida Sans Unicode" panose="020B0602030504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
            <a:extLst>
              <a:ext uri="{FF2B5EF4-FFF2-40B4-BE49-F238E27FC236}">
                <a16:creationId xmlns:a16="http://schemas.microsoft.com/office/drawing/2014/main" id="{AF50F62F-57FF-4E0E-9E59-BF5284143B25}"/>
              </a:ext>
            </a:extLst>
          </p:cNvPr>
          <p:cNvSpPr>
            <a:spLocks noGrp="1" noChangeArrowheads="1"/>
          </p:cNvSpPr>
          <p:nvPr>
            <p:ph type="body" idx="4294967295"/>
          </p:nvPr>
        </p:nvSpPr>
        <p:spPr>
          <a:xfrm>
            <a:off x="1800226" y="3967164"/>
            <a:ext cx="3846513" cy="2428875"/>
          </a:xfrm>
        </p:spPr>
        <p:txBody>
          <a:bodyPr/>
          <a:lstStyle/>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a:t>protected osnovna klasa B</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public members</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protected members</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private members</a:t>
            </a:r>
          </a:p>
        </p:txBody>
      </p:sp>
      <p:sp>
        <p:nvSpPr>
          <p:cNvPr id="12293" name="Rectangle 2">
            <a:extLst>
              <a:ext uri="{FF2B5EF4-FFF2-40B4-BE49-F238E27FC236}">
                <a16:creationId xmlns:a16="http://schemas.microsoft.com/office/drawing/2014/main" id="{E8D19B3C-2EF2-44B4-856F-4824C98C140D}"/>
              </a:ext>
            </a:extLst>
          </p:cNvPr>
          <p:cNvSpPr>
            <a:spLocks noChangeArrowheads="1"/>
          </p:cNvSpPr>
          <p:nvPr/>
        </p:nvSpPr>
        <p:spPr bwMode="auto">
          <a:xfrm>
            <a:off x="7519988" y="3976688"/>
            <a:ext cx="311626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9pPr>
          </a:lstStyle>
          <a:p>
            <a:pPr defTabSz="457200" eaLnBrk="1" fontAlgn="base" hangingPunct="1">
              <a:spcBef>
                <a:spcPts val="600"/>
              </a:spcBef>
              <a:spcAft>
                <a:spcPct val="0"/>
              </a:spcAft>
              <a:buClr>
                <a:srgbClr val="000000"/>
              </a:buClr>
              <a:buSzPct val="100000"/>
            </a:pPr>
            <a:r>
              <a:rPr lang="en-US" altLang="en-US" sz="2400">
                <a:solidFill>
                  <a:srgbClr val="000000"/>
                </a:solidFill>
              </a:rPr>
              <a:t>Izvedena klasa A</a:t>
            </a:r>
          </a:p>
          <a:p>
            <a:pPr defTabSz="457200" eaLnBrk="1" fontAlgn="base" hangingPunct="1">
              <a:spcBef>
                <a:spcPts val="600"/>
              </a:spcBef>
              <a:spcAft>
                <a:spcPct val="0"/>
              </a:spcAft>
              <a:buClr>
                <a:srgbClr val="000000"/>
              </a:buClr>
              <a:buSzPct val="100000"/>
            </a:pPr>
            <a:r>
              <a:rPr lang="en-US" altLang="en-US" sz="2400" b="1">
                <a:solidFill>
                  <a:srgbClr val="000000"/>
                </a:solidFill>
              </a:rPr>
              <a:t>	protected</a:t>
            </a:r>
          </a:p>
          <a:p>
            <a:pPr defTabSz="457200" eaLnBrk="1" fontAlgn="base" hangingPunct="1">
              <a:spcBef>
                <a:spcPts val="600"/>
              </a:spcBef>
              <a:spcAft>
                <a:spcPct val="0"/>
              </a:spcAft>
              <a:buClr>
                <a:srgbClr val="000000"/>
              </a:buClr>
              <a:buSzPct val="100000"/>
            </a:pPr>
            <a:r>
              <a:rPr lang="en-US" altLang="en-US" sz="2400" b="1">
                <a:solidFill>
                  <a:srgbClr val="000000"/>
                </a:solidFill>
              </a:rPr>
              <a:t>	protected</a:t>
            </a:r>
          </a:p>
          <a:p>
            <a:pPr defTabSz="457200" eaLnBrk="1" fontAlgn="base" hangingPunct="1">
              <a:spcBef>
                <a:spcPts val="600"/>
              </a:spcBef>
              <a:spcAft>
                <a:spcPct val="0"/>
              </a:spcAft>
              <a:buClr>
                <a:srgbClr val="000000"/>
              </a:buClr>
              <a:buSzPct val="100000"/>
            </a:pPr>
            <a:r>
              <a:rPr lang="en-US" altLang="en-US" sz="2400" b="1">
                <a:solidFill>
                  <a:srgbClr val="000000"/>
                </a:solidFill>
              </a:rPr>
              <a:t>	nasledjeni ali nedostupni direktno</a:t>
            </a:r>
          </a:p>
        </p:txBody>
      </p:sp>
      <p:grpSp>
        <p:nvGrpSpPr>
          <p:cNvPr id="12294" name="Group 3">
            <a:extLst>
              <a:ext uri="{FF2B5EF4-FFF2-40B4-BE49-F238E27FC236}">
                <a16:creationId xmlns:a16="http://schemas.microsoft.com/office/drawing/2014/main" id="{C2E8764D-3296-4FBD-A530-5C7B631AF8E2}"/>
              </a:ext>
            </a:extLst>
          </p:cNvPr>
          <p:cNvGrpSpPr>
            <a:grpSpLocks/>
          </p:cNvGrpSpPr>
          <p:nvPr/>
        </p:nvGrpSpPr>
        <p:grpSpPr bwMode="auto">
          <a:xfrm>
            <a:off x="4687889" y="4672014"/>
            <a:ext cx="2878137" cy="860425"/>
            <a:chOff x="1993" y="2943"/>
            <a:chExt cx="1813" cy="542"/>
          </a:xfrm>
        </p:grpSpPr>
        <p:sp>
          <p:nvSpPr>
            <p:cNvPr id="12298" name="Line 4">
              <a:extLst>
                <a:ext uri="{FF2B5EF4-FFF2-40B4-BE49-F238E27FC236}">
                  <a16:creationId xmlns:a16="http://schemas.microsoft.com/office/drawing/2014/main" id="{8E4B14E3-65E2-4AC8-B7A2-B77A32DF2F3B}"/>
                </a:ext>
              </a:extLst>
            </p:cNvPr>
            <p:cNvSpPr>
              <a:spLocks noChangeShapeType="1"/>
            </p:cNvSpPr>
            <p:nvPr/>
          </p:nvSpPr>
          <p:spPr bwMode="auto">
            <a:xfrm>
              <a:off x="1993" y="2943"/>
              <a:ext cx="1814"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sp>
          <p:nvSpPr>
            <p:cNvPr id="12299" name="Line 5">
              <a:extLst>
                <a:ext uri="{FF2B5EF4-FFF2-40B4-BE49-F238E27FC236}">
                  <a16:creationId xmlns:a16="http://schemas.microsoft.com/office/drawing/2014/main" id="{5B085B9B-7278-4C26-A432-C1F2D9E03E0B}"/>
                </a:ext>
              </a:extLst>
            </p:cNvPr>
            <p:cNvSpPr>
              <a:spLocks noChangeShapeType="1"/>
            </p:cNvSpPr>
            <p:nvPr/>
          </p:nvSpPr>
          <p:spPr bwMode="auto">
            <a:xfrm>
              <a:off x="2363" y="3210"/>
              <a:ext cx="1444"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sp>
          <p:nvSpPr>
            <p:cNvPr id="12300" name="Line 6">
              <a:extLst>
                <a:ext uri="{FF2B5EF4-FFF2-40B4-BE49-F238E27FC236}">
                  <a16:creationId xmlns:a16="http://schemas.microsoft.com/office/drawing/2014/main" id="{64A71799-BC27-40B7-B8BC-7BE5DA57DE38}"/>
                </a:ext>
              </a:extLst>
            </p:cNvPr>
            <p:cNvSpPr>
              <a:spLocks noChangeShapeType="1"/>
            </p:cNvSpPr>
            <p:nvPr/>
          </p:nvSpPr>
          <p:spPr bwMode="auto">
            <a:xfrm>
              <a:off x="2207" y="3486"/>
              <a:ext cx="1600"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grpSp>
      <p:sp>
        <p:nvSpPr>
          <p:cNvPr id="12295" name="Rectangle 7">
            <a:extLst>
              <a:ext uri="{FF2B5EF4-FFF2-40B4-BE49-F238E27FC236}">
                <a16:creationId xmlns:a16="http://schemas.microsoft.com/office/drawing/2014/main" id="{20187442-5F36-4641-8CF5-693E6DB280DA}"/>
              </a:ext>
            </a:extLst>
          </p:cNvPr>
          <p:cNvSpPr>
            <a:spLocks noChangeArrowheads="1"/>
          </p:cNvSpPr>
          <p:nvPr/>
        </p:nvSpPr>
        <p:spPr bwMode="auto">
          <a:xfrm>
            <a:off x="1774825" y="1125538"/>
            <a:ext cx="8497888" cy="21590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9pPr>
          </a:lstStyle>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class A : protected B</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Klasa A nasledjuje članove klase B tako što </a:t>
            </a:r>
            <a:r>
              <a:rPr lang="en-US" altLang="en-US" sz="2000" b="1">
                <a:solidFill>
                  <a:srgbClr val="A50021"/>
                </a:solidFill>
                <a:latin typeface="Courier New" panose="02070309020205020404" pitchFamily="49" charset="0"/>
              </a:rPr>
              <a:t>public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članove</a:t>
            </a: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“promoviše” u </a:t>
            </a:r>
            <a:r>
              <a:rPr lang="en-US" altLang="en-US" sz="2000" b="1">
                <a:solidFill>
                  <a:srgbClr val="A50021"/>
                </a:solidFill>
                <a:latin typeface="Courier New" panose="02070309020205020404" pitchFamily="49" charset="0"/>
              </a:rPr>
              <a:t>protected</a:t>
            </a:r>
            <a:r>
              <a:rPr lang="sr-Latn-CS" altLang="en-US" sz="2000" b="1">
                <a:solidFill>
                  <a:srgbClr val="A50021"/>
                </a:solidFill>
                <a:latin typeface="Courier New" panose="02070309020205020404" pitchFamily="49" charset="0"/>
              </a:rPr>
              <a:t> </a:t>
            </a: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bez ikakvih drugih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promena nad </a:t>
            </a: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nasledjenim članovima</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a:t>
            </a:r>
          </a:p>
        </p:txBody>
      </p:sp>
      <p:sp>
        <p:nvSpPr>
          <p:cNvPr id="12296" name="Rectangle 8">
            <a:extLst>
              <a:ext uri="{FF2B5EF4-FFF2-40B4-BE49-F238E27FC236}">
                <a16:creationId xmlns:a16="http://schemas.microsoft.com/office/drawing/2014/main" id="{0D74F0CD-C918-474A-809A-9B4EB197B240}"/>
              </a:ext>
            </a:extLst>
          </p:cNvPr>
          <p:cNvSpPr>
            <a:spLocks noChangeArrowheads="1"/>
          </p:cNvSpPr>
          <p:nvPr/>
        </p:nvSpPr>
        <p:spPr bwMode="auto">
          <a:xfrm>
            <a:off x="1800226" y="3976688"/>
            <a:ext cx="8966097" cy="21780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fontAlgn="base">
              <a:spcBef>
                <a:spcPct val="0"/>
              </a:spcBef>
              <a:spcAft>
                <a:spcPct val="0"/>
              </a:spcAft>
              <a:buClr>
                <a:srgbClr val="000000"/>
              </a:buClr>
              <a:buSzPct val="100000"/>
            </a:pPr>
            <a:endParaRPr lang="en-US" altLang="en-US">
              <a:solidFill>
                <a:srgbClr val="FFFFFF"/>
              </a:solidFill>
              <a:latin typeface="Arial" panose="020B0604020202020204" pitchFamily="34" charset="0"/>
              <a:cs typeface="Lucida Sans Unicode" panose="020B0602030504020204" pitchFamily="34" charset="0"/>
            </a:endParaRPr>
          </a:p>
        </p:txBody>
      </p:sp>
      <p:sp>
        <p:nvSpPr>
          <p:cNvPr id="12297" name="Rectangle 9">
            <a:extLst>
              <a:ext uri="{FF2B5EF4-FFF2-40B4-BE49-F238E27FC236}">
                <a16:creationId xmlns:a16="http://schemas.microsoft.com/office/drawing/2014/main" id="{2A894509-C9AC-41DB-A4F8-3750AACC96F5}"/>
              </a:ext>
            </a:extLst>
          </p:cNvPr>
          <p:cNvSpPr>
            <a:spLocks noGrp="1" noChangeArrowheads="1"/>
          </p:cNvSpPr>
          <p:nvPr>
            <p:ph type="title" idx="4294967295"/>
          </p:nvPr>
        </p:nvSpPr>
        <p:spPr>
          <a:xfrm>
            <a:off x="1981200" y="277814"/>
            <a:ext cx="8229600" cy="8477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t>Protected nasle</a:t>
            </a:r>
            <a:r>
              <a:rPr lang="sr-Latn-CS" altLang="en-US"/>
              <a:t>đivanje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1">
            <a:extLst>
              <a:ext uri="{FF2B5EF4-FFF2-40B4-BE49-F238E27FC236}">
                <a16:creationId xmlns:a16="http://schemas.microsoft.com/office/drawing/2014/main" id="{093791C7-23E9-4359-AC11-1CF73D3E2240}"/>
              </a:ext>
            </a:extLst>
          </p:cNvPr>
          <p:cNvSpPr>
            <a:spLocks noGrp="1" noChangeArrowheads="1"/>
          </p:cNvSpPr>
          <p:nvPr>
            <p:ph type="title" idx="4294967295"/>
          </p:nvPr>
        </p:nvSpPr>
        <p:spPr>
          <a:xfrm>
            <a:off x="1981200" y="277814"/>
            <a:ext cx="8229600" cy="847725"/>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a:cs typeface="Times New Roman" panose="02020603050405020304" pitchFamily="18" charset="0"/>
              </a:rPr>
              <a:t>Private nasledjivanje</a:t>
            </a:r>
          </a:p>
        </p:txBody>
      </p:sp>
      <p:sp>
        <p:nvSpPr>
          <p:cNvPr id="13317" name="Rectangle 2">
            <a:extLst>
              <a:ext uri="{FF2B5EF4-FFF2-40B4-BE49-F238E27FC236}">
                <a16:creationId xmlns:a16="http://schemas.microsoft.com/office/drawing/2014/main" id="{9B82DA60-D7B2-45B3-ADE4-F3C4570D9C16}"/>
              </a:ext>
            </a:extLst>
          </p:cNvPr>
          <p:cNvSpPr>
            <a:spLocks noGrp="1" noChangeArrowheads="1"/>
          </p:cNvSpPr>
          <p:nvPr>
            <p:ph type="body" idx="4294967295"/>
          </p:nvPr>
        </p:nvSpPr>
        <p:spPr>
          <a:xfrm>
            <a:off x="1800226" y="3967164"/>
            <a:ext cx="3846513" cy="2428875"/>
          </a:xfrm>
        </p:spPr>
        <p:txBody>
          <a:bodyPr/>
          <a:lstStyle/>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a:t>private osnovna klasa B</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public members</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protected members</a:t>
            </a:r>
          </a:p>
          <a:p>
            <a:pPr eaLnBrk="1" hangingPunct="1">
              <a:buNone/>
              <a:tabLst>
                <a:tab pos="738188" algn="l"/>
                <a:tab pos="1652588" algn="l"/>
                <a:tab pos="2566988" algn="l"/>
                <a:tab pos="3481388" algn="l"/>
                <a:tab pos="4395788" algn="l"/>
                <a:tab pos="5310188" algn="l"/>
                <a:tab pos="6224588" algn="l"/>
                <a:tab pos="7138988" algn="l"/>
                <a:tab pos="8053388" algn="l"/>
                <a:tab pos="8967788" algn="l"/>
                <a:tab pos="9882188" algn="l"/>
              </a:tabLst>
            </a:pPr>
            <a:r>
              <a:rPr lang="en-US" altLang="en-US" b="1"/>
              <a:t>	private members</a:t>
            </a:r>
          </a:p>
        </p:txBody>
      </p:sp>
      <p:sp>
        <p:nvSpPr>
          <p:cNvPr id="13318" name="Rectangle 3">
            <a:extLst>
              <a:ext uri="{FF2B5EF4-FFF2-40B4-BE49-F238E27FC236}">
                <a16:creationId xmlns:a16="http://schemas.microsoft.com/office/drawing/2014/main" id="{EE6B5050-9EB8-49AD-8B0D-2801BB4E90BA}"/>
              </a:ext>
            </a:extLst>
          </p:cNvPr>
          <p:cNvSpPr>
            <a:spLocks noChangeArrowheads="1"/>
          </p:cNvSpPr>
          <p:nvPr/>
        </p:nvSpPr>
        <p:spPr bwMode="auto">
          <a:xfrm>
            <a:off x="7519988" y="3976688"/>
            <a:ext cx="3116262"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168275" algn="l"/>
                <a:tab pos="1082675" algn="l"/>
                <a:tab pos="1997075" algn="l"/>
                <a:tab pos="2911475" algn="l"/>
                <a:tab pos="3825875" algn="l"/>
                <a:tab pos="4740275" algn="l"/>
                <a:tab pos="5654675" algn="l"/>
                <a:tab pos="6569075" algn="l"/>
                <a:tab pos="7483475" algn="l"/>
                <a:tab pos="8397875" algn="l"/>
                <a:tab pos="9312275" algn="l"/>
                <a:tab pos="10226675" algn="l"/>
              </a:tabLst>
              <a:defRPr>
                <a:solidFill>
                  <a:schemeClr val="bg1"/>
                </a:solidFill>
                <a:latin typeface="Arial" panose="020B0604020202020204" pitchFamily="34" charset="0"/>
                <a:cs typeface="Lucida Sans Unicode" panose="020B0602030504020204" pitchFamily="34" charset="0"/>
              </a:defRPr>
            </a:lvl9pPr>
          </a:lstStyle>
          <a:p>
            <a:pPr defTabSz="457200" eaLnBrk="1" fontAlgn="base" hangingPunct="1">
              <a:spcBef>
                <a:spcPts val="600"/>
              </a:spcBef>
              <a:spcAft>
                <a:spcPct val="0"/>
              </a:spcAft>
              <a:buClr>
                <a:srgbClr val="000000"/>
              </a:buClr>
              <a:buSzPct val="100000"/>
            </a:pPr>
            <a:r>
              <a:rPr lang="en-US" altLang="en-US" sz="2400">
                <a:solidFill>
                  <a:srgbClr val="000000"/>
                </a:solidFill>
              </a:rPr>
              <a:t>Izvedena klasa A</a:t>
            </a:r>
          </a:p>
          <a:p>
            <a:pPr defTabSz="457200" eaLnBrk="1" fontAlgn="base" hangingPunct="1">
              <a:spcBef>
                <a:spcPts val="600"/>
              </a:spcBef>
              <a:spcAft>
                <a:spcPct val="0"/>
              </a:spcAft>
              <a:buClr>
                <a:srgbClr val="000000"/>
              </a:buClr>
              <a:buSzPct val="100000"/>
            </a:pPr>
            <a:r>
              <a:rPr lang="en-US" altLang="en-US" sz="2400" b="1">
                <a:solidFill>
                  <a:srgbClr val="000000"/>
                </a:solidFill>
              </a:rPr>
              <a:t>	private</a:t>
            </a:r>
          </a:p>
          <a:p>
            <a:pPr defTabSz="457200" eaLnBrk="1" fontAlgn="base" hangingPunct="1">
              <a:spcBef>
                <a:spcPts val="600"/>
              </a:spcBef>
              <a:spcAft>
                <a:spcPct val="0"/>
              </a:spcAft>
              <a:buClr>
                <a:srgbClr val="000000"/>
              </a:buClr>
              <a:buSzPct val="100000"/>
            </a:pPr>
            <a:r>
              <a:rPr lang="en-US" altLang="en-US" sz="2400" b="1">
                <a:solidFill>
                  <a:srgbClr val="000000"/>
                </a:solidFill>
              </a:rPr>
              <a:t>	private</a:t>
            </a:r>
          </a:p>
          <a:p>
            <a:pPr defTabSz="457200" eaLnBrk="1" fontAlgn="base" hangingPunct="1">
              <a:spcBef>
                <a:spcPts val="600"/>
              </a:spcBef>
              <a:spcAft>
                <a:spcPct val="0"/>
              </a:spcAft>
              <a:buClr>
                <a:srgbClr val="000000"/>
              </a:buClr>
              <a:buSzPct val="100000"/>
            </a:pPr>
            <a:r>
              <a:rPr lang="en-US" altLang="en-US" sz="2400" b="1">
                <a:solidFill>
                  <a:srgbClr val="000000"/>
                </a:solidFill>
              </a:rPr>
              <a:t>	nasledjeni ali nedostupni direktno</a:t>
            </a:r>
          </a:p>
        </p:txBody>
      </p:sp>
      <p:grpSp>
        <p:nvGrpSpPr>
          <p:cNvPr id="13319" name="Group 4">
            <a:extLst>
              <a:ext uri="{FF2B5EF4-FFF2-40B4-BE49-F238E27FC236}">
                <a16:creationId xmlns:a16="http://schemas.microsoft.com/office/drawing/2014/main" id="{2D23934E-59EE-4953-930F-8C0EC8CB7A57}"/>
              </a:ext>
            </a:extLst>
          </p:cNvPr>
          <p:cNvGrpSpPr>
            <a:grpSpLocks/>
          </p:cNvGrpSpPr>
          <p:nvPr/>
        </p:nvGrpSpPr>
        <p:grpSpPr bwMode="auto">
          <a:xfrm>
            <a:off x="4687889" y="4672014"/>
            <a:ext cx="2878137" cy="860425"/>
            <a:chOff x="1993" y="2943"/>
            <a:chExt cx="1813" cy="542"/>
          </a:xfrm>
        </p:grpSpPr>
        <p:sp>
          <p:nvSpPr>
            <p:cNvPr id="13322" name="Line 5">
              <a:extLst>
                <a:ext uri="{FF2B5EF4-FFF2-40B4-BE49-F238E27FC236}">
                  <a16:creationId xmlns:a16="http://schemas.microsoft.com/office/drawing/2014/main" id="{310BBF23-40C5-4F29-8A8B-4F4662A836A7}"/>
                </a:ext>
              </a:extLst>
            </p:cNvPr>
            <p:cNvSpPr>
              <a:spLocks noChangeShapeType="1"/>
            </p:cNvSpPr>
            <p:nvPr/>
          </p:nvSpPr>
          <p:spPr bwMode="auto">
            <a:xfrm>
              <a:off x="1993" y="2943"/>
              <a:ext cx="1814"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sp>
          <p:nvSpPr>
            <p:cNvPr id="13323" name="Line 6">
              <a:extLst>
                <a:ext uri="{FF2B5EF4-FFF2-40B4-BE49-F238E27FC236}">
                  <a16:creationId xmlns:a16="http://schemas.microsoft.com/office/drawing/2014/main" id="{27B2F558-CD0C-4C94-8E43-801EB4BA6329}"/>
                </a:ext>
              </a:extLst>
            </p:cNvPr>
            <p:cNvSpPr>
              <a:spLocks noChangeShapeType="1"/>
            </p:cNvSpPr>
            <p:nvPr/>
          </p:nvSpPr>
          <p:spPr bwMode="auto">
            <a:xfrm>
              <a:off x="2363" y="3210"/>
              <a:ext cx="1444"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sp>
          <p:nvSpPr>
            <p:cNvPr id="13324" name="Line 7">
              <a:extLst>
                <a:ext uri="{FF2B5EF4-FFF2-40B4-BE49-F238E27FC236}">
                  <a16:creationId xmlns:a16="http://schemas.microsoft.com/office/drawing/2014/main" id="{1C682CB9-98DA-4E3C-B868-C36B6263B4AB}"/>
                </a:ext>
              </a:extLst>
            </p:cNvPr>
            <p:cNvSpPr>
              <a:spLocks noChangeShapeType="1"/>
            </p:cNvSpPr>
            <p:nvPr/>
          </p:nvSpPr>
          <p:spPr bwMode="auto">
            <a:xfrm>
              <a:off x="2207" y="3486"/>
              <a:ext cx="1600" cy="1"/>
            </a:xfrm>
            <a:prstGeom prst="line">
              <a:avLst/>
            </a:prstGeom>
            <a:noFill/>
            <a:ln w="381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pPr defTabSz="457200" fontAlgn="base">
                <a:spcBef>
                  <a:spcPct val="0"/>
                </a:spcBef>
                <a:spcAft>
                  <a:spcPct val="0"/>
                </a:spcAft>
                <a:buClr>
                  <a:srgbClr val="000000"/>
                </a:buClr>
                <a:buSzPct val="100000"/>
              </a:pPr>
              <a:endParaRPr lang="en-US">
                <a:solidFill>
                  <a:srgbClr val="FFFFFF"/>
                </a:solidFill>
                <a:latin typeface="Arial" panose="020B0604020202020204" pitchFamily="34" charset="0"/>
                <a:cs typeface="Lucida Sans Unicode" panose="020B0602030504020204" pitchFamily="34" charset="0"/>
              </a:endParaRPr>
            </a:p>
          </p:txBody>
        </p:sp>
      </p:grpSp>
      <p:sp>
        <p:nvSpPr>
          <p:cNvPr id="13320" name="Rectangle 8">
            <a:extLst>
              <a:ext uri="{FF2B5EF4-FFF2-40B4-BE49-F238E27FC236}">
                <a16:creationId xmlns:a16="http://schemas.microsoft.com/office/drawing/2014/main" id="{B2629B56-6939-45B5-BC4D-21F46843DC80}"/>
              </a:ext>
            </a:extLst>
          </p:cNvPr>
          <p:cNvSpPr>
            <a:spLocks noChangeArrowheads="1"/>
          </p:cNvSpPr>
          <p:nvPr/>
        </p:nvSpPr>
        <p:spPr bwMode="auto">
          <a:xfrm>
            <a:off x="1992313" y="981076"/>
            <a:ext cx="8280400" cy="2232025"/>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1pPr>
            <a:lvl2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2pPr>
            <a:lvl3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3pPr>
            <a:lvl4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4pPr>
            <a:lvl5pPr eaLnBrk="0" hangingPunc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defRPr>
                <a:solidFill>
                  <a:schemeClr val="bg1"/>
                </a:solidFill>
                <a:latin typeface="Arial" panose="020B0604020202020204" pitchFamily="34" charset="0"/>
                <a:cs typeface="Lucida Sans Unicode" panose="020B0602030504020204" pitchFamily="34" charset="0"/>
              </a:defRPr>
            </a:lvl9pPr>
          </a:lstStyle>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class A : private B</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Klasa A nasledjuje članove klase B tako što </a:t>
            </a:r>
            <a:r>
              <a:rPr lang="en-US" altLang="en-US" sz="2000" b="1">
                <a:solidFill>
                  <a:srgbClr val="A50021"/>
                </a:solidFill>
                <a:latin typeface="Courier New" panose="02070309020205020404" pitchFamily="49" charset="0"/>
              </a:rPr>
              <a:t>public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I protected </a:t>
            </a:r>
            <a:r>
              <a:rPr lang="sr-Latn-CS" altLang="en-US" sz="2000" b="1">
                <a:solidFill>
                  <a:srgbClr val="A50021"/>
                </a:solidFill>
                <a:latin typeface="Courier New" panose="02070309020205020404" pitchFamily="49" charset="0"/>
              </a:rPr>
              <a:t>članove</a:t>
            </a:r>
            <a:r>
              <a:rPr lang="en-US" altLang="en-US" sz="2000" b="1">
                <a:solidFill>
                  <a:srgbClr val="A50021"/>
                </a:solidFill>
                <a:latin typeface="Courier New" panose="02070309020205020404" pitchFamily="49" charset="0"/>
              </a:rPr>
              <a:t> </a:t>
            </a:r>
            <a:r>
              <a:rPr lang="sr-Latn-CS" altLang="en-US" sz="2000" b="1">
                <a:solidFill>
                  <a:srgbClr val="A50021"/>
                </a:solidFill>
                <a:latin typeface="Courier New" panose="02070309020205020404" pitchFamily="49" charset="0"/>
              </a:rPr>
              <a:t>“promoviše” u</a:t>
            </a:r>
            <a:r>
              <a:rPr lang="en-US" altLang="en-US" sz="2000" b="1">
                <a:solidFill>
                  <a:srgbClr val="A50021"/>
                </a:solidFill>
                <a:latin typeface="Courier New" panose="02070309020205020404" pitchFamily="49" charset="0"/>
              </a:rPr>
              <a:t> private </a:t>
            </a:r>
          </a:p>
          <a:p>
            <a:pPr defTabSz="457200" eaLnBrk="1" fontAlgn="base" hangingPunct="1">
              <a:lnSpc>
                <a:spcPct val="90000"/>
              </a:lnSpc>
              <a:spcBef>
                <a:spcPts val="500"/>
              </a:spcBef>
              <a:spcAft>
                <a:spcPct val="0"/>
              </a:spcAft>
              <a:buClr>
                <a:srgbClr val="000000"/>
              </a:buClr>
              <a:buSzPct val="100000"/>
            </a:pPr>
            <a:r>
              <a:rPr lang="en-US" altLang="en-US" sz="2000" b="1">
                <a:solidFill>
                  <a:srgbClr val="A50021"/>
                </a:solidFill>
                <a:latin typeface="Courier New" panose="02070309020205020404" pitchFamily="49" charset="0"/>
              </a:rPr>
              <a:t>// clanove</a:t>
            </a:r>
          </a:p>
          <a:p>
            <a:pPr defTabSz="457200" eaLnBrk="1" fontAlgn="base" hangingPunct="1">
              <a:lnSpc>
                <a:spcPct val="90000"/>
              </a:lnSpc>
              <a:spcBef>
                <a:spcPts val="500"/>
              </a:spcBef>
              <a:spcAft>
                <a:spcPct val="0"/>
              </a:spcAft>
              <a:buClr>
                <a:srgbClr val="000000"/>
              </a:buClr>
              <a:buSzPct val="100000"/>
            </a:pPr>
            <a:r>
              <a:rPr lang="en-US" altLang="en-US" sz="2000" b="1">
                <a:solidFill>
                  <a:srgbClr val="003399"/>
                </a:solidFill>
                <a:latin typeface="Courier New" panose="02070309020205020404" pitchFamily="49" charset="0"/>
              </a:rPr>
              <a:t>};</a:t>
            </a:r>
          </a:p>
        </p:txBody>
      </p:sp>
      <p:sp>
        <p:nvSpPr>
          <p:cNvPr id="13321" name="Rectangle 9">
            <a:extLst>
              <a:ext uri="{FF2B5EF4-FFF2-40B4-BE49-F238E27FC236}">
                <a16:creationId xmlns:a16="http://schemas.microsoft.com/office/drawing/2014/main" id="{83E5754D-6923-4A86-8987-DEF37828897B}"/>
              </a:ext>
            </a:extLst>
          </p:cNvPr>
          <p:cNvSpPr>
            <a:spLocks noChangeArrowheads="1"/>
          </p:cNvSpPr>
          <p:nvPr/>
        </p:nvSpPr>
        <p:spPr bwMode="auto">
          <a:xfrm>
            <a:off x="1800226" y="3789364"/>
            <a:ext cx="9084084" cy="2365375"/>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457200" fontAlgn="base">
              <a:spcBef>
                <a:spcPct val="0"/>
              </a:spcBef>
              <a:spcAft>
                <a:spcPct val="0"/>
              </a:spcAft>
              <a:buClr>
                <a:srgbClr val="000000"/>
              </a:buClr>
              <a:buSzPct val="100000"/>
            </a:pPr>
            <a:endParaRPr lang="en-US" altLang="en-US">
              <a:solidFill>
                <a:srgbClr val="FFFFFF"/>
              </a:solidFill>
              <a:latin typeface="Arial" panose="020B0604020202020204" pitchFamily="34" charset="0"/>
              <a:cs typeface="Lucida Sans Unicode" panose="020B0602030504020204" pitchFamily="34"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4">
            <a:extLst>
              <a:ext uri="{FF2B5EF4-FFF2-40B4-BE49-F238E27FC236}">
                <a16:creationId xmlns:a16="http://schemas.microsoft.com/office/drawing/2014/main" id="{4F3A5934-EB7F-4ECC-96D5-11D5913A8C30}"/>
              </a:ext>
            </a:extLst>
          </p:cNvPr>
          <p:cNvSpPr txBox="1">
            <a:spLocks noChangeArrowheads="1"/>
          </p:cNvSpPr>
          <p:nvPr/>
        </p:nvSpPr>
        <p:spPr bwMode="auto">
          <a:xfrm>
            <a:off x="2116139" y="539751"/>
            <a:ext cx="631294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0" fontAlgn="base" hangingPunct="0">
              <a:spcBef>
                <a:spcPct val="0"/>
              </a:spcBef>
              <a:spcAft>
                <a:spcPct val="0"/>
              </a:spcAft>
              <a:buClrTx/>
              <a:buSzTx/>
              <a:buNone/>
            </a:pPr>
            <a:r>
              <a:rPr lang="en-US" altLang="sr-Latn-RS" u="sng" dirty="0" err="1">
                <a:solidFill>
                  <a:srgbClr val="00007D"/>
                </a:solidFill>
              </a:rPr>
              <a:t>Načini</a:t>
            </a:r>
            <a:r>
              <a:rPr lang="en-US" altLang="sr-Latn-RS" u="sng" dirty="0">
                <a:solidFill>
                  <a:srgbClr val="00007D"/>
                </a:solidFill>
              </a:rPr>
              <a:t> </a:t>
            </a:r>
            <a:r>
              <a:rPr lang="en-US" altLang="sr-Latn-RS" u="sng" dirty="0" err="1">
                <a:solidFill>
                  <a:srgbClr val="00007D"/>
                </a:solidFill>
              </a:rPr>
              <a:t>izvođenja</a:t>
            </a:r>
            <a:r>
              <a:rPr lang="en-US" altLang="sr-Latn-RS" u="sng" dirty="0">
                <a:solidFill>
                  <a:srgbClr val="00007D"/>
                </a:solidFill>
              </a:rPr>
              <a:t> - </a:t>
            </a:r>
            <a:r>
              <a:rPr lang="en-US" altLang="sr-Latn-RS" u="sng" dirty="0" err="1">
                <a:solidFill>
                  <a:srgbClr val="00007D"/>
                </a:solidFill>
              </a:rPr>
              <a:t>sistematizacija</a:t>
            </a:r>
            <a:r>
              <a:rPr lang="en-US" altLang="sr-Latn-RS" u="sng" dirty="0">
                <a:solidFill>
                  <a:srgbClr val="00007D"/>
                </a:solidFill>
              </a:rPr>
              <a:t> </a:t>
            </a:r>
          </a:p>
        </p:txBody>
      </p:sp>
      <p:graphicFrame>
        <p:nvGraphicFramePr>
          <p:cNvPr id="167939" name="Object 6">
            <a:extLst>
              <a:ext uri="{FF2B5EF4-FFF2-40B4-BE49-F238E27FC236}">
                <a16:creationId xmlns:a16="http://schemas.microsoft.com/office/drawing/2014/main" id="{D7B9E855-FCE0-49F8-B5DD-ED880C41DE5B}"/>
              </a:ext>
            </a:extLst>
          </p:cNvPr>
          <p:cNvGraphicFramePr>
            <a:graphicFrameLocks noChangeAspect="1"/>
          </p:cNvGraphicFramePr>
          <p:nvPr/>
        </p:nvGraphicFramePr>
        <p:xfrm>
          <a:off x="1703388" y="2349501"/>
          <a:ext cx="8964612" cy="2663825"/>
        </p:xfrm>
        <a:graphic>
          <a:graphicData uri="http://schemas.openxmlformats.org/presentationml/2006/ole">
            <mc:AlternateContent xmlns:mc="http://schemas.openxmlformats.org/markup-compatibility/2006">
              <mc:Choice xmlns:v="urn:schemas-microsoft-com:vml" Requires="v">
                <p:oleObj spid="_x0000_s20488" name="Document" r:id="rId3" imgW="6722766" imgH="1449996" progId="Word.Document.8">
                  <p:embed/>
                </p:oleObj>
              </mc:Choice>
              <mc:Fallback>
                <p:oleObj name="Document" r:id="rId3" imgW="6722766" imgH="1449996" progId="Word.Document.8">
                  <p:embed/>
                  <p:pic>
                    <p:nvPicPr>
                      <p:cNvPr id="167939" name="Object 6">
                        <a:extLst>
                          <a:ext uri="{FF2B5EF4-FFF2-40B4-BE49-F238E27FC236}">
                            <a16:creationId xmlns:a16="http://schemas.microsoft.com/office/drawing/2014/main" id="{D7B9E855-FCE0-49F8-B5DD-ED880C41D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2349501"/>
                        <a:ext cx="8964612" cy="266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882" name="Object 4">
            <a:extLst>
              <a:ext uri="{FF2B5EF4-FFF2-40B4-BE49-F238E27FC236}">
                <a16:creationId xmlns:a16="http://schemas.microsoft.com/office/drawing/2014/main" id="{022FEF00-4804-44B7-B4D1-280A3BD207BF}"/>
              </a:ext>
            </a:extLst>
          </p:cNvPr>
          <p:cNvGraphicFramePr>
            <a:graphicFrameLocks noChangeAspect="1"/>
          </p:cNvGraphicFramePr>
          <p:nvPr>
            <p:extLst>
              <p:ext uri="{D42A27DB-BD31-4B8C-83A1-F6EECF244321}">
                <p14:modId xmlns:p14="http://schemas.microsoft.com/office/powerpoint/2010/main" val="2868207408"/>
              </p:ext>
            </p:extLst>
          </p:nvPr>
        </p:nvGraphicFramePr>
        <p:xfrm>
          <a:off x="1633538" y="488950"/>
          <a:ext cx="9028112" cy="5103813"/>
        </p:xfrm>
        <a:graphic>
          <a:graphicData uri="http://schemas.openxmlformats.org/presentationml/2006/ole">
            <mc:AlternateContent xmlns:mc="http://schemas.openxmlformats.org/markup-compatibility/2006">
              <mc:Choice xmlns:v="urn:schemas-microsoft-com:vml" Requires="v">
                <p:oleObj spid="_x0000_s21511" name="Document" r:id="rId3" imgW="6224082" imgH="3515615" progId="Word.Document.8">
                  <p:embed/>
                </p:oleObj>
              </mc:Choice>
              <mc:Fallback>
                <p:oleObj name="Document" r:id="rId3" imgW="6224082" imgH="3515615" progId="Word.Document.8">
                  <p:embed/>
                  <p:pic>
                    <p:nvPicPr>
                      <p:cNvPr id="122882" name="Object 4">
                        <a:extLst>
                          <a:ext uri="{FF2B5EF4-FFF2-40B4-BE49-F238E27FC236}">
                            <a16:creationId xmlns:a16="http://schemas.microsoft.com/office/drawing/2014/main" id="{022FEF00-4804-44B7-B4D1-280A3BD207BF}"/>
                          </a:ext>
                        </a:extLst>
                      </p:cNvPr>
                      <p:cNvPicPr>
                        <a:picLocks noChangeAspect="1" noChangeArrowheads="1"/>
                      </p:cNvPicPr>
                      <p:nvPr/>
                    </p:nvPicPr>
                    <p:blipFill>
                      <a:blip r:embed="rId4"/>
                      <a:srcRect/>
                      <a:stretch>
                        <a:fillRect/>
                      </a:stretch>
                    </p:blipFill>
                    <p:spPr bwMode="auto">
                      <a:xfrm>
                        <a:off x="1633538" y="488950"/>
                        <a:ext cx="9028112" cy="510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80167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906" name="Object 4">
            <a:extLst>
              <a:ext uri="{FF2B5EF4-FFF2-40B4-BE49-F238E27FC236}">
                <a16:creationId xmlns:a16="http://schemas.microsoft.com/office/drawing/2014/main" id="{C5C9E12E-774F-4C25-B938-A7DFEB0FB563}"/>
              </a:ext>
            </a:extLst>
          </p:cNvPr>
          <p:cNvGraphicFramePr>
            <a:graphicFrameLocks noChangeAspect="1"/>
          </p:cNvGraphicFramePr>
          <p:nvPr/>
        </p:nvGraphicFramePr>
        <p:xfrm>
          <a:off x="1776413" y="1341438"/>
          <a:ext cx="8712200" cy="2951162"/>
        </p:xfrm>
        <a:graphic>
          <a:graphicData uri="http://schemas.openxmlformats.org/presentationml/2006/ole">
            <mc:AlternateContent xmlns:mc="http://schemas.openxmlformats.org/markup-compatibility/2006">
              <mc:Choice xmlns:v="urn:schemas-microsoft-com:vml" Requires="v">
                <p:oleObj spid="_x0000_s15368" name="Document" r:id="rId3" imgW="6127831" imgH="1938843" progId="Word.Document.8">
                  <p:embed/>
                </p:oleObj>
              </mc:Choice>
              <mc:Fallback>
                <p:oleObj name="Document" r:id="rId3" imgW="6127831" imgH="1938843" progId="Word.Document.8">
                  <p:embed/>
                  <p:pic>
                    <p:nvPicPr>
                      <p:cNvPr id="123906" name="Object 4">
                        <a:extLst>
                          <a:ext uri="{FF2B5EF4-FFF2-40B4-BE49-F238E27FC236}">
                            <a16:creationId xmlns:a16="http://schemas.microsoft.com/office/drawing/2014/main" id="{C5C9E12E-774F-4C25-B938-A7DFEB0FB5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413" y="1341438"/>
                        <a:ext cx="8712200" cy="2951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4930" name="Object 6">
            <a:extLst>
              <a:ext uri="{FF2B5EF4-FFF2-40B4-BE49-F238E27FC236}">
                <a16:creationId xmlns:a16="http://schemas.microsoft.com/office/drawing/2014/main" id="{762E1E36-4DBD-48D8-9DDE-4E05C3313427}"/>
              </a:ext>
            </a:extLst>
          </p:cNvPr>
          <p:cNvGraphicFramePr>
            <a:graphicFrameLocks noChangeAspect="1"/>
          </p:cNvGraphicFramePr>
          <p:nvPr/>
        </p:nvGraphicFramePr>
        <p:xfrm>
          <a:off x="1774826" y="836613"/>
          <a:ext cx="8893175" cy="4316412"/>
        </p:xfrm>
        <a:graphic>
          <a:graphicData uri="http://schemas.openxmlformats.org/presentationml/2006/ole">
            <mc:AlternateContent xmlns:mc="http://schemas.openxmlformats.org/markup-compatibility/2006">
              <mc:Choice xmlns:v="urn:schemas-microsoft-com:vml" Requires="v">
                <p:oleObj spid="_x0000_s16392" name="Document" r:id="rId3" imgW="6129608" imgH="2811310" progId="Word.Document.8">
                  <p:embed/>
                </p:oleObj>
              </mc:Choice>
              <mc:Fallback>
                <p:oleObj name="Document" r:id="rId3" imgW="6129608" imgH="2811310" progId="Word.Document.8">
                  <p:embed/>
                  <p:pic>
                    <p:nvPicPr>
                      <p:cNvPr id="124930" name="Object 6">
                        <a:extLst>
                          <a:ext uri="{FF2B5EF4-FFF2-40B4-BE49-F238E27FC236}">
                            <a16:creationId xmlns:a16="http://schemas.microsoft.com/office/drawing/2014/main" id="{762E1E36-4DBD-48D8-9DDE-4E05C33134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26" y="836613"/>
                        <a:ext cx="8893175" cy="431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54" name="Object 4">
            <a:extLst>
              <a:ext uri="{FF2B5EF4-FFF2-40B4-BE49-F238E27FC236}">
                <a16:creationId xmlns:a16="http://schemas.microsoft.com/office/drawing/2014/main" id="{FBD4D299-C488-44D7-85F0-764EE12C81F4}"/>
              </a:ext>
            </a:extLst>
          </p:cNvPr>
          <p:cNvGraphicFramePr>
            <a:graphicFrameLocks noChangeAspect="1"/>
          </p:cNvGraphicFramePr>
          <p:nvPr/>
        </p:nvGraphicFramePr>
        <p:xfrm>
          <a:off x="1703388" y="1341439"/>
          <a:ext cx="8748712" cy="2808287"/>
        </p:xfrm>
        <a:graphic>
          <a:graphicData uri="http://schemas.openxmlformats.org/presentationml/2006/ole">
            <mc:AlternateContent xmlns:mc="http://schemas.openxmlformats.org/markup-compatibility/2006">
              <mc:Choice xmlns:v="urn:schemas-microsoft-com:vml" Requires="v">
                <p:oleObj spid="_x0000_s17416" name="Document" r:id="rId3" imgW="6218641" imgH="1504928" progId="Word.Document.8">
                  <p:embed/>
                </p:oleObj>
              </mc:Choice>
              <mc:Fallback>
                <p:oleObj name="Document" r:id="rId3" imgW="6218641" imgH="1504928" progId="Word.Document.8">
                  <p:embed/>
                  <p:pic>
                    <p:nvPicPr>
                      <p:cNvPr id="125954" name="Object 4">
                        <a:extLst>
                          <a:ext uri="{FF2B5EF4-FFF2-40B4-BE49-F238E27FC236}">
                            <a16:creationId xmlns:a16="http://schemas.microsoft.com/office/drawing/2014/main" id="{FBD4D299-C488-44D7-85F0-764EE12C81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1341439"/>
                        <a:ext cx="8748712" cy="280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6978" name="Object 5">
            <a:extLst>
              <a:ext uri="{FF2B5EF4-FFF2-40B4-BE49-F238E27FC236}">
                <a16:creationId xmlns:a16="http://schemas.microsoft.com/office/drawing/2014/main" id="{A3A615C5-0266-4C97-85D8-55757859B892}"/>
              </a:ext>
            </a:extLst>
          </p:cNvPr>
          <p:cNvGraphicFramePr>
            <a:graphicFrameLocks noChangeAspect="1"/>
          </p:cNvGraphicFramePr>
          <p:nvPr/>
        </p:nvGraphicFramePr>
        <p:xfrm>
          <a:off x="2063750" y="476251"/>
          <a:ext cx="8064500" cy="6278563"/>
        </p:xfrm>
        <a:graphic>
          <a:graphicData uri="http://schemas.openxmlformats.org/presentationml/2006/ole">
            <mc:AlternateContent xmlns:mc="http://schemas.openxmlformats.org/markup-compatibility/2006">
              <mc:Choice xmlns:v="urn:schemas-microsoft-com:vml" Requires="v">
                <p:oleObj spid="_x0000_s18440" name="Document" r:id="rId3" imgW="6129608" imgH="4948207" progId="Word.Document.8">
                  <p:embed/>
                </p:oleObj>
              </mc:Choice>
              <mc:Fallback>
                <p:oleObj name="Document" r:id="rId3" imgW="6129608" imgH="4948207" progId="Word.Document.8">
                  <p:embed/>
                  <p:pic>
                    <p:nvPicPr>
                      <p:cNvPr id="126978" name="Object 5">
                        <a:extLst>
                          <a:ext uri="{FF2B5EF4-FFF2-40B4-BE49-F238E27FC236}">
                            <a16:creationId xmlns:a16="http://schemas.microsoft.com/office/drawing/2014/main" id="{A3A615C5-0266-4C97-85D8-55757859B8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3750" y="476251"/>
                        <a:ext cx="8064500" cy="6278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6979" name="Straight Connector 2">
            <a:extLst>
              <a:ext uri="{FF2B5EF4-FFF2-40B4-BE49-F238E27FC236}">
                <a16:creationId xmlns:a16="http://schemas.microsoft.com/office/drawing/2014/main" id="{D6EEE85E-A6AF-4400-B31E-53CE7B271D27}"/>
              </a:ext>
            </a:extLst>
          </p:cNvPr>
          <p:cNvCxnSpPr>
            <a:cxnSpLocks noChangeShapeType="1"/>
          </p:cNvCxnSpPr>
          <p:nvPr/>
        </p:nvCxnSpPr>
        <p:spPr bwMode="auto">
          <a:xfrm>
            <a:off x="8904289" y="1412875"/>
            <a:ext cx="1152525" cy="0"/>
          </a:xfrm>
          <a:prstGeom prst="line">
            <a:avLst/>
          </a:prstGeom>
          <a:noFill/>
          <a:ln w="9525" algn="ctr">
            <a:solidFill>
              <a:srgbClr val="FF0066"/>
            </a:solidFill>
            <a:round/>
            <a:headEnd/>
            <a:tailEnd/>
          </a:ln>
          <a:extLst>
            <a:ext uri="{909E8E84-426E-40DD-AFC4-6F175D3DCCD1}">
              <a14:hiddenFill xmlns:a14="http://schemas.microsoft.com/office/drawing/2010/main">
                <a:noFill/>
              </a14:hiddenFill>
            </a:ext>
          </a:extLst>
        </p:spPr>
      </p:cxnSp>
      <p:cxnSp>
        <p:nvCxnSpPr>
          <p:cNvPr id="126980" name="Straight Connector 4">
            <a:extLst>
              <a:ext uri="{FF2B5EF4-FFF2-40B4-BE49-F238E27FC236}">
                <a16:creationId xmlns:a16="http://schemas.microsoft.com/office/drawing/2014/main" id="{91326E1C-D1F1-45F2-8DF2-2ACAB284A835}"/>
              </a:ext>
            </a:extLst>
          </p:cNvPr>
          <p:cNvCxnSpPr>
            <a:cxnSpLocks/>
          </p:cNvCxnSpPr>
          <p:nvPr/>
        </p:nvCxnSpPr>
        <p:spPr bwMode="auto">
          <a:xfrm>
            <a:off x="2351089" y="1700213"/>
            <a:ext cx="4465637" cy="0"/>
          </a:xfrm>
          <a:prstGeom prst="line">
            <a:avLst/>
          </a:prstGeom>
          <a:noFill/>
          <a:ln w="9525" algn="ctr">
            <a:solidFill>
              <a:srgbClr val="FF0066"/>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sng" strike="noStrike" cap="none" normalizeH="0" baseline="0" smtClean="0">
            <a:ln>
              <a:noFill/>
            </a:ln>
            <a:solidFill>
              <a:schemeClr val="tx1"/>
            </a:solidFill>
            <a:effectLst/>
            <a:latin typeface="Arial"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Lucida Sans Unicode"/>
        <a:cs typeface="Lucida Sans Unicode"/>
      </a:majorFont>
      <a:minorFont>
        <a:latin typeface="Arial"/>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ea typeface="Lucida Sans Unicode" pitchFamily="34" charset="0"/>
            <a:cs typeface="Lucida Sans Unicode"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TotalTime>
  <Words>3918</Words>
  <Application>Microsoft Office PowerPoint</Application>
  <PresentationFormat>Widescreen</PresentationFormat>
  <Paragraphs>462</Paragraphs>
  <Slides>44</Slides>
  <Notes>6</Notes>
  <HiddenSlides>0</HiddenSlides>
  <MMClips>0</MMClips>
  <ScaleCrop>false</ScaleCrop>
  <HeadingPairs>
    <vt:vector size="8" baseType="variant">
      <vt:variant>
        <vt:lpstr>Fonts Used</vt:lpstr>
      </vt:variant>
      <vt:variant>
        <vt:i4>8</vt:i4>
      </vt:variant>
      <vt:variant>
        <vt:lpstr>Theme</vt:lpstr>
      </vt:variant>
      <vt:variant>
        <vt:i4>5</vt:i4>
      </vt:variant>
      <vt:variant>
        <vt:lpstr>Embedded OLE Servers</vt:lpstr>
      </vt:variant>
      <vt:variant>
        <vt:i4>2</vt:i4>
      </vt:variant>
      <vt:variant>
        <vt:lpstr>Slide Titles</vt:lpstr>
      </vt:variant>
      <vt:variant>
        <vt:i4>44</vt:i4>
      </vt:variant>
    </vt:vector>
  </HeadingPairs>
  <TitlesOfParts>
    <vt:vector size="59" baseType="lpstr">
      <vt:lpstr>Arial</vt:lpstr>
      <vt:lpstr>Arial Black</vt:lpstr>
      <vt:lpstr>Book Antiqua</vt:lpstr>
      <vt:lpstr>Calibri</vt:lpstr>
      <vt:lpstr>Courier New</vt:lpstr>
      <vt:lpstr>Garamond</vt:lpstr>
      <vt:lpstr>Times New Roman</vt:lpstr>
      <vt:lpstr>Wingdings</vt:lpstr>
      <vt:lpstr>Pixel</vt:lpstr>
      <vt:lpstr>2_Edge</vt:lpstr>
      <vt:lpstr>1_Pixel</vt:lpstr>
      <vt:lpstr>3_Edge</vt:lpstr>
      <vt:lpstr>Default Design</vt:lpstr>
      <vt:lpstr>Document</vt:lpstr>
      <vt:lpstr>Microsoft Word 97 - 2003 Document</vt:lpstr>
      <vt:lpstr>Objektno orijentisano programiranje</vt:lpstr>
      <vt:lpstr>II Oblici operatorskih funkcija Predefinisani operatori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Izbor povratnih tipova operatorskih funkcija</vt:lpstr>
      <vt:lpstr>III Tip rezultata operatorskih funkcija Preklapanje operatora inkrementiranja i dekrementiranja</vt:lpstr>
      <vt:lpstr>III Tip rezultata operatorskih funkcija Preklapanje operatora inkrementiranja I dekrementiranja</vt:lpstr>
      <vt:lpstr>III Tip rezultata operatorskih funkcija Preklapanje operatora inkrementiranja I dekrementiranja</vt:lpstr>
      <vt:lpstr>III Tip rezultata operatorskih funkcija  Primer: ++ i --  kao funkcije članice</vt:lpstr>
      <vt:lpstr>Primer: ++ i --  kao funkcije članice</vt:lpstr>
      <vt:lpstr>III Tip rezultata operatorskih funkcija  Primer: ++ i --  kao globalne funkcije</vt:lpstr>
      <vt:lpstr>III Tip rezultata operatorskih funkcija  Primer: ++ i --  kao globalne funkcije</vt:lpstr>
      <vt:lpstr>III Tip rezultata operatorskih funkcija  Zašto postfix operator mora da vrati const objekt ?</vt:lpstr>
      <vt:lpstr>III Tip rezultata operatorskih funkcija  Zašto postfix operator mora da vrati const objekt ?</vt:lpstr>
      <vt:lpstr>III Tip rezultata operatorskih funkcija  Zašto postfix operator mora da vrati const objekt ?</vt:lpstr>
      <vt:lpstr>III Tip rezultata operatorskih funkcija  Zašto postfix operator mora da vrati const objekt ?</vt:lpstr>
      <vt:lpstr>III Tip rezultata operatorskih funkcija  Zašto postfix operator mora da vrati const objekt ?</vt:lpstr>
      <vt:lpstr>III Tip rezultata operatorskih funkcija  Preklapanje operatora inkrementiranja i dekrementiranja za enumeracije</vt:lpstr>
      <vt:lpstr>III Tip rezultata operatorskih funkcija “Return Value” optimizacija (I) – kako ne treba raditi</vt:lpstr>
      <vt:lpstr>III Tip rezultata operatorskih funkcija “Return Value” optimizacija (II)</vt:lpstr>
      <vt:lpstr>III Tip rezultata operatorskih funkcija Preklapanje operatora ()</vt:lpstr>
      <vt:lpstr>III Tip rezultata operatorskih funkcija Preklapanje operatora ()</vt:lpstr>
      <vt:lpstr>III Tip rezultata operatorskih funkcija Preklapanje operatora ()</vt:lpstr>
      <vt:lpstr>III Tip rezultata operatorskih funkcija Preklapanje operatora ()</vt:lpstr>
      <vt:lpstr>III Tip rezultata operatorskih funkcija Preklapanje operatora ()</vt:lpstr>
      <vt:lpstr>III Tip rezultata operatorskih funkcija Preklapanje operatora []</vt:lpstr>
      <vt:lpstr>III Tip rezultata operatorskih funkcija Preklapanje operatora poređenja</vt:lpstr>
      <vt:lpstr>III Tip rezulata operatorskih funckija Preklapanje operatora poređenja</vt:lpstr>
      <vt:lpstr>Izvođenje, nasleđivanje </vt:lpstr>
      <vt:lpstr>PowerPoint Presentation</vt:lpstr>
      <vt:lpstr>Osnovni pojmovi nasleđivanja</vt:lpstr>
      <vt:lpstr>Definisanje izvedene klase </vt:lpstr>
      <vt:lpstr>PowerPoint Presentation</vt:lpstr>
      <vt:lpstr>Vidljivost i prava pristupa</vt:lpstr>
      <vt:lpstr>PowerPoint Presentation</vt:lpstr>
      <vt:lpstr>Public nasleđivanje</vt:lpstr>
      <vt:lpstr>Protected nasleđivanje</vt:lpstr>
      <vt:lpstr>Private nasledjivanje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Programski jezici 1</dc:title>
  <dc:creator>Dragan Jankovic</dc:creator>
  <cp:lastModifiedBy>Petar Rajkovic</cp:lastModifiedBy>
  <cp:revision>15</cp:revision>
  <dcterms:created xsi:type="dcterms:W3CDTF">2021-11-09T13:11:34Z</dcterms:created>
  <dcterms:modified xsi:type="dcterms:W3CDTF">2021-11-16T11:01:28Z</dcterms:modified>
</cp:coreProperties>
</file>