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3"/>
  </p:notesMasterIdLst>
  <p:sldIdLst>
    <p:sldId id="256" r:id="rId3"/>
    <p:sldId id="639" r:id="rId4"/>
    <p:sldId id="640" r:id="rId5"/>
    <p:sldId id="641" r:id="rId6"/>
    <p:sldId id="642" r:id="rId7"/>
    <p:sldId id="643" r:id="rId8"/>
    <p:sldId id="644" r:id="rId9"/>
    <p:sldId id="645" r:id="rId10"/>
    <p:sldId id="646" r:id="rId11"/>
    <p:sldId id="653" r:id="rId12"/>
    <p:sldId id="648" r:id="rId13"/>
    <p:sldId id="649" r:id="rId14"/>
    <p:sldId id="650" r:id="rId15"/>
    <p:sldId id="651" r:id="rId16"/>
    <p:sldId id="652" r:id="rId17"/>
    <p:sldId id="654" r:id="rId18"/>
    <p:sldId id="655" r:id="rId19"/>
    <p:sldId id="656" r:id="rId20"/>
    <p:sldId id="313" r:id="rId21"/>
    <p:sldId id="314" r:id="rId22"/>
    <p:sldId id="315" r:id="rId23"/>
    <p:sldId id="316" r:id="rId24"/>
    <p:sldId id="449" r:id="rId25"/>
    <p:sldId id="317" r:id="rId26"/>
    <p:sldId id="318" r:id="rId27"/>
    <p:sldId id="632" r:id="rId28"/>
    <p:sldId id="319" r:id="rId29"/>
    <p:sldId id="320" r:id="rId30"/>
    <p:sldId id="321" r:id="rId31"/>
    <p:sldId id="32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1" d="100"/>
          <a:sy n="101" d="100"/>
        </p:scale>
        <p:origin x="14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7FCE8-545E-40F1-AA74-AB1D6D3965E3}"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FC525-A573-4D12-8ED6-3E4FD1F41CF8}" type="slidenum">
              <a:rPr lang="en-US" smtClean="0"/>
              <a:t>‹#›</a:t>
            </a:fld>
            <a:endParaRPr lang="en-US"/>
          </a:p>
        </p:txBody>
      </p:sp>
    </p:spTree>
    <p:extLst>
      <p:ext uri="{BB962C8B-B14F-4D97-AF65-F5344CB8AC3E}">
        <p14:creationId xmlns:p14="http://schemas.microsoft.com/office/powerpoint/2010/main" val="398515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8" name="Rectangle 7">
            <a:extLst>
              <a:ext uri="{FF2B5EF4-FFF2-40B4-BE49-F238E27FC236}">
                <a16:creationId xmlns:a16="http://schemas.microsoft.com/office/drawing/2014/main" id="{6BBC0326-4F0A-4172-A5D7-49E548A490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F7AC90AD-1EF0-41E1-959A-D1E30F4BF1D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44739" name="Rectangle 2">
            <a:extLst>
              <a:ext uri="{FF2B5EF4-FFF2-40B4-BE49-F238E27FC236}">
                <a16:creationId xmlns:a16="http://schemas.microsoft.com/office/drawing/2014/main" id="{47E6B3FF-5B31-412C-8B12-8B0E59BB076E}"/>
              </a:ext>
            </a:extLst>
          </p:cNvPr>
          <p:cNvSpPr>
            <a:spLocks noChangeArrowheads="1" noTextEdit="1"/>
          </p:cNvSpPr>
          <p:nvPr>
            <p:ph type="sldImg"/>
          </p:nvPr>
        </p:nvSpPr>
        <p:spPr>
          <a:ln/>
        </p:spPr>
      </p:sp>
      <p:sp>
        <p:nvSpPr>
          <p:cNvPr id="244740" name="Rectangle 3">
            <a:extLst>
              <a:ext uri="{FF2B5EF4-FFF2-40B4-BE49-F238E27FC236}">
                <a16:creationId xmlns:a16="http://schemas.microsoft.com/office/drawing/2014/main" id="{39A54C79-B337-4990-B073-0AF2403263A7}"/>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7">
            <a:extLst>
              <a:ext uri="{FF2B5EF4-FFF2-40B4-BE49-F238E27FC236}">
                <a16:creationId xmlns:a16="http://schemas.microsoft.com/office/drawing/2014/main" id="{5606AED1-B51D-4485-A909-0C472ADA2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D2701142-AF65-44CE-A609-B55815295BD6}"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63171" name="Rectangle 2">
            <a:extLst>
              <a:ext uri="{FF2B5EF4-FFF2-40B4-BE49-F238E27FC236}">
                <a16:creationId xmlns:a16="http://schemas.microsoft.com/office/drawing/2014/main" id="{FDC13BCA-7507-4E0E-9245-B80DC2BD81B1}"/>
              </a:ext>
            </a:extLst>
          </p:cNvPr>
          <p:cNvSpPr>
            <a:spLocks noChangeArrowheads="1" noTextEdit="1"/>
          </p:cNvSpPr>
          <p:nvPr>
            <p:ph type="sldImg"/>
          </p:nvPr>
        </p:nvSpPr>
        <p:spPr>
          <a:ln/>
        </p:spPr>
      </p:sp>
      <p:sp>
        <p:nvSpPr>
          <p:cNvPr id="263172" name="Rectangle 3">
            <a:extLst>
              <a:ext uri="{FF2B5EF4-FFF2-40B4-BE49-F238E27FC236}">
                <a16:creationId xmlns:a16="http://schemas.microsoft.com/office/drawing/2014/main" id="{731811D2-CFE6-4BE9-966D-02E5702C5BFB}"/>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218" name="Rectangle 7">
            <a:extLst>
              <a:ext uri="{FF2B5EF4-FFF2-40B4-BE49-F238E27FC236}">
                <a16:creationId xmlns:a16="http://schemas.microsoft.com/office/drawing/2014/main" id="{388570EA-AE8B-442B-B288-1CDD900B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C8A58B6F-FA62-4FD0-869F-DF5267702B9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65219" name="Rectangle 2">
            <a:extLst>
              <a:ext uri="{FF2B5EF4-FFF2-40B4-BE49-F238E27FC236}">
                <a16:creationId xmlns:a16="http://schemas.microsoft.com/office/drawing/2014/main" id="{45132668-06CF-437E-8661-509E50ECC402}"/>
              </a:ext>
            </a:extLst>
          </p:cNvPr>
          <p:cNvSpPr>
            <a:spLocks noChangeArrowheads="1" noTextEdit="1"/>
          </p:cNvSpPr>
          <p:nvPr>
            <p:ph type="sldImg"/>
          </p:nvPr>
        </p:nvSpPr>
        <p:spPr>
          <a:ln/>
        </p:spPr>
      </p:sp>
      <p:sp>
        <p:nvSpPr>
          <p:cNvPr id="265220" name="Rectangle 3">
            <a:extLst>
              <a:ext uri="{FF2B5EF4-FFF2-40B4-BE49-F238E27FC236}">
                <a16:creationId xmlns:a16="http://schemas.microsoft.com/office/drawing/2014/main" id="{D52C4D6C-A76C-43DC-996D-95AF143B49D8}"/>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266" name="Rectangle 7">
            <a:extLst>
              <a:ext uri="{FF2B5EF4-FFF2-40B4-BE49-F238E27FC236}">
                <a16:creationId xmlns:a16="http://schemas.microsoft.com/office/drawing/2014/main" id="{C98A9541-502C-488B-9637-27A8FED1D7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00E7F2C6-95DC-4AC4-AE6F-F2688ED3229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67267" name="Rectangle 2">
            <a:extLst>
              <a:ext uri="{FF2B5EF4-FFF2-40B4-BE49-F238E27FC236}">
                <a16:creationId xmlns:a16="http://schemas.microsoft.com/office/drawing/2014/main" id="{571F8BAF-DA89-4790-A9CF-B9F965117DFA}"/>
              </a:ext>
            </a:extLst>
          </p:cNvPr>
          <p:cNvSpPr>
            <a:spLocks noChangeArrowheads="1" noTextEdit="1"/>
          </p:cNvSpPr>
          <p:nvPr>
            <p:ph type="sldImg"/>
          </p:nvPr>
        </p:nvSpPr>
        <p:spPr>
          <a:ln/>
        </p:spPr>
      </p:sp>
      <p:sp>
        <p:nvSpPr>
          <p:cNvPr id="267268" name="Rectangle 3">
            <a:extLst>
              <a:ext uri="{FF2B5EF4-FFF2-40B4-BE49-F238E27FC236}">
                <a16:creationId xmlns:a16="http://schemas.microsoft.com/office/drawing/2014/main" id="{8A8A1CE7-CD2D-4FED-B557-866C6A0C01B3}"/>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314" name="Rectangle 7">
            <a:extLst>
              <a:ext uri="{FF2B5EF4-FFF2-40B4-BE49-F238E27FC236}">
                <a16:creationId xmlns:a16="http://schemas.microsoft.com/office/drawing/2014/main" id="{638964D8-0901-4AA2-8E29-9492858CC4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1B941281-FA05-41D7-BEF8-4076A068568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69315" name="Rectangle 2">
            <a:extLst>
              <a:ext uri="{FF2B5EF4-FFF2-40B4-BE49-F238E27FC236}">
                <a16:creationId xmlns:a16="http://schemas.microsoft.com/office/drawing/2014/main" id="{5F547692-3D04-4628-8826-7ACD45CC3510}"/>
              </a:ext>
            </a:extLst>
          </p:cNvPr>
          <p:cNvSpPr>
            <a:spLocks noChangeArrowheads="1" noTextEdit="1"/>
          </p:cNvSpPr>
          <p:nvPr>
            <p:ph type="sldImg"/>
          </p:nvPr>
        </p:nvSpPr>
        <p:spPr>
          <a:ln/>
        </p:spPr>
      </p:sp>
      <p:sp>
        <p:nvSpPr>
          <p:cNvPr id="269316" name="Rectangle 3">
            <a:extLst>
              <a:ext uri="{FF2B5EF4-FFF2-40B4-BE49-F238E27FC236}">
                <a16:creationId xmlns:a16="http://schemas.microsoft.com/office/drawing/2014/main" id="{21EB243B-553C-4D39-8127-3595DD4A4976}"/>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362" name="Rectangle 7">
            <a:extLst>
              <a:ext uri="{FF2B5EF4-FFF2-40B4-BE49-F238E27FC236}">
                <a16:creationId xmlns:a16="http://schemas.microsoft.com/office/drawing/2014/main" id="{AFB55F58-56C4-45D5-9CCD-E878B7CA7D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0819BC73-5DF5-43EA-90A0-212208E2EBB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71363" name="Rectangle 2">
            <a:extLst>
              <a:ext uri="{FF2B5EF4-FFF2-40B4-BE49-F238E27FC236}">
                <a16:creationId xmlns:a16="http://schemas.microsoft.com/office/drawing/2014/main" id="{D695FCFF-5B49-4FAB-B170-4E4342511299}"/>
              </a:ext>
            </a:extLst>
          </p:cNvPr>
          <p:cNvSpPr>
            <a:spLocks noChangeArrowheads="1" noTextEdit="1"/>
          </p:cNvSpPr>
          <p:nvPr>
            <p:ph type="sldImg"/>
          </p:nvPr>
        </p:nvSpPr>
        <p:spPr>
          <a:ln/>
        </p:spPr>
      </p:sp>
      <p:sp>
        <p:nvSpPr>
          <p:cNvPr id="271364" name="Rectangle 3">
            <a:extLst>
              <a:ext uri="{FF2B5EF4-FFF2-40B4-BE49-F238E27FC236}">
                <a16:creationId xmlns:a16="http://schemas.microsoft.com/office/drawing/2014/main" id="{3D0BE577-F36F-498D-89DC-5FFF57801174}"/>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50" name="Rectangle 7">
            <a:extLst>
              <a:ext uri="{FF2B5EF4-FFF2-40B4-BE49-F238E27FC236}">
                <a16:creationId xmlns:a16="http://schemas.microsoft.com/office/drawing/2014/main" id="{2598E966-43ED-43F7-A182-22E66A8CEB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F205F743-B352-4BF1-8606-82C668DCD61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26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83651" name="Rectangle 1">
            <a:extLst>
              <a:ext uri="{FF2B5EF4-FFF2-40B4-BE49-F238E27FC236}">
                <a16:creationId xmlns:a16="http://schemas.microsoft.com/office/drawing/2014/main" id="{1CA963B1-ABF2-45A9-AC0A-1BD62A4B945F}"/>
              </a:ext>
            </a:extLst>
          </p:cNvPr>
          <p:cNvSpPr>
            <a:spLocks noChangeArrowheads="1" noTextEdit="1"/>
          </p:cNvSpPr>
          <p:nvPr>
            <p:ph type="sldImg"/>
          </p:nvPr>
        </p:nvSpPr>
        <p:spPr>
          <a:ln/>
        </p:spPr>
      </p:sp>
      <p:sp>
        <p:nvSpPr>
          <p:cNvPr id="283652" name="Rectangle 2">
            <a:extLst>
              <a:ext uri="{FF2B5EF4-FFF2-40B4-BE49-F238E27FC236}">
                <a16:creationId xmlns:a16="http://schemas.microsoft.com/office/drawing/2014/main" id="{7F583625-BBBB-424D-8433-BBE114BA5D0F}"/>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786" name="Rectangle 7">
            <a:extLst>
              <a:ext uri="{FF2B5EF4-FFF2-40B4-BE49-F238E27FC236}">
                <a16:creationId xmlns:a16="http://schemas.microsoft.com/office/drawing/2014/main" id="{CF78A6C0-3FB0-44BE-9844-727224F20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A40F0F9A-1685-401C-B164-9046142C05B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46787" name="Rectangle 1">
            <a:extLst>
              <a:ext uri="{FF2B5EF4-FFF2-40B4-BE49-F238E27FC236}">
                <a16:creationId xmlns:a16="http://schemas.microsoft.com/office/drawing/2014/main" id="{F1189FBC-AA3A-4E3B-A72E-9E5BBD2C5C46}"/>
              </a:ext>
            </a:extLst>
          </p:cNvPr>
          <p:cNvSpPr>
            <a:spLocks noChangeArrowheads="1" noTextEdit="1"/>
          </p:cNvSpPr>
          <p:nvPr>
            <p:ph type="sldImg"/>
          </p:nvPr>
        </p:nvSpPr>
        <p:spPr>
          <a:ln/>
        </p:spPr>
      </p:sp>
      <p:sp>
        <p:nvSpPr>
          <p:cNvPr id="246788" name="Rectangle 2">
            <a:extLst>
              <a:ext uri="{FF2B5EF4-FFF2-40B4-BE49-F238E27FC236}">
                <a16:creationId xmlns:a16="http://schemas.microsoft.com/office/drawing/2014/main" id="{FBCE5366-EC70-425B-B5FA-8D3929F0C919}"/>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92746D90-B6D9-465D-9581-61358A4428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428AE377-52DD-4F6F-8F68-A83A23B3C76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48835" name="Rectangle 2">
            <a:extLst>
              <a:ext uri="{FF2B5EF4-FFF2-40B4-BE49-F238E27FC236}">
                <a16:creationId xmlns:a16="http://schemas.microsoft.com/office/drawing/2014/main" id="{B6BCBFF3-EC9B-4791-9E2F-4251C9076E9A}"/>
              </a:ext>
            </a:extLst>
          </p:cNvPr>
          <p:cNvSpPr>
            <a:spLocks noChangeArrowheads="1" noTextEdit="1"/>
          </p:cNvSpPr>
          <p:nvPr>
            <p:ph type="sldImg"/>
          </p:nvPr>
        </p:nvSpPr>
        <p:spPr>
          <a:ln/>
        </p:spPr>
      </p:sp>
      <p:sp>
        <p:nvSpPr>
          <p:cNvPr id="248836" name="Rectangle 3">
            <a:extLst>
              <a:ext uri="{FF2B5EF4-FFF2-40B4-BE49-F238E27FC236}">
                <a16:creationId xmlns:a16="http://schemas.microsoft.com/office/drawing/2014/main" id="{6AF2C73E-7B34-44B0-88A8-904BF81EE0EE}"/>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62E4A012-56F9-488F-8342-F268CFB61D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C962642C-3B35-48BD-A1D0-85879095F4E6}"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50883" name="Rectangle 2">
            <a:extLst>
              <a:ext uri="{FF2B5EF4-FFF2-40B4-BE49-F238E27FC236}">
                <a16:creationId xmlns:a16="http://schemas.microsoft.com/office/drawing/2014/main" id="{EB24750A-D14A-42C9-A8EB-C7EA5FF580F5}"/>
              </a:ext>
            </a:extLst>
          </p:cNvPr>
          <p:cNvSpPr>
            <a:spLocks noChangeArrowheads="1" noTextEdit="1"/>
          </p:cNvSpPr>
          <p:nvPr>
            <p:ph type="sldImg"/>
          </p:nvPr>
        </p:nvSpPr>
        <p:spPr>
          <a:ln/>
        </p:spPr>
      </p:sp>
      <p:sp>
        <p:nvSpPr>
          <p:cNvPr id="250884" name="Rectangle 3">
            <a:extLst>
              <a:ext uri="{FF2B5EF4-FFF2-40B4-BE49-F238E27FC236}">
                <a16:creationId xmlns:a16="http://schemas.microsoft.com/office/drawing/2014/main" id="{9F333C25-77C9-4FC7-861C-CC2C676D6CB7}"/>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930" name="Rectangle 7">
            <a:extLst>
              <a:ext uri="{FF2B5EF4-FFF2-40B4-BE49-F238E27FC236}">
                <a16:creationId xmlns:a16="http://schemas.microsoft.com/office/drawing/2014/main" id="{CBA95BE2-4EF8-4F76-96BB-10073251BD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95E5663A-2AD4-4061-B353-B632ED8FFCC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52931" name="Rectangle 2">
            <a:extLst>
              <a:ext uri="{FF2B5EF4-FFF2-40B4-BE49-F238E27FC236}">
                <a16:creationId xmlns:a16="http://schemas.microsoft.com/office/drawing/2014/main" id="{669E3796-60B6-4A17-BCCB-0005226C68E2}"/>
              </a:ext>
            </a:extLst>
          </p:cNvPr>
          <p:cNvSpPr>
            <a:spLocks noChangeArrowheads="1" noTextEdit="1"/>
          </p:cNvSpPr>
          <p:nvPr>
            <p:ph type="sldImg"/>
          </p:nvPr>
        </p:nvSpPr>
        <p:spPr>
          <a:ln/>
        </p:spPr>
      </p:sp>
      <p:sp>
        <p:nvSpPr>
          <p:cNvPr id="252932" name="Rectangle 3">
            <a:extLst>
              <a:ext uri="{FF2B5EF4-FFF2-40B4-BE49-F238E27FC236}">
                <a16:creationId xmlns:a16="http://schemas.microsoft.com/office/drawing/2014/main" id="{FC862FC1-C6F6-4BF3-8A0B-574C13A02F3C}"/>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4978" name="Rectangle 7">
            <a:extLst>
              <a:ext uri="{FF2B5EF4-FFF2-40B4-BE49-F238E27FC236}">
                <a16:creationId xmlns:a16="http://schemas.microsoft.com/office/drawing/2014/main" id="{F2F9C2BD-E552-4DBB-B3AC-0723C8871F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309CD370-18B4-4E2A-BF3C-694827516A9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54979" name="Rectangle 2">
            <a:extLst>
              <a:ext uri="{FF2B5EF4-FFF2-40B4-BE49-F238E27FC236}">
                <a16:creationId xmlns:a16="http://schemas.microsoft.com/office/drawing/2014/main" id="{F1D52C06-1C6A-47A5-8952-2D5EC9C9A4AE}"/>
              </a:ext>
            </a:extLst>
          </p:cNvPr>
          <p:cNvSpPr>
            <a:spLocks noChangeArrowheads="1" noTextEdit="1"/>
          </p:cNvSpPr>
          <p:nvPr>
            <p:ph type="sldImg"/>
          </p:nvPr>
        </p:nvSpPr>
        <p:spPr>
          <a:ln/>
        </p:spPr>
      </p:sp>
      <p:sp>
        <p:nvSpPr>
          <p:cNvPr id="254980" name="Rectangle 3">
            <a:extLst>
              <a:ext uri="{FF2B5EF4-FFF2-40B4-BE49-F238E27FC236}">
                <a16:creationId xmlns:a16="http://schemas.microsoft.com/office/drawing/2014/main" id="{A8301356-4BE2-4CA3-9DC5-AAEEAFB5F395}"/>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7026" name="Rectangle 7">
            <a:extLst>
              <a:ext uri="{FF2B5EF4-FFF2-40B4-BE49-F238E27FC236}">
                <a16:creationId xmlns:a16="http://schemas.microsoft.com/office/drawing/2014/main" id="{6A117E21-F6A6-4DD6-8F27-916C88FC45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25873F55-94AE-45AA-9755-0F96B5E4DDA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57027" name="Rectangle 2">
            <a:extLst>
              <a:ext uri="{FF2B5EF4-FFF2-40B4-BE49-F238E27FC236}">
                <a16:creationId xmlns:a16="http://schemas.microsoft.com/office/drawing/2014/main" id="{C8E305EE-F2F5-4588-87CF-8832A7590813}"/>
              </a:ext>
            </a:extLst>
          </p:cNvPr>
          <p:cNvSpPr>
            <a:spLocks noChangeArrowheads="1" noTextEdit="1"/>
          </p:cNvSpPr>
          <p:nvPr>
            <p:ph type="sldImg"/>
          </p:nvPr>
        </p:nvSpPr>
        <p:spPr>
          <a:ln/>
        </p:spPr>
      </p:sp>
      <p:sp>
        <p:nvSpPr>
          <p:cNvPr id="257028" name="Rectangle 3">
            <a:extLst>
              <a:ext uri="{FF2B5EF4-FFF2-40B4-BE49-F238E27FC236}">
                <a16:creationId xmlns:a16="http://schemas.microsoft.com/office/drawing/2014/main" id="{B0DF7FA3-ADC9-4BC8-8D52-0EB07FD099A6}"/>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9074" name="Rectangle 7">
            <a:extLst>
              <a:ext uri="{FF2B5EF4-FFF2-40B4-BE49-F238E27FC236}">
                <a16:creationId xmlns:a16="http://schemas.microsoft.com/office/drawing/2014/main" id="{BEC43237-B960-46C0-BF7B-27ADA85A46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15129C7B-B896-4E1D-AD5E-A76C10DCBF8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59075" name="Rectangle 2">
            <a:extLst>
              <a:ext uri="{FF2B5EF4-FFF2-40B4-BE49-F238E27FC236}">
                <a16:creationId xmlns:a16="http://schemas.microsoft.com/office/drawing/2014/main" id="{FE1E8E96-3686-4972-83EE-33F3E311DCE2}"/>
              </a:ext>
            </a:extLst>
          </p:cNvPr>
          <p:cNvSpPr>
            <a:spLocks noChangeArrowheads="1" noTextEdit="1"/>
          </p:cNvSpPr>
          <p:nvPr>
            <p:ph type="sldImg"/>
          </p:nvPr>
        </p:nvSpPr>
        <p:spPr>
          <a:ln/>
        </p:spPr>
      </p:sp>
      <p:sp>
        <p:nvSpPr>
          <p:cNvPr id="259076" name="Rectangle 3">
            <a:extLst>
              <a:ext uri="{FF2B5EF4-FFF2-40B4-BE49-F238E27FC236}">
                <a16:creationId xmlns:a16="http://schemas.microsoft.com/office/drawing/2014/main" id="{347CCC64-4B63-4699-9772-CD3D8AA70E62}"/>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122" name="Rectangle 7">
            <a:extLst>
              <a:ext uri="{FF2B5EF4-FFF2-40B4-BE49-F238E27FC236}">
                <a16:creationId xmlns:a16="http://schemas.microsoft.com/office/drawing/2014/main" id="{01EA5093-C057-4091-B96D-BB3E1AEF63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1pPr>
            <a:lvl2pPr marL="742950" indent="-28575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2pPr>
            <a:lvl3pPr marL="11430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3pPr>
            <a:lvl4pPr marL="16002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4pPr>
            <a:lvl5pPr marL="2057400" indent="-228600" defTabSz="457200">
              <a:spcBef>
                <a:spcPct val="30000"/>
              </a:spcBef>
              <a:tabLst>
                <a:tab pos="723900" algn="l"/>
                <a:tab pos="1447800" algn="l"/>
                <a:tab pos="2171700" algn="l"/>
                <a:tab pos="2895600" algn="l"/>
              </a:tabLst>
              <a:defRPr sz="1200">
                <a:solidFill>
                  <a:schemeClr val="tx1"/>
                </a:solidFill>
                <a:latin typeface="Arial" panose="020B0604020202020204" pitchFamily="34" charset="0"/>
              </a:defRPr>
            </a:lvl5pPr>
            <a:lvl6pPr marL="25146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6pPr>
            <a:lvl7pPr marL="29718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7pPr>
            <a:lvl8pPr marL="34290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8pPr>
            <a:lvl9pPr marL="3886200" indent="-228600" defTabSz="457200" eaLnBrk="0" fontAlgn="base" hangingPunct="0">
              <a:spcBef>
                <a:spcPct val="30000"/>
              </a:spcBef>
              <a:spcAft>
                <a:spcPct val="0"/>
              </a:spcAft>
              <a:tabLst>
                <a:tab pos="723900" algn="l"/>
                <a:tab pos="1447800" algn="l"/>
                <a:tab pos="2171700" algn="l"/>
                <a:tab pos="2895600" algn="l"/>
              </a:tabLst>
              <a:defRPr sz="1200">
                <a:solidFill>
                  <a:schemeClr val="tx1"/>
                </a:solidFill>
                <a:latin typeface="Arial" panose="020B0604020202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fld id="{3E5A26CA-8EBA-4310-8FA0-ED5C3E689C6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Tx/>
                <a:buFont typeface="Times New Roman" panose="02020603050405020304" pitchFamily="18" charset="0"/>
                <a:buNone/>
                <a:tabLst>
                  <a:tab pos="723900" algn="l"/>
                  <a:tab pos="1447800" algn="l"/>
                  <a:tab pos="2171700" algn="l"/>
                  <a:tab pos="2895600" algn="l"/>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261123" name="Rectangle 2">
            <a:extLst>
              <a:ext uri="{FF2B5EF4-FFF2-40B4-BE49-F238E27FC236}">
                <a16:creationId xmlns:a16="http://schemas.microsoft.com/office/drawing/2014/main" id="{3C078E21-6360-4BA5-BE3A-D0CD1DC4D3B2}"/>
              </a:ext>
            </a:extLst>
          </p:cNvPr>
          <p:cNvSpPr>
            <a:spLocks noChangeArrowheads="1" noTextEdit="1"/>
          </p:cNvSpPr>
          <p:nvPr>
            <p:ph type="sldImg"/>
          </p:nvPr>
        </p:nvSpPr>
        <p:spPr>
          <a:ln/>
        </p:spPr>
      </p:sp>
      <p:sp>
        <p:nvSpPr>
          <p:cNvPr id="261124" name="Rectangle 3">
            <a:extLst>
              <a:ext uri="{FF2B5EF4-FFF2-40B4-BE49-F238E27FC236}">
                <a16:creationId xmlns:a16="http://schemas.microsoft.com/office/drawing/2014/main" id="{822F09E2-8F53-447F-9008-8A77220E7A24}"/>
              </a:ext>
            </a:extLst>
          </p:cNvPr>
          <p:cNvSpPr>
            <a:spLocks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DFA92981-BAD4-4867-A6BC-25C5B29598E8}"/>
              </a:ext>
            </a:extLst>
          </p:cNvPr>
          <p:cNvSpPr>
            <a:spLocks noGrp="1" noChangeArrowheads="1"/>
          </p:cNvSpPr>
          <p:nvPr>
            <p:ph type="dt" idx="10"/>
          </p:nvPr>
        </p:nvSpPr>
        <p:spPr>
          <a:ln/>
        </p:spPr>
        <p:txBody>
          <a:bodyPr/>
          <a:lstStyle>
            <a:lvl1pPr>
              <a:defRPr/>
            </a:lvl1pPr>
          </a:lstStyle>
          <a:p>
            <a:pPr>
              <a:defRPr/>
            </a:pPr>
            <a:fld id="{F2CF790B-505F-4B9D-8C86-48C08D8B6E6A}" type="datetime1">
              <a:rPr lang="en-US"/>
              <a:pPr>
                <a:defRPr/>
              </a:pPr>
              <a:t>12/3/2021</a:t>
            </a:fld>
            <a:endParaRPr lang="en-US"/>
          </a:p>
        </p:txBody>
      </p:sp>
      <p:sp>
        <p:nvSpPr>
          <p:cNvPr id="5" name="Rectangle 4">
            <a:extLst>
              <a:ext uri="{FF2B5EF4-FFF2-40B4-BE49-F238E27FC236}">
                <a16:creationId xmlns:a16="http://schemas.microsoft.com/office/drawing/2014/main" id="{617F5F2F-7D21-4E55-AA6D-9BA6D4B9A329}"/>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09BD589-F063-409C-8404-E416EEB24FD3}"/>
              </a:ext>
            </a:extLst>
          </p:cNvPr>
          <p:cNvSpPr>
            <a:spLocks noGrp="1" noChangeArrowheads="1"/>
          </p:cNvSpPr>
          <p:nvPr>
            <p:ph type="sldNum" idx="12"/>
          </p:nvPr>
        </p:nvSpPr>
        <p:spPr>
          <a:ln/>
        </p:spPr>
        <p:txBody>
          <a:bodyPr/>
          <a:lstStyle>
            <a:lvl1pPr>
              <a:defRPr/>
            </a:lvl1pPr>
          </a:lstStyle>
          <a:p>
            <a:pPr>
              <a:defRPr/>
            </a:pPr>
            <a:fld id="{816DCC13-CC53-4E21-A44F-E6405F05D1B2}" type="slidenum">
              <a:rPr lang="en-US" altLang="en-US"/>
              <a:pPr>
                <a:defRPr/>
              </a:pPr>
              <a:t>‹#›</a:t>
            </a:fld>
            <a:endParaRPr lang="en-US" altLang="en-US"/>
          </a:p>
        </p:txBody>
      </p:sp>
    </p:spTree>
    <p:extLst>
      <p:ext uri="{BB962C8B-B14F-4D97-AF65-F5344CB8AC3E}">
        <p14:creationId xmlns:p14="http://schemas.microsoft.com/office/powerpoint/2010/main" val="61528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BA07354C-7363-45B0-824C-82FCCA787D7F}"/>
              </a:ext>
            </a:extLst>
          </p:cNvPr>
          <p:cNvSpPr>
            <a:spLocks noGrp="1" noChangeArrowheads="1"/>
          </p:cNvSpPr>
          <p:nvPr>
            <p:ph type="dt" idx="10"/>
          </p:nvPr>
        </p:nvSpPr>
        <p:spPr>
          <a:ln/>
        </p:spPr>
        <p:txBody>
          <a:bodyPr/>
          <a:lstStyle>
            <a:lvl1pPr>
              <a:defRPr/>
            </a:lvl1pPr>
          </a:lstStyle>
          <a:p>
            <a:pPr>
              <a:defRPr/>
            </a:pPr>
            <a:fld id="{841FDAF8-FDDF-4D87-9D04-E6E7B9BFD716}" type="datetime1">
              <a:rPr lang="en-US"/>
              <a:pPr>
                <a:defRPr/>
              </a:pPr>
              <a:t>12/3/2021</a:t>
            </a:fld>
            <a:endParaRPr lang="en-US"/>
          </a:p>
        </p:txBody>
      </p:sp>
      <p:sp>
        <p:nvSpPr>
          <p:cNvPr id="5" name="Rectangle 4">
            <a:extLst>
              <a:ext uri="{FF2B5EF4-FFF2-40B4-BE49-F238E27FC236}">
                <a16:creationId xmlns:a16="http://schemas.microsoft.com/office/drawing/2014/main" id="{EDC8E7A5-E8D4-4B6D-B342-6C5BBC08ADD5}"/>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643685A-5013-444B-93C0-5CC11CCD2FE2}"/>
              </a:ext>
            </a:extLst>
          </p:cNvPr>
          <p:cNvSpPr>
            <a:spLocks noGrp="1" noChangeArrowheads="1"/>
          </p:cNvSpPr>
          <p:nvPr>
            <p:ph type="sldNum" idx="12"/>
          </p:nvPr>
        </p:nvSpPr>
        <p:spPr>
          <a:ln/>
        </p:spPr>
        <p:txBody>
          <a:bodyPr/>
          <a:lstStyle>
            <a:lvl1pPr>
              <a:defRPr/>
            </a:lvl1pPr>
          </a:lstStyle>
          <a:p>
            <a:pPr>
              <a:defRPr/>
            </a:pPr>
            <a:fld id="{AF0ED007-3E17-400A-BA1E-04DA0043BBB5}" type="slidenum">
              <a:rPr lang="en-US" altLang="en-US"/>
              <a:pPr>
                <a:defRPr/>
              </a:pPr>
              <a:t>‹#›</a:t>
            </a:fld>
            <a:endParaRPr lang="en-US" altLang="en-US"/>
          </a:p>
        </p:txBody>
      </p:sp>
    </p:spTree>
    <p:extLst>
      <p:ext uri="{BB962C8B-B14F-4D97-AF65-F5344CB8AC3E}">
        <p14:creationId xmlns:p14="http://schemas.microsoft.com/office/powerpoint/2010/main" val="345667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7814"/>
            <a:ext cx="274108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4"/>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4055EC9-25F8-4430-8604-460F65D5FDBD}"/>
              </a:ext>
            </a:extLst>
          </p:cNvPr>
          <p:cNvSpPr>
            <a:spLocks noGrp="1" noChangeArrowheads="1"/>
          </p:cNvSpPr>
          <p:nvPr>
            <p:ph type="dt" idx="10"/>
          </p:nvPr>
        </p:nvSpPr>
        <p:spPr>
          <a:ln/>
        </p:spPr>
        <p:txBody>
          <a:bodyPr/>
          <a:lstStyle>
            <a:lvl1pPr>
              <a:defRPr/>
            </a:lvl1pPr>
          </a:lstStyle>
          <a:p>
            <a:pPr>
              <a:defRPr/>
            </a:pPr>
            <a:fld id="{C3E11B9F-83EF-4E56-822B-B7C88A332FC3}" type="datetime1">
              <a:rPr lang="en-US"/>
              <a:pPr>
                <a:defRPr/>
              </a:pPr>
              <a:t>12/3/2021</a:t>
            </a:fld>
            <a:endParaRPr lang="en-US"/>
          </a:p>
        </p:txBody>
      </p:sp>
      <p:sp>
        <p:nvSpPr>
          <p:cNvPr id="5" name="Rectangle 4">
            <a:extLst>
              <a:ext uri="{FF2B5EF4-FFF2-40B4-BE49-F238E27FC236}">
                <a16:creationId xmlns:a16="http://schemas.microsoft.com/office/drawing/2014/main" id="{FE87E32C-ED12-41AA-8B24-AAEB0F653B63}"/>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DA06C55-0C59-4B99-A31E-8551E4DC6A78}"/>
              </a:ext>
            </a:extLst>
          </p:cNvPr>
          <p:cNvSpPr>
            <a:spLocks noGrp="1" noChangeArrowheads="1"/>
          </p:cNvSpPr>
          <p:nvPr>
            <p:ph type="sldNum" idx="12"/>
          </p:nvPr>
        </p:nvSpPr>
        <p:spPr>
          <a:ln/>
        </p:spPr>
        <p:txBody>
          <a:bodyPr/>
          <a:lstStyle>
            <a:lvl1pPr>
              <a:defRPr/>
            </a:lvl1pPr>
          </a:lstStyle>
          <a:p>
            <a:pPr>
              <a:defRPr/>
            </a:pPr>
            <a:fld id="{DB19A666-BCC8-4453-8B4A-63824940A4ED}" type="slidenum">
              <a:rPr lang="en-US" altLang="en-US"/>
              <a:pPr>
                <a:defRPr/>
              </a:pPr>
              <a:t>‹#›</a:t>
            </a:fld>
            <a:endParaRPr lang="en-US" altLang="en-US"/>
          </a:p>
        </p:txBody>
      </p:sp>
    </p:spTree>
    <p:extLst>
      <p:ext uri="{BB962C8B-B14F-4D97-AF65-F5344CB8AC3E}">
        <p14:creationId xmlns:p14="http://schemas.microsoft.com/office/powerpoint/2010/main" val="3536990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7814"/>
            <a:ext cx="10970684" cy="846137"/>
          </a:xfrm>
        </p:spPr>
        <p:txBody>
          <a:bodyPr/>
          <a:lstStyle/>
          <a:p>
            <a:r>
              <a:rPr lang="en-US"/>
              <a:t>Click to edit Master title style</a:t>
            </a:r>
          </a:p>
        </p:txBody>
      </p:sp>
      <p:sp>
        <p:nvSpPr>
          <p:cNvPr id="3" name="Text Placeholder 2"/>
          <p:cNvSpPr>
            <a:spLocks noGrp="1"/>
          </p:cNvSpPr>
          <p:nvPr>
            <p:ph type="body" sz="half" idx="1"/>
          </p:nvPr>
        </p:nvSpPr>
        <p:spPr>
          <a:xfrm>
            <a:off x="609601" y="1268414"/>
            <a:ext cx="5382684"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268414"/>
            <a:ext cx="5384800"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9FF8FD1-25CB-4623-8B89-A0CAC83D65E5}"/>
              </a:ext>
            </a:extLst>
          </p:cNvPr>
          <p:cNvSpPr>
            <a:spLocks noGrp="1" noChangeArrowheads="1"/>
          </p:cNvSpPr>
          <p:nvPr>
            <p:ph type="dt" idx="10"/>
          </p:nvPr>
        </p:nvSpPr>
        <p:spPr>
          <a:ln/>
        </p:spPr>
        <p:txBody>
          <a:bodyPr/>
          <a:lstStyle>
            <a:lvl1pPr>
              <a:defRPr/>
            </a:lvl1pPr>
          </a:lstStyle>
          <a:p>
            <a:pPr>
              <a:defRPr/>
            </a:pPr>
            <a:fld id="{365EF661-DDDA-4C36-9298-90CE7261D9A0}" type="datetime1">
              <a:rPr lang="en-US"/>
              <a:pPr>
                <a:defRPr/>
              </a:pPr>
              <a:t>12/3/2021</a:t>
            </a:fld>
            <a:endParaRPr lang="en-US"/>
          </a:p>
        </p:txBody>
      </p:sp>
      <p:sp>
        <p:nvSpPr>
          <p:cNvPr id="6" name="Rectangle 4">
            <a:extLst>
              <a:ext uri="{FF2B5EF4-FFF2-40B4-BE49-F238E27FC236}">
                <a16:creationId xmlns:a16="http://schemas.microsoft.com/office/drawing/2014/main" id="{61CDFA91-9D96-4199-9204-C9EC3909DCD8}"/>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47464C29-9B01-4657-A3D1-4FA0CE1A042E}"/>
              </a:ext>
            </a:extLst>
          </p:cNvPr>
          <p:cNvSpPr>
            <a:spLocks noGrp="1" noChangeArrowheads="1"/>
          </p:cNvSpPr>
          <p:nvPr>
            <p:ph type="sldNum" idx="12"/>
          </p:nvPr>
        </p:nvSpPr>
        <p:spPr>
          <a:ln/>
        </p:spPr>
        <p:txBody>
          <a:bodyPr/>
          <a:lstStyle>
            <a:lvl1pPr>
              <a:defRPr/>
            </a:lvl1pPr>
          </a:lstStyle>
          <a:p>
            <a:pPr>
              <a:defRPr/>
            </a:pPr>
            <a:fld id="{89B3F071-F59C-46EF-90A2-C6A5F7F9E51F}" type="slidenum">
              <a:rPr lang="en-US" altLang="en-US"/>
              <a:pPr>
                <a:defRPr/>
              </a:pPr>
              <a:t>‹#›</a:t>
            </a:fld>
            <a:endParaRPr lang="en-US" altLang="en-US"/>
          </a:p>
        </p:txBody>
      </p:sp>
    </p:spTree>
    <p:extLst>
      <p:ext uri="{BB962C8B-B14F-4D97-AF65-F5344CB8AC3E}">
        <p14:creationId xmlns:p14="http://schemas.microsoft.com/office/powerpoint/2010/main" val="862880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1E624AD-8772-42E2-83B7-D5E0C8E7F9B7}"/>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BAF5A14E-4F2E-46EB-935F-EE84E9E2E417}"/>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algn="ctr" eaLnBrk="1" hangingPunct="1">
                <a:defRPr/>
              </a:pPr>
              <a:endParaRPr lang="sr-Latn-RS" altLang="sr-Latn-RS" sz="2400" u="none">
                <a:latin typeface="Times New Roman" pitchFamily="18" charset="0"/>
              </a:endParaRPr>
            </a:p>
          </p:txBody>
        </p:sp>
        <p:sp>
          <p:nvSpPr>
            <p:cNvPr id="6" name="Rectangle 4">
              <a:extLst>
                <a:ext uri="{FF2B5EF4-FFF2-40B4-BE49-F238E27FC236}">
                  <a16:creationId xmlns:a16="http://schemas.microsoft.com/office/drawing/2014/main" id="{017C8A60-31D1-4D4A-8751-535F10E62841}"/>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grpSp>
          <p:nvGrpSpPr>
            <p:cNvPr id="7" name="Group 5">
              <a:extLst>
                <a:ext uri="{FF2B5EF4-FFF2-40B4-BE49-F238E27FC236}">
                  <a16:creationId xmlns:a16="http://schemas.microsoft.com/office/drawing/2014/main" id="{67D885DD-6C64-4D9D-A0A1-12CB0C36D078}"/>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62161827-7B95-4945-8808-CAB3139146EF}"/>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9" name="Rectangle 7">
                <a:extLst>
                  <a:ext uri="{FF2B5EF4-FFF2-40B4-BE49-F238E27FC236}">
                    <a16:creationId xmlns:a16="http://schemas.microsoft.com/office/drawing/2014/main" id="{0ACB95F7-C0B0-4D93-A4E7-88A5201B5840}"/>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 name="Rectangle 8">
                <a:extLst>
                  <a:ext uri="{FF2B5EF4-FFF2-40B4-BE49-F238E27FC236}">
                    <a16:creationId xmlns:a16="http://schemas.microsoft.com/office/drawing/2014/main" id="{28731F2F-8739-4CCB-BD58-FFA553DF50D3}"/>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1" name="Rectangle 9">
                <a:extLst>
                  <a:ext uri="{FF2B5EF4-FFF2-40B4-BE49-F238E27FC236}">
                    <a16:creationId xmlns:a16="http://schemas.microsoft.com/office/drawing/2014/main" id="{366F8B1F-97CA-42A6-9BCF-B4C5D151C653}"/>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2" name="Rectangle 10">
                <a:extLst>
                  <a:ext uri="{FF2B5EF4-FFF2-40B4-BE49-F238E27FC236}">
                    <a16:creationId xmlns:a16="http://schemas.microsoft.com/office/drawing/2014/main" id="{8CBCCF5A-F45F-45CE-9587-8A9698FF54C7}"/>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3" name="Rectangle 11">
                <a:extLst>
                  <a:ext uri="{FF2B5EF4-FFF2-40B4-BE49-F238E27FC236}">
                    <a16:creationId xmlns:a16="http://schemas.microsoft.com/office/drawing/2014/main" id="{35D7CD03-7105-4B43-9944-4AE2E5CF458D}"/>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4" name="Rectangle 12">
                <a:extLst>
                  <a:ext uri="{FF2B5EF4-FFF2-40B4-BE49-F238E27FC236}">
                    <a16:creationId xmlns:a16="http://schemas.microsoft.com/office/drawing/2014/main" id="{3C50E0B9-822C-461D-843B-9754AAB636B3}"/>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5" name="Rectangle 13">
                <a:extLst>
                  <a:ext uri="{FF2B5EF4-FFF2-40B4-BE49-F238E27FC236}">
                    <a16:creationId xmlns:a16="http://schemas.microsoft.com/office/drawing/2014/main" id="{5AF66C01-60C1-4DEF-B5E2-948A845AF560}"/>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6" name="Rectangle 14">
                <a:extLst>
                  <a:ext uri="{FF2B5EF4-FFF2-40B4-BE49-F238E27FC236}">
                    <a16:creationId xmlns:a16="http://schemas.microsoft.com/office/drawing/2014/main" id="{5D6E6449-EEAA-47DC-BB9D-2516D87F3DED}"/>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7" name="Rectangle 15">
                <a:extLst>
                  <a:ext uri="{FF2B5EF4-FFF2-40B4-BE49-F238E27FC236}">
                    <a16:creationId xmlns:a16="http://schemas.microsoft.com/office/drawing/2014/main" id="{899785DE-0F3E-46D7-B216-E5C6FDD96358}"/>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grpSp>
      </p:grpSp>
      <p:sp>
        <p:nvSpPr>
          <p:cNvPr id="616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en-US"/>
              <a:t>Click to edit Master title style</a:t>
            </a:r>
          </a:p>
        </p:txBody>
      </p:sp>
      <p:sp>
        <p:nvSpPr>
          <p:cNvPr id="616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A9DF2982-2B54-40F3-8DC3-333B95DA0111}"/>
              </a:ext>
            </a:extLst>
          </p:cNvPr>
          <p:cNvSpPr>
            <a:spLocks noGrp="1" noChangeArrowheads="1"/>
          </p:cNvSpPr>
          <p:nvPr>
            <p:ph type="dt" sz="half" idx="10"/>
          </p:nvPr>
        </p:nvSpPr>
        <p:spPr>
          <a:xfrm>
            <a:off x="609600" y="6248400"/>
            <a:ext cx="2844800" cy="457200"/>
          </a:xfrm>
        </p:spPr>
        <p:txBody>
          <a:bodyPr/>
          <a:lstStyle>
            <a:lvl1pPr>
              <a:defRPr/>
            </a:lvl1pPr>
          </a:lstStyle>
          <a:p>
            <a:pPr>
              <a:defRPr/>
            </a:pPr>
            <a:endParaRPr lang="en-US"/>
          </a:p>
        </p:txBody>
      </p:sp>
      <p:sp>
        <p:nvSpPr>
          <p:cNvPr id="19" name="Rectangle 17">
            <a:extLst>
              <a:ext uri="{FF2B5EF4-FFF2-40B4-BE49-F238E27FC236}">
                <a16:creationId xmlns:a16="http://schemas.microsoft.com/office/drawing/2014/main" id="{EBA68D52-A1F6-4805-898A-3BDF157726A5}"/>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F78E01CD-2B26-46EC-9785-2BC0F878A992}"/>
              </a:ext>
            </a:extLst>
          </p:cNvPr>
          <p:cNvSpPr>
            <a:spLocks noGrp="1" noChangeArrowheads="1"/>
          </p:cNvSpPr>
          <p:nvPr>
            <p:ph type="sldNum" sz="quarter" idx="12"/>
          </p:nvPr>
        </p:nvSpPr>
        <p:spPr/>
        <p:txBody>
          <a:bodyPr/>
          <a:lstStyle>
            <a:lvl1pPr>
              <a:defRPr/>
            </a:lvl1pPr>
          </a:lstStyle>
          <a:p>
            <a:pPr>
              <a:defRPr/>
            </a:pPr>
            <a:fld id="{171CB7B2-1F3C-486E-89F1-7403CAEB5A1E}" type="slidenum">
              <a:rPr lang="en-US" altLang="en-US"/>
              <a:pPr>
                <a:defRPr/>
              </a:pPr>
              <a:t>‹#›</a:t>
            </a:fld>
            <a:endParaRPr lang="en-US" altLang="en-US"/>
          </a:p>
        </p:txBody>
      </p:sp>
    </p:spTree>
    <p:extLst>
      <p:ext uri="{BB962C8B-B14F-4D97-AF65-F5344CB8AC3E}">
        <p14:creationId xmlns:p14="http://schemas.microsoft.com/office/powerpoint/2010/main" val="617585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A9503A2-8CE3-4778-87CC-98FAD1DF68D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E8922C5F-B255-4C0C-A144-01EFDC6B92C4}"/>
              </a:ext>
            </a:extLst>
          </p:cNvPr>
          <p:cNvSpPr>
            <a:spLocks noGrp="1" noChangeArrowheads="1"/>
          </p:cNvSpPr>
          <p:nvPr>
            <p:ph type="sldNum" sz="quarter" idx="11"/>
          </p:nvPr>
        </p:nvSpPr>
        <p:spPr>
          <a:ln/>
        </p:spPr>
        <p:txBody>
          <a:bodyPr/>
          <a:lstStyle>
            <a:lvl1pPr>
              <a:defRPr/>
            </a:lvl1pPr>
          </a:lstStyle>
          <a:p>
            <a:pPr>
              <a:defRPr/>
            </a:pPr>
            <a:fld id="{B38EA4EB-EC8B-45F4-82B2-4F0FBD8304DA}" type="slidenum">
              <a:rPr lang="en-US" altLang="en-US"/>
              <a:pPr>
                <a:defRPr/>
              </a:pPr>
              <a:t>‹#›</a:t>
            </a:fld>
            <a:endParaRPr lang="en-US" altLang="en-US"/>
          </a:p>
        </p:txBody>
      </p:sp>
      <p:sp>
        <p:nvSpPr>
          <p:cNvPr id="6" name="Rectangle 16">
            <a:extLst>
              <a:ext uri="{FF2B5EF4-FFF2-40B4-BE49-F238E27FC236}">
                <a16:creationId xmlns:a16="http://schemas.microsoft.com/office/drawing/2014/main" id="{80F6F35D-430E-4A8D-A966-F22AA5514EC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991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EC1701ED-3024-4483-B6B8-305943D5AD6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2F8D415E-93B8-4776-A9FF-2B6A1803E58F}"/>
              </a:ext>
            </a:extLst>
          </p:cNvPr>
          <p:cNvSpPr>
            <a:spLocks noGrp="1" noChangeArrowheads="1"/>
          </p:cNvSpPr>
          <p:nvPr>
            <p:ph type="sldNum" sz="quarter" idx="11"/>
          </p:nvPr>
        </p:nvSpPr>
        <p:spPr>
          <a:ln/>
        </p:spPr>
        <p:txBody>
          <a:bodyPr/>
          <a:lstStyle>
            <a:lvl1pPr>
              <a:defRPr/>
            </a:lvl1pPr>
          </a:lstStyle>
          <a:p>
            <a:pPr>
              <a:defRPr/>
            </a:pPr>
            <a:fld id="{DBEFA98D-69E3-4951-B97F-2CE1DE1380C8}" type="slidenum">
              <a:rPr lang="en-US" altLang="en-US"/>
              <a:pPr>
                <a:defRPr/>
              </a:pPr>
              <a:t>‹#›</a:t>
            </a:fld>
            <a:endParaRPr lang="en-US" altLang="en-US"/>
          </a:p>
        </p:txBody>
      </p:sp>
      <p:sp>
        <p:nvSpPr>
          <p:cNvPr id="6" name="Rectangle 16">
            <a:extLst>
              <a:ext uri="{FF2B5EF4-FFF2-40B4-BE49-F238E27FC236}">
                <a16:creationId xmlns:a16="http://schemas.microsoft.com/office/drawing/2014/main" id="{D7EA4B7E-A17F-427F-A55C-70FE8BA369C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3234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437CA86D-B20F-402D-ADF9-87C30BD66271}"/>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54E947F7-568B-4C4B-A949-04F9236C3F14}"/>
              </a:ext>
            </a:extLst>
          </p:cNvPr>
          <p:cNvSpPr>
            <a:spLocks noGrp="1" noChangeArrowheads="1"/>
          </p:cNvSpPr>
          <p:nvPr>
            <p:ph type="sldNum" sz="quarter" idx="11"/>
          </p:nvPr>
        </p:nvSpPr>
        <p:spPr>
          <a:ln/>
        </p:spPr>
        <p:txBody>
          <a:bodyPr/>
          <a:lstStyle>
            <a:lvl1pPr>
              <a:defRPr/>
            </a:lvl1pPr>
          </a:lstStyle>
          <a:p>
            <a:pPr>
              <a:defRPr/>
            </a:pPr>
            <a:fld id="{C50661E9-AC00-49FF-9B0B-1996C76CF332}" type="slidenum">
              <a:rPr lang="en-US" altLang="en-US"/>
              <a:pPr>
                <a:defRPr/>
              </a:pPr>
              <a:t>‹#›</a:t>
            </a:fld>
            <a:endParaRPr lang="en-US" altLang="en-US"/>
          </a:p>
        </p:txBody>
      </p:sp>
      <p:sp>
        <p:nvSpPr>
          <p:cNvPr id="7" name="Rectangle 16">
            <a:extLst>
              <a:ext uri="{FF2B5EF4-FFF2-40B4-BE49-F238E27FC236}">
                <a16:creationId xmlns:a16="http://schemas.microsoft.com/office/drawing/2014/main" id="{ECA69CBB-9326-4122-8012-B67CEE08A37F}"/>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0331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FD15FE5-EE80-4DF2-84CD-7D3911AE18D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0845FE49-0E42-411A-95CC-D15FAB3759F0}"/>
              </a:ext>
            </a:extLst>
          </p:cNvPr>
          <p:cNvSpPr>
            <a:spLocks noGrp="1" noChangeArrowheads="1"/>
          </p:cNvSpPr>
          <p:nvPr>
            <p:ph type="sldNum" sz="quarter" idx="11"/>
          </p:nvPr>
        </p:nvSpPr>
        <p:spPr>
          <a:ln/>
        </p:spPr>
        <p:txBody>
          <a:bodyPr/>
          <a:lstStyle>
            <a:lvl1pPr>
              <a:defRPr/>
            </a:lvl1pPr>
          </a:lstStyle>
          <a:p>
            <a:pPr>
              <a:defRPr/>
            </a:pPr>
            <a:fld id="{1B530683-6813-48C0-89DA-7471BAF87386}" type="slidenum">
              <a:rPr lang="en-US" altLang="en-US"/>
              <a:pPr>
                <a:defRPr/>
              </a:pPr>
              <a:t>‹#›</a:t>
            </a:fld>
            <a:endParaRPr lang="en-US" altLang="en-US"/>
          </a:p>
        </p:txBody>
      </p:sp>
      <p:sp>
        <p:nvSpPr>
          <p:cNvPr id="9" name="Rectangle 16">
            <a:extLst>
              <a:ext uri="{FF2B5EF4-FFF2-40B4-BE49-F238E27FC236}">
                <a16:creationId xmlns:a16="http://schemas.microsoft.com/office/drawing/2014/main" id="{3C49AFBB-34C2-477B-8DA2-B0BFA2D797B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33560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099F96C2-1627-4FC2-BB0A-784884A4F08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C0CCB7CC-7772-4298-A572-976D5D826113}"/>
              </a:ext>
            </a:extLst>
          </p:cNvPr>
          <p:cNvSpPr>
            <a:spLocks noGrp="1" noChangeArrowheads="1"/>
          </p:cNvSpPr>
          <p:nvPr>
            <p:ph type="sldNum" sz="quarter" idx="11"/>
          </p:nvPr>
        </p:nvSpPr>
        <p:spPr>
          <a:ln/>
        </p:spPr>
        <p:txBody>
          <a:bodyPr/>
          <a:lstStyle>
            <a:lvl1pPr>
              <a:defRPr/>
            </a:lvl1pPr>
          </a:lstStyle>
          <a:p>
            <a:pPr>
              <a:defRPr/>
            </a:pPr>
            <a:fld id="{FBE7794D-FF8F-4439-82D0-F6993FF33D4C}" type="slidenum">
              <a:rPr lang="en-US" altLang="en-US"/>
              <a:pPr>
                <a:defRPr/>
              </a:pPr>
              <a:t>‹#›</a:t>
            </a:fld>
            <a:endParaRPr lang="en-US" altLang="en-US"/>
          </a:p>
        </p:txBody>
      </p:sp>
      <p:sp>
        <p:nvSpPr>
          <p:cNvPr id="5" name="Rectangle 16">
            <a:extLst>
              <a:ext uri="{FF2B5EF4-FFF2-40B4-BE49-F238E27FC236}">
                <a16:creationId xmlns:a16="http://schemas.microsoft.com/office/drawing/2014/main" id="{4F079660-62DD-4F9A-A57F-C8CFE78D2D9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81596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FFF60B9-664B-4C1D-9936-8DAC518369D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E3A7D3B5-FE04-4E3A-AD79-89C93C3AD1A0}"/>
              </a:ext>
            </a:extLst>
          </p:cNvPr>
          <p:cNvSpPr>
            <a:spLocks noGrp="1" noChangeArrowheads="1"/>
          </p:cNvSpPr>
          <p:nvPr>
            <p:ph type="sldNum" sz="quarter" idx="11"/>
          </p:nvPr>
        </p:nvSpPr>
        <p:spPr>
          <a:ln/>
        </p:spPr>
        <p:txBody>
          <a:bodyPr/>
          <a:lstStyle>
            <a:lvl1pPr>
              <a:defRPr/>
            </a:lvl1pPr>
          </a:lstStyle>
          <a:p>
            <a:pPr>
              <a:defRPr/>
            </a:pPr>
            <a:fld id="{4DDF451C-BF0F-4A24-9679-E03AFD0F91F5}" type="slidenum">
              <a:rPr lang="en-US" altLang="en-US"/>
              <a:pPr>
                <a:defRPr/>
              </a:pPr>
              <a:t>‹#›</a:t>
            </a:fld>
            <a:endParaRPr lang="en-US" altLang="en-US"/>
          </a:p>
        </p:txBody>
      </p:sp>
      <p:sp>
        <p:nvSpPr>
          <p:cNvPr id="4" name="Rectangle 16">
            <a:extLst>
              <a:ext uri="{FF2B5EF4-FFF2-40B4-BE49-F238E27FC236}">
                <a16:creationId xmlns:a16="http://schemas.microsoft.com/office/drawing/2014/main" id="{971C43D4-299E-4A8A-B47A-2C170E48D7A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36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B7D0BEA4-5408-4ED0-9574-D36D98CA1680}"/>
              </a:ext>
            </a:extLst>
          </p:cNvPr>
          <p:cNvSpPr>
            <a:spLocks noGrp="1" noChangeArrowheads="1"/>
          </p:cNvSpPr>
          <p:nvPr>
            <p:ph type="dt" idx="10"/>
          </p:nvPr>
        </p:nvSpPr>
        <p:spPr>
          <a:ln/>
        </p:spPr>
        <p:txBody>
          <a:bodyPr/>
          <a:lstStyle>
            <a:lvl1pPr>
              <a:defRPr/>
            </a:lvl1pPr>
          </a:lstStyle>
          <a:p>
            <a:pPr>
              <a:defRPr/>
            </a:pPr>
            <a:fld id="{B6CFD5A1-4C39-4394-A8D4-72FD8CF604C5}" type="datetime1">
              <a:rPr lang="en-US"/>
              <a:pPr>
                <a:defRPr/>
              </a:pPr>
              <a:t>12/3/2021</a:t>
            </a:fld>
            <a:endParaRPr lang="en-US"/>
          </a:p>
        </p:txBody>
      </p:sp>
      <p:sp>
        <p:nvSpPr>
          <p:cNvPr id="5" name="Rectangle 4">
            <a:extLst>
              <a:ext uri="{FF2B5EF4-FFF2-40B4-BE49-F238E27FC236}">
                <a16:creationId xmlns:a16="http://schemas.microsoft.com/office/drawing/2014/main" id="{13641E2D-09E3-4641-B5BC-FB65F0EE7BB2}"/>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0A2E8B0-5AF4-406A-AC36-75BA3EE3E6BC}"/>
              </a:ext>
            </a:extLst>
          </p:cNvPr>
          <p:cNvSpPr>
            <a:spLocks noGrp="1" noChangeArrowheads="1"/>
          </p:cNvSpPr>
          <p:nvPr>
            <p:ph type="sldNum" idx="12"/>
          </p:nvPr>
        </p:nvSpPr>
        <p:spPr>
          <a:ln/>
        </p:spPr>
        <p:txBody>
          <a:bodyPr/>
          <a:lstStyle>
            <a:lvl1pPr>
              <a:defRPr/>
            </a:lvl1pPr>
          </a:lstStyle>
          <a:p>
            <a:pPr>
              <a:defRPr/>
            </a:pPr>
            <a:fld id="{DFFA27B9-F861-4888-938C-913169CF67A1}" type="slidenum">
              <a:rPr lang="en-US" altLang="en-US"/>
              <a:pPr>
                <a:defRPr/>
              </a:pPr>
              <a:t>‹#›</a:t>
            </a:fld>
            <a:endParaRPr lang="en-US" altLang="en-US"/>
          </a:p>
        </p:txBody>
      </p:sp>
    </p:spTree>
    <p:extLst>
      <p:ext uri="{BB962C8B-B14F-4D97-AF65-F5344CB8AC3E}">
        <p14:creationId xmlns:p14="http://schemas.microsoft.com/office/powerpoint/2010/main" val="165963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FEC65D0D-E458-4971-9A9A-834A40450E2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4405119A-327B-4D6E-B4A0-6BED05CEDEFD}"/>
              </a:ext>
            </a:extLst>
          </p:cNvPr>
          <p:cNvSpPr>
            <a:spLocks noGrp="1" noChangeArrowheads="1"/>
          </p:cNvSpPr>
          <p:nvPr>
            <p:ph type="sldNum" sz="quarter" idx="11"/>
          </p:nvPr>
        </p:nvSpPr>
        <p:spPr>
          <a:ln/>
        </p:spPr>
        <p:txBody>
          <a:bodyPr/>
          <a:lstStyle>
            <a:lvl1pPr>
              <a:defRPr/>
            </a:lvl1pPr>
          </a:lstStyle>
          <a:p>
            <a:pPr>
              <a:defRPr/>
            </a:pPr>
            <a:fld id="{E56518E4-F9F2-4248-80AA-27D5D28325F9}" type="slidenum">
              <a:rPr lang="en-US" altLang="en-US"/>
              <a:pPr>
                <a:defRPr/>
              </a:pPr>
              <a:t>‹#›</a:t>
            </a:fld>
            <a:endParaRPr lang="en-US" altLang="en-US"/>
          </a:p>
        </p:txBody>
      </p:sp>
      <p:sp>
        <p:nvSpPr>
          <p:cNvPr id="7" name="Rectangle 16">
            <a:extLst>
              <a:ext uri="{FF2B5EF4-FFF2-40B4-BE49-F238E27FC236}">
                <a16:creationId xmlns:a16="http://schemas.microsoft.com/office/drawing/2014/main" id="{5D1E4174-E065-4C59-8BFA-66293D19B1F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99333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52A6589-1C09-44B6-96EF-B0BD9902A60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A3FBF38D-B64F-4A28-BA21-27CBC90AD669}"/>
              </a:ext>
            </a:extLst>
          </p:cNvPr>
          <p:cNvSpPr>
            <a:spLocks noGrp="1" noChangeArrowheads="1"/>
          </p:cNvSpPr>
          <p:nvPr>
            <p:ph type="sldNum" sz="quarter" idx="11"/>
          </p:nvPr>
        </p:nvSpPr>
        <p:spPr>
          <a:ln/>
        </p:spPr>
        <p:txBody>
          <a:bodyPr/>
          <a:lstStyle>
            <a:lvl1pPr>
              <a:defRPr/>
            </a:lvl1pPr>
          </a:lstStyle>
          <a:p>
            <a:pPr>
              <a:defRPr/>
            </a:pPr>
            <a:fld id="{3722D754-5AC0-4D3A-BDD1-B70EB8665CF2}" type="slidenum">
              <a:rPr lang="en-US" altLang="en-US"/>
              <a:pPr>
                <a:defRPr/>
              </a:pPr>
              <a:t>‹#›</a:t>
            </a:fld>
            <a:endParaRPr lang="en-US" altLang="en-US"/>
          </a:p>
        </p:txBody>
      </p:sp>
      <p:sp>
        <p:nvSpPr>
          <p:cNvPr id="7" name="Rectangle 16">
            <a:extLst>
              <a:ext uri="{FF2B5EF4-FFF2-40B4-BE49-F238E27FC236}">
                <a16:creationId xmlns:a16="http://schemas.microsoft.com/office/drawing/2014/main" id="{5C378EAB-42B6-44C3-B98A-2E6873FC0F32}"/>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62637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1DDBFF5-0D94-49D7-BF84-7063FB9488F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87028F5-176D-4EDD-B5FD-6741DD80F3BA}"/>
              </a:ext>
            </a:extLst>
          </p:cNvPr>
          <p:cNvSpPr>
            <a:spLocks noGrp="1" noChangeArrowheads="1"/>
          </p:cNvSpPr>
          <p:nvPr>
            <p:ph type="sldNum" sz="quarter" idx="11"/>
          </p:nvPr>
        </p:nvSpPr>
        <p:spPr>
          <a:ln/>
        </p:spPr>
        <p:txBody>
          <a:bodyPr/>
          <a:lstStyle>
            <a:lvl1pPr>
              <a:defRPr/>
            </a:lvl1pPr>
          </a:lstStyle>
          <a:p>
            <a:pPr>
              <a:defRPr/>
            </a:pPr>
            <a:fld id="{E1D77CBC-689F-48B3-A592-AB2C13409C90}" type="slidenum">
              <a:rPr lang="en-US" altLang="en-US"/>
              <a:pPr>
                <a:defRPr/>
              </a:pPr>
              <a:t>‹#›</a:t>
            </a:fld>
            <a:endParaRPr lang="en-US" altLang="en-US"/>
          </a:p>
        </p:txBody>
      </p:sp>
      <p:sp>
        <p:nvSpPr>
          <p:cNvPr id="6" name="Rectangle 16">
            <a:extLst>
              <a:ext uri="{FF2B5EF4-FFF2-40B4-BE49-F238E27FC236}">
                <a16:creationId xmlns:a16="http://schemas.microsoft.com/office/drawing/2014/main" id="{D0271B77-27F6-4390-B7B3-8947865B3EF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46384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3DEB138-38BA-4B5B-A041-FDE3D5609AE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CDCED7A-ADFF-4BED-86B0-F36D91E0622E}"/>
              </a:ext>
            </a:extLst>
          </p:cNvPr>
          <p:cNvSpPr>
            <a:spLocks noGrp="1" noChangeArrowheads="1"/>
          </p:cNvSpPr>
          <p:nvPr>
            <p:ph type="sldNum" sz="quarter" idx="11"/>
          </p:nvPr>
        </p:nvSpPr>
        <p:spPr>
          <a:ln/>
        </p:spPr>
        <p:txBody>
          <a:bodyPr/>
          <a:lstStyle>
            <a:lvl1pPr>
              <a:defRPr/>
            </a:lvl1pPr>
          </a:lstStyle>
          <a:p>
            <a:pPr>
              <a:defRPr/>
            </a:pPr>
            <a:fld id="{A3E35049-1FBE-4C42-8AF3-D921308F4976}" type="slidenum">
              <a:rPr lang="en-US" altLang="en-US"/>
              <a:pPr>
                <a:defRPr/>
              </a:pPr>
              <a:t>‹#›</a:t>
            </a:fld>
            <a:endParaRPr lang="en-US" altLang="en-US"/>
          </a:p>
        </p:txBody>
      </p:sp>
      <p:sp>
        <p:nvSpPr>
          <p:cNvPr id="6" name="Rectangle 16">
            <a:extLst>
              <a:ext uri="{FF2B5EF4-FFF2-40B4-BE49-F238E27FC236}">
                <a16:creationId xmlns:a16="http://schemas.microsoft.com/office/drawing/2014/main" id="{2B52F6FB-235D-4DF0-98D6-2761D1A270F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9679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912A77F7-61B0-47A8-A218-0F4F5EA65ADE}"/>
              </a:ext>
            </a:extLst>
          </p:cNvPr>
          <p:cNvSpPr>
            <a:spLocks noGrp="1" noChangeArrowheads="1"/>
          </p:cNvSpPr>
          <p:nvPr>
            <p:ph type="dt" idx="10"/>
          </p:nvPr>
        </p:nvSpPr>
        <p:spPr>
          <a:ln/>
        </p:spPr>
        <p:txBody>
          <a:bodyPr/>
          <a:lstStyle>
            <a:lvl1pPr>
              <a:defRPr/>
            </a:lvl1pPr>
          </a:lstStyle>
          <a:p>
            <a:pPr>
              <a:defRPr/>
            </a:pPr>
            <a:fld id="{6ACD0128-AECE-4391-A3C1-95744237684A}" type="datetime1">
              <a:rPr lang="en-US"/>
              <a:pPr>
                <a:defRPr/>
              </a:pPr>
              <a:t>12/3/2021</a:t>
            </a:fld>
            <a:endParaRPr lang="en-US"/>
          </a:p>
        </p:txBody>
      </p:sp>
      <p:sp>
        <p:nvSpPr>
          <p:cNvPr id="5" name="Rectangle 4">
            <a:extLst>
              <a:ext uri="{FF2B5EF4-FFF2-40B4-BE49-F238E27FC236}">
                <a16:creationId xmlns:a16="http://schemas.microsoft.com/office/drawing/2014/main" id="{AE0A9A15-40C9-48C1-A078-F6CF6F2990FF}"/>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E568594-1D99-4DBE-8EAC-2D08034934A4}"/>
              </a:ext>
            </a:extLst>
          </p:cNvPr>
          <p:cNvSpPr>
            <a:spLocks noGrp="1" noChangeArrowheads="1"/>
          </p:cNvSpPr>
          <p:nvPr>
            <p:ph type="sldNum" idx="12"/>
          </p:nvPr>
        </p:nvSpPr>
        <p:spPr>
          <a:ln/>
        </p:spPr>
        <p:txBody>
          <a:bodyPr/>
          <a:lstStyle>
            <a:lvl1pPr>
              <a:defRPr/>
            </a:lvl1pPr>
          </a:lstStyle>
          <a:p>
            <a:pPr>
              <a:defRPr/>
            </a:pPr>
            <a:fld id="{A674ED65-A71A-47D5-BE09-2BD9B00EE97F}" type="slidenum">
              <a:rPr lang="en-US" altLang="en-US"/>
              <a:pPr>
                <a:defRPr/>
              </a:pPr>
              <a:t>‹#›</a:t>
            </a:fld>
            <a:endParaRPr lang="en-US" altLang="en-US"/>
          </a:p>
        </p:txBody>
      </p:sp>
    </p:spTree>
    <p:extLst>
      <p:ext uri="{BB962C8B-B14F-4D97-AF65-F5344CB8AC3E}">
        <p14:creationId xmlns:p14="http://schemas.microsoft.com/office/powerpoint/2010/main" val="4242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268414"/>
            <a:ext cx="5382684"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268414"/>
            <a:ext cx="53848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41973EBE-A9E8-43E1-89CA-0423CD2A4425}"/>
              </a:ext>
            </a:extLst>
          </p:cNvPr>
          <p:cNvSpPr>
            <a:spLocks noGrp="1" noChangeArrowheads="1"/>
          </p:cNvSpPr>
          <p:nvPr>
            <p:ph type="dt" idx="10"/>
          </p:nvPr>
        </p:nvSpPr>
        <p:spPr>
          <a:ln/>
        </p:spPr>
        <p:txBody>
          <a:bodyPr/>
          <a:lstStyle>
            <a:lvl1pPr>
              <a:defRPr/>
            </a:lvl1pPr>
          </a:lstStyle>
          <a:p>
            <a:pPr>
              <a:defRPr/>
            </a:pPr>
            <a:fld id="{B4342488-C386-4A86-A76B-42B99D981129}" type="datetime1">
              <a:rPr lang="en-US"/>
              <a:pPr>
                <a:defRPr/>
              </a:pPr>
              <a:t>12/3/2021</a:t>
            </a:fld>
            <a:endParaRPr lang="en-US"/>
          </a:p>
        </p:txBody>
      </p:sp>
      <p:sp>
        <p:nvSpPr>
          <p:cNvPr id="6" name="Rectangle 4">
            <a:extLst>
              <a:ext uri="{FF2B5EF4-FFF2-40B4-BE49-F238E27FC236}">
                <a16:creationId xmlns:a16="http://schemas.microsoft.com/office/drawing/2014/main" id="{0963D876-9DA4-4D3B-BA00-0658BFECEDB6}"/>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62C2EEFC-3F61-47D9-988B-E1DA3E0EC5F7}"/>
              </a:ext>
            </a:extLst>
          </p:cNvPr>
          <p:cNvSpPr>
            <a:spLocks noGrp="1" noChangeArrowheads="1"/>
          </p:cNvSpPr>
          <p:nvPr>
            <p:ph type="sldNum" idx="12"/>
          </p:nvPr>
        </p:nvSpPr>
        <p:spPr>
          <a:ln/>
        </p:spPr>
        <p:txBody>
          <a:bodyPr/>
          <a:lstStyle>
            <a:lvl1pPr>
              <a:defRPr/>
            </a:lvl1pPr>
          </a:lstStyle>
          <a:p>
            <a:pPr>
              <a:defRPr/>
            </a:pPr>
            <a:fld id="{FF078F37-9DA7-4893-97B0-B9266332409D}" type="slidenum">
              <a:rPr lang="en-US" altLang="en-US"/>
              <a:pPr>
                <a:defRPr/>
              </a:pPr>
              <a:t>‹#›</a:t>
            </a:fld>
            <a:endParaRPr lang="en-US" altLang="en-US"/>
          </a:p>
        </p:txBody>
      </p:sp>
    </p:spTree>
    <p:extLst>
      <p:ext uri="{BB962C8B-B14F-4D97-AF65-F5344CB8AC3E}">
        <p14:creationId xmlns:p14="http://schemas.microsoft.com/office/powerpoint/2010/main" val="149014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F91640ED-CBC6-466F-8711-859F1E2E6F98}"/>
              </a:ext>
            </a:extLst>
          </p:cNvPr>
          <p:cNvSpPr>
            <a:spLocks noGrp="1" noChangeArrowheads="1"/>
          </p:cNvSpPr>
          <p:nvPr>
            <p:ph type="dt" idx="10"/>
          </p:nvPr>
        </p:nvSpPr>
        <p:spPr>
          <a:ln/>
        </p:spPr>
        <p:txBody>
          <a:bodyPr/>
          <a:lstStyle>
            <a:lvl1pPr>
              <a:defRPr/>
            </a:lvl1pPr>
          </a:lstStyle>
          <a:p>
            <a:pPr>
              <a:defRPr/>
            </a:pPr>
            <a:fld id="{66378E49-800A-4D4B-91C3-62F3E0E0B94F}" type="datetime1">
              <a:rPr lang="en-US"/>
              <a:pPr>
                <a:defRPr/>
              </a:pPr>
              <a:t>12/3/2021</a:t>
            </a:fld>
            <a:endParaRPr lang="en-US"/>
          </a:p>
        </p:txBody>
      </p:sp>
      <p:sp>
        <p:nvSpPr>
          <p:cNvPr id="8" name="Rectangle 4">
            <a:extLst>
              <a:ext uri="{FF2B5EF4-FFF2-40B4-BE49-F238E27FC236}">
                <a16:creationId xmlns:a16="http://schemas.microsoft.com/office/drawing/2014/main" id="{EFB51344-D3A8-456E-AB5D-E2458FF9846C}"/>
              </a:ext>
            </a:extLst>
          </p:cNvPr>
          <p:cNvSpPr>
            <a:spLocks noGrp="1" noChangeArrowheads="1"/>
          </p:cNvSpPr>
          <p:nvPr>
            <p:ph type="ft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B82A82BA-5FCC-4BC9-B367-F1175E24A501}"/>
              </a:ext>
            </a:extLst>
          </p:cNvPr>
          <p:cNvSpPr>
            <a:spLocks noGrp="1" noChangeArrowheads="1"/>
          </p:cNvSpPr>
          <p:nvPr>
            <p:ph type="sldNum" idx="12"/>
          </p:nvPr>
        </p:nvSpPr>
        <p:spPr>
          <a:ln/>
        </p:spPr>
        <p:txBody>
          <a:bodyPr/>
          <a:lstStyle>
            <a:lvl1pPr>
              <a:defRPr/>
            </a:lvl1pPr>
          </a:lstStyle>
          <a:p>
            <a:pPr>
              <a:defRPr/>
            </a:pPr>
            <a:fld id="{2E632C84-7E9C-4465-88D3-5A6CEBF6EB85}" type="slidenum">
              <a:rPr lang="en-US" altLang="en-US"/>
              <a:pPr>
                <a:defRPr/>
              </a:pPr>
              <a:t>‹#›</a:t>
            </a:fld>
            <a:endParaRPr lang="en-US" altLang="en-US"/>
          </a:p>
        </p:txBody>
      </p:sp>
    </p:spTree>
    <p:extLst>
      <p:ext uri="{BB962C8B-B14F-4D97-AF65-F5344CB8AC3E}">
        <p14:creationId xmlns:p14="http://schemas.microsoft.com/office/powerpoint/2010/main" val="162819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49E13D7D-FD19-4E2C-B970-32F78F6CBE30}"/>
              </a:ext>
            </a:extLst>
          </p:cNvPr>
          <p:cNvSpPr>
            <a:spLocks noGrp="1" noChangeArrowheads="1"/>
          </p:cNvSpPr>
          <p:nvPr>
            <p:ph type="dt" idx="10"/>
          </p:nvPr>
        </p:nvSpPr>
        <p:spPr>
          <a:ln/>
        </p:spPr>
        <p:txBody>
          <a:bodyPr/>
          <a:lstStyle>
            <a:lvl1pPr>
              <a:defRPr/>
            </a:lvl1pPr>
          </a:lstStyle>
          <a:p>
            <a:pPr>
              <a:defRPr/>
            </a:pPr>
            <a:fld id="{713C422E-5FD4-4951-8BF3-1C4C7BCDE2D9}" type="datetime1">
              <a:rPr lang="en-US"/>
              <a:pPr>
                <a:defRPr/>
              </a:pPr>
              <a:t>12/3/2021</a:t>
            </a:fld>
            <a:endParaRPr lang="en-US"/>
          </a:p>
        </p:txBody>
      </p:sp>
      <p:sp>
        <p:nvSpPr>
          <p:cNvPr id="4" name="Rectangle 4">
            <a:extLst>
              <a:ext uri="{FF2B5EF4-FFF2-40B4-BE49-F238E27FC236}">
                <a16:creationId xmlns:a16="http://schemas.microsoft.com/office/drawing/2014/main" id="{F8DA2013-48BF-46AB-9001-3447D8F1EB15}"/>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81A8FF-A718-41DF-BBDB-892E3335B479}"/>
              </a:ext>
            </a:extLst>
          </p:cNvPr>
          <p:cNvSpPr>
            <a:spLocks noGrp="1" noChangeArrowheads="1"/>
          </p:cNvSpPr>
          <p:nvPr>
            <p:ph type="sldNum" idx="12"/>
          </p:nvPr>
        </p:nvSpPr>
        <p:spPr>
          <a:ln/>
        </p:spPr>
        <p:txBody>
          <a:bodyPr/>
          <a:lstStyle>
            <a:lvl1pPr>
              <a:defRPr/>
            </a:lvl1pPr>
          </a:lstStyle>
          <a:p>
            <a:pPr>
              <a:defRPr/>
            </a:pPr>
            <a:fld id="{E6593D70-2FEA-4FD1-9CA6-51929D561B81}" type="slidenum">
              <a:rPr lang="en-US" altLang="en-US"/>
              <a:pPr>
                <a:defRPr/>
              </a:pPr>
              <a:t>‹#›</a:t>
            </a:fld>
            <a:endParaRPr lang="en-US" altLang="en-US"/>
          </a:p>
        </p:txBody>
      </p:sp>
    </p:spTree>
    <p:extLst>
      <p:ext uri="{BB962C8B-B14F-4D97-AF65-F5344CB8AC3E}">
        <p14:creationId xmlns:p14="http://schemas.microsoft.com/office/powerpoint/2010/main" val="299913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9072027-1375-4F85-9F21-E9A4647D1154}"/>
              </a:ext>
            </a:extLst>
          </p:cNvPr>
          <p:cNvSpPr>
            <a:spLocks noGrp="1" noChangeArrowheads="1"/>
          </p:cNvSpPr>
          <p:nvPr>
            <p:ph type="dt" idx="10"/>
          </p:nvPr>
        </p:nvSpPr>
        <p:spPr>
          <a:ln/>
        </p:spPr>
        <p:txBody>
          <a:bodyPr/>
          <a:lstStyle>
            <a:lvl1pPr>
              <a:defRPr/>
            </a:lvl1pPr>
          </a:lstStyle>
          <a:p>
            <a:pPr>
              <a:defRPr/>
            </a:pPr>
            <a:fld id="{0961C873-12B1-4D17-9266-66B5D76DD06E}" type="datetime1">
              <a:rPr lang="en-US"/>
              <a:pPr>
                <a:defRPr/>
              </a:pPr>
              <a:t>12/3/2021</a:t>
            </a:fld>
            <a:endParaRPr lang="en-US"/>
          </a:p>
        </p:txBody>
      </p:sp>
      <p:sp>
        <p:nvSpPr>
          <p:cNvPr id="3" name="Rectangle 4">
            <a:extLst>
              <a:ext uri="{FF2B5EF4-FFF2-40B4-BE49-F238E27FC236}">
                <a16:creationId xmlns:a16="http://schemas.microsoft.com/office/drawing/2014/main" id="{0366147F-301F-427D-BAA6-97FB3410A84B}"/>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CB3CD94-2205-445A-8B95-182B4F2468C9}"/>
              </a:ext>
            </a:extLst>
          </p:cNvPr>
          <p:cNvSpPr>
            <a:spLocks noGrp="1" noChangeArrowheads="1"/>
          </p:cNvSpPr>
          <p:nvPr>
            <p:ph type="sldNum" idx="12"/>
          </p:nvPr>
        </p:nvSpPr>
        <p:spPr>
          <a:ln/>
        </p:spPr>
        <p:txBody>
          <a:bodyPr/>
          <a:lstStyle>
            <a:lvl1pPr>
              <a:defRPr/>
            </a:lvl1pPr>
          </a:lstStyle>
          <a:p>
            <a:pPr>
              <a:defRPr/>
            </a:pPr>
            <a:fld id="{0E796655-86AE-46AF-965A-CA0D85D8EDC8}" type="slidenum">
              <a:rPr lang="en-US" altLang="en-US"/>
              <a:pPr>
                <a:defRPr/>
              </a:pPr>
              <a:t>‹#›</a:t>
            </a:fld>
            <a:endParaRPr lang="en-US" altLang="en-US"/>
          </a:p>
        </p:txBody>
      </p:sp>
    </p:spTree>
    <p:extLst>
      <p:ext uri="{BB962C8B-B14F-4D97-AF65-F5344CB8AC3E}">
        <p14:creationId xmlns:p14="http://schemas.microsoft.com/office/powerpoint/2010/main" val="333606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8692B47-B4DD-4689-8349-5278A63BEF66}"/>
              </a:ext>
            </a:extLst>
          </p:cNvPr>
          <p:cNvSpPr>
            <a:spLocks noGrp="1" noChangeArrowheads="1"/>
          </p:cNvSpPr>
          <p:nvPr>
            <p:ph type="dt" idx="10"/>
          </p:nvPr>
        </p:nvSpPr>
        <p:spPr>
          <a:ln/>
        </p:spPr>
        <p:txBody>
          <a:bodyPr/>
          <a:lstStyle>
            <a:lvl1pPr>
              <a:defRPr/>
            </a:lvl1pPr>
          </a:lstStyle>
          <a:p>
            <a:pPr>
              <a:defRPr/>
            </a:pPr>
            <a:fld id="{F9EBB8D6-DF4C-4356-905E-16A9491301B1}" type="datetime1">
              <a:rPr lang="en-US"/>
              <a:pPr>
                <a:defRPr/>
              </a:pPr>
              <a:t>12/3/2021</a:t>
            </a:fld>
            <a:endParaRPr lang="en-US"/>
          </a:p>
        </p:txBody>
      </p:sp>
      <p:sp>
        <p:nvSpPr>
          <p:cNvPr id="6" name="Rectangle 4">
            <a:extLst>
              <a:ext uri="{FF2B5EF4-FFF2-40B4-BE49-F238E27FC236}">
                <a16:creationId xmlns:a16="http://schemas.microsoft.com/office/drawing/2014/main" id="{76A9B47E-DB19-4259-B690-0A2E486071A3}"/>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2A51E70D-A585-405E-AFF7-595576EC0E59}"/>
              </a:ext>
            </a:extLst>
          </p:cNvPr>
          <p:cNvSpPr>
            <a:spLocks noGrp="1" noChangeArrowheads="1"/>
          </p:cNvSpPr>
          <p:nvPr>
            <p:ph type="sldNum" idx="12"/>
          </p:nvPr>
        </p:nvSpPr>
        <p:spPr>
          <a:ln/>
        </p:spPr>
        <p:txBody>
          <a:bodyPr/>
          <a:lstStyle>
            <a:lvl1pPr>
              <a:defRPr/>
            </a:lvl1pPr>
          </a:lstStyle>
          <a:p>
            <a:pPr>
              <a:defRPr/>
            </a:pPr>
            <a:fld id="{3A6029E2-8C83-4103-B151-F339814BCC34}" type="slidenum">
              <a:rPr lang="en-US" altLang="en-US"/>
              <a:pPr>
                <a:defRPr/>
              </a:pPr>
              <a:t>‹#›</a:t>
            </a:fld>
            <a:endParaRPr lang="en-US" altLang="en-US"/>
          </a:p>
        </p:txBody>
      </p:sp>
    </p:spTree>
    <p:extLst>
      <p:ext uri="{BB962C8B-B14F-4D97-AF65-F5344CB8AC3E}">
        <p14:creationId xmlns:p14="http://schemas.microsoft.com/office/powerpoint/2010/main" val="352685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DF57AB39-3BA6-4904-A152-7C1A8773484D}"/>
              </a:ext>
            </a:extLst>
          </p:cNvPr>
          <p:cNvSpPr>
            <a:spLocks noGrp="1" noChangeArrowheads="1"/>
          </p:cNvSpPr>
          <p:nvPr>
            <p:ph type="dt" idx="10"/>
          </p:nvPr>
        </p:nvSpPr>
        <p:spPr>
          <a:ln/>
        </p:spPr>
        <p:txBody>
          <a:bodyPr/>
          <a:lstStyle>
            <a:lvl1pPr>
              <a:defRPr/>
            </a:lvl1pPr>
          </a:lstStyle>
          <a:p>
            <a:pPr>
              <a:defRPr/>
            </a:pPr>
            <a:fld id="{DDFF5DAE-75CF-4B57-9E2E-40787D45F8BB}" type="datetime1">
              <a:rPr lang="en-US"/>
              <a:pPr>
                <a:defRPr/>
              </a:pPr>
              <a:t>12/3/2021</a:t>
            </a:fld>
            <a:endParaRPr lang="en-US"/>
          </a:p>
        </p:txBody>
      </p:sp>
      <p:sp>
        <p:nvSpPr>
          <p:cNvPr id="6" name="Rectangle 4">
            <a:extLst>
              <a:ext uri="{FF2B5EF4-FFF2-40B4-BE49-F238E27FC236}">
                <a16:creationId xmlns:a16="http://schemas.microsoft.com/office/drawing/2014/main" id="{E8F83085-EA52-4F00-A902-02FEB5A35618}"/>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99E52970-DBB6-44DA-B339-E95BE886FF94}"/>
              </a:ext>
            </a:extLst>
          </p:cNvPr>
          <p:cNvSpPr>
            <a:spLocks noGrp="1" noChangeArrowheads="1"/>
          </p:cNvSpPr>
          <p:nvPr>
            <p:ph type="sldNum" idx="12"/>
          </p:nvPr>
        </p:nvSpPr>
        <p:spPr>
          <a:ln/>
        </p:spPr>
        <p:txBody>
          <a:bodyPr/>
          <a:lstStyle>
            <a:lvl1pPr>
              <a:defRPr/>
            </a:lvl1pPr>
          </a:lstStyle>
          <a:p>
            <a:pPr>
              <a:defRPr/>
            </a:pPr>
            <a:fld id="{59C59267-16D7-44DB-8248-3E5FC3786B4C}" type="slidenum">
              <a:rPr lang="en-US" altLang="en-US"/>
              <a:pPr>
                <a:defRPr/>
              </a:pPr>
              <a:t>‹#›</a:t>
            </a:fld>
            <a:endParaRPr lang="en-US" altLang="en-US"/>
          </a:p>
        </p:txBody>
      </p:sp>
    </p:spTree>
    <p:extLst>
      <p:ext uri="{BB962C8B-B14F-4D97-AF65-F5344CB8AC3E}">
        <p14:creationId xmlns:p14="http://schemas.microsoft.com/office/powerpoint/2010/main" val="95764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CF68303-BFB3-433A-8221-1A00BFFF727C}"/>
              </a:ext>
            </a:extLst>
          </p:cNvPr>
          <p:cNvSpPr>
            <a:spLocks noGrp="1" noChangeArrowheads="1"/>
          </p:cNvSpPr>
          <p:nvPr>
            <p:ph type="title"/>
          </p:nvPr>
        </p:nvSpPr>
        <p:spPr bwMode="auto">
          <a:xfrm>
            <a:off x="609601" y="277814"/>
            <a:ext cx="10970684"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7171" name="Rectangle 2">
            <a:extLst>
              <a:ext uri="{FF2B5EF4-FFF2-40B4-BE49-F238E27FC236}">
                <a16:creationId xmlns:a16="http://schemas.microsoft.com/office/drawing/2014/main" id="{78B35185-E836-4AA6-952D-3B91541E02C6}"/>
              </a:ext>
            </a:extLst>
          </p:cNvPr>
          <p:cNvSpPr>
            <a:spLocks noGrp="1" noChangeArrowheads="1"/>
          </p:cNvSpPr>
          <p:nvPr>
            <p:ph type="body" idx="1"/>
          </p:nvPr>
        </p:nvSpPr>
        <p:spPr bwMode="auto">
          <a:xfrm>
            <a:off x="609601" y="1268414"/>
            <a:ext cx="10970684"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a:extLst>
              <a:ext uri="{FF2B5EF4-FFF2-40B4-BE49-F238E27FC236}">
                <a16:creationId xmlns:a16="http://schemas.microsoft.com/office/drawing/2014/main" id="{1352D4E0-D2B0-4F34-B5FF-ACD66FA4D9BB}"/>
              </a:ext>
            </a:extLst>
          </p:cNvPr>
          <p:cNvSpPr>
            <a:spLocks noGrp="1" noChangeArrowheads="1"/>
          </p:cNvSpPr>
          <p:nvPr>
            <p:ph type="dt"/>
          </p:nvPr>
        </p:nvSpPr>
        <p:spPr bwMode="auto">
          <a:xfrm>
            <a:off x="609601" y="6243638"/>
            <a:ext cx="2842684"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pitchFamily="18" charset="0"/>
              </a:defRPr>
            </a:lvl1pPr>
          </a:lstStyle>
          <a:p>
            <a:pPr>
              <a:defRPr/>
            </a:pPr>
            <a:fld id="{2A4F4F31-0AC5-4040-B706-262469A4D8BA}" type="datetime1">
              <a:rPr lang="en-US"/>
              <a:pPr>
                <a:defRPr/>
              </a:pPr>
              <a:t>12/3/2021</a:t>
            </a:fld>
            <a:endParaRPr lang="en-US"/>
          </a:p>
        </p:txBody>
      </p:sp>
      <p:sp>
        <p:nvSpPr>
          <p:cNvPr id="1028" name="Rectangle 4">
            <a:extLst>
              <a:ext uri="{FF2B5EF4-FFF2-40B4-BE49-F238E27FC236}">
                <a16:creationId xmlns:a16="http://schemas.microsoft.com/office/drawing/2014/main" id="{EAE67787-9A33-4CA6-BBE2-596BA8CC3CE9}"/>
              </a:ext>
            </a:extLst>
          </p:cNvPr>
          <p:cNvSpPr>
            <a:spLocks noGrp="1" noChangeArrowheads="1"/>
          </p:cNvSpPr>
          <p:nvPr>
            <p:ph type="ftr"/>
          </p:nvPr>
        </p:nvSpPr>
        <p:spPr bwMode="auto">
          <a:xfrm>
            <a:off x="4165601" y="6248401"/>
            <a:ext cx="3858684"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eaLnBrk="1" hangingPunct="1">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pitchFamily="18" charset="0"/>
              </a:defRPr>
            </a:lvl1pPr>
          </a:lstStyle>
          <a:p>
            <a:pPr>
              <a:defRPr/>
            </a:pPr>
            <a:endParaRPr lang="en-US"/>
          </a:p>
        </p:txBody>
      </p:sp>
      <p:sp>
        <p:nvSpPr>
          <p:cNvPr id="1029" name="Rectangle 5">
            <a:extLst>
              <a:ext uri="{FF2B5EF4-FFF2-40B4-BE49-F238E27FC236}">
                <a16:creationId xmlns:a16="http://schemas.microsoft.com/office/drawing/2014/main" id="{3D60FB5F-B220-4470-B35B-1C908EA512DE}"/>
              </a:ext>
            </a:extLst>
          </p:cNvPr>
          <p:cNvSpPr>
            <a:spLocks noGrp="1" noChangeArrowheads="1"/>
          </p:cNvSpPr>
          <p:nvPr>
            <p:ph type="sldNum"/>
          </p:nvPr>
        </p:nvSpPr>
        <p:spPr bwMode="auto">
          <a:xfrm>
            <a:off x="8737601" y="6243638"/>
            <a:ext cx="2842684"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000000"/>
                </a:solidFill>
                <a:latin typeface="Garamond" panose="02020404030301010803" pitchFamily="18" charset="0"/>
              </a:defRPr>
            </a:lvl1pPr>
          </a:lstStyle>
          <a:p>
            <a:pPr>
              <a:defRPr/>
            </a:pPr>
            <a:fld id="{9FF3C886-CBEA-44B8-A916-373843ED8B8A}" type="slidenum">
              <a:rPr lang="en-US" altLang="en-US"/>
              <a:pPr>
                <a:defRPr/>
              </a:pPr>
              <a:t>‹#›</a:t>
            </a:fld>
            <a:endParaRPr lang="en-US" altLang="en-US"/>
          </a:p>
        </p:txBody>
      </p:sp>
      <p:sp>
        <p:nvSpPr>
          <p:cNvPr id="7175" name="Freeform 6">
            <a:extLst>
              <a:ext uri="{FF2B5EF4-FFF2-40B4-BE49-F238E27FC236}">
                <a16:creationId xmlns:a16="http://schemas.microsoft.com/office/drawing/2014/main" id="{29C57CBD-6EA9-4450-9F41-146D4183FD2C}"/>
              </a:ext>
            </a:extLst>
          </p:cNvPr>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80">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sp>
        <p:nvSpPr>
          <p:cNvPr id="7176" name="Line 7">
            <a:extLst>
              <a:ext uri="{FF2B5EF4-FFF2-40B4-BE49-F238E27FC236}">
                <a16:creationId xmlns:a16="http://schemas.microsoft.com/office/drawing/2014/main" id="{2DA6EA54-42FA-439D-A0A3-8A33AFE34F9E}"/>
              </a:ext>
            </a:extLst>
          </p:cNvPr>
          <p:cNvSpPr>
            <a:spLocks noChangeShapeType="1"/>
          </p:cNvSpPr>
          <p:nvPr/>
        </p:nvSpPr>
        <p:spPr bwMode="auto">
          <a:xfrm>
            <a:off x="609600" y="6172200"/>
            <a:ext cx="10972800" cy="1588"/>
          </a:xfrm>
          <a:prstGeom prst="line">
            <a:avLst/>
          </a:prstGeom>
          <a:noFill/>
          <a:ln w="19080">
            <a:solidFill>
              <a:srgbClr val="CC9900"/>
            </a:solidFill>
            <a:miter lim="800000"/>
            <a:headEnd/>
            <a:tailEnd/>
          </a:ln>
          <a:extLst>
            <a:ext uri="{909E8E84-426E-40DD-AFC4-6F175D3DCCD1}">
              <a14:hiddenFill xmlns:a14="http://schemas.microsoft.com/office/drawing/2010/main">
                <a:noFill/>
              </a14:hiddenFill>
            </a:ext>
          </a:extLst>
        </p:spPr>
        <p:txBody>
          <a:bodyPr/>
          <a:lstStyle/>
          <a:p>
            <a:endParaRPr lang="en-US" sz="1800"/>
          </a:p>
        </p:txBody>
      </p:sp>
    </p:spTree>
    <p:extLst>
      <p:ext uri="{BB962C8B-B14F-4D97-AF65-F5344CB8AC3E}">
        <p14:creationId xmlns:p14="http://schemas.microsoft.com/office/powerpoint/2010/main" val="107618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Times New Roman" pitchFamily="18"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Times New Roman" pitchFamily="18"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Times New Roman" pitchFamily="18"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Times New Roman" pitchFamily="18" charset="0"/>
          <a:ea typeface="Lucida Sans Unicode" pitchFamily="34" charset="0"/>
          <a:cs typeface="Lucida Sans Unicode" pitchFamily="34" charset="0"/>
        </a:defRPr>
      </a:lvl5pPr>
      <a:lvl6pPr marL="2514600" indent="-228600" algn="l" defTabSz="457200" rtl="0" fontAlgn="base">
        <a:spcBef>
          <a:spcPct val="0"/>
        </a:spcBef>
        <a:spcAft>
          <a:spcPct val="0"/>
        </a:spcAft>
        <a:buClr>
          <a:srgbClr val="000000"/>
        </a:buClr>
        <a:buSzPct val="100000"/>
        <a:buFont typeface="Times New Roman" pitchFamily="18" charset="0"/>
        <a:defRPr sz="3600" b="1">
          <a:solidFill>
            <a:srgbClr val="003399"/>
          </a:solidFill>
          <a:latin typeface="Times New Roman" pitchFamily="18" charset="0"/>
          <a:ea typeface="Lucida Sans Unicode" pitchFamily="34" charset="0"/>
          <a:cs typeface="Lucida Sans Unicode" pitchFamily="34" charset="0"/>
        </a:defRPr>
      </a:lvl6pPr>
      <a:lvl7pPr marL="2971800" indent="-228600" algn="l" defTabSz="457200" rtl="0" fontAlgn="base">
        <a:spcBef>
          <a:spcPct val="0"/>
        </a:spcBef>
        <a:spcAft>
          <a:spcPct val="0"/>
        </a:spcAft>
        <a:buClr>
          <a:srgbClr val="000000"/>
        </a:buClr>
        <a:buSzPct val="100000"/>
        <a:buFont typeface="Times New Roman" pitchFamily="18" charset="0"/>
        <a:defRPr sz="3600" b="1">
          <a:solidFill>
            <a:srgbClr val="003399"/>
          </a:solidFill>
          <a:latin typeface="Times New Roman" pitchFamily="18" charset="0"/>
          <a:ea typeface="Lucida Sans Unicode" pitchFamily="34" charset="0"/>
          <a:cs typeface="Lucida Sans Unicode" pitchFamily="34" charset="0"/>
        </a:defRPr>
      </a:lvl7pPr>
      <a:lvl8pPr marL="3429000" indent="-228600" algn="l" defTabSz="457200" rtl="0" fontAlgn="base">
        <a:spcBef>
          <a:spcPct val="0"/>
        </a:spcBef>
        <a:spcAft>
          <a:spcPct val="0"/>
        </a:spcAft>
        <a:buClr>
          <a:srgbClr val="000000"/>
        </a:buClr>
        <a:buSzPct val="100000"/>
        <a:buFont typeface="Times New Roman" pitchFamily="18" charset="0"/>
        <a:defRPr sz="3600" b="1">
          <a:solidFill>
            <a:srgbClr val="003399"/>
          </a:solidFill>
          <a:latin typeface="Times New Roman" pitchFamily="18" charset="0"/>
          <a:ea typeface="Lucida Sans Unicode" pitchFamily="34" charset="0"/>
          <a:cs typeface="Lucida Sans Unicode" pitchFamily="34" charset="0"/>
        </a:defRPr>
      </a:lvl8pPr>
      <a:lvl9pPr marL="3886200" indent="-228600" algn="l" defTabSz="457200" rtl="0" fontAlgn="base">
        <a:spcBef>
          <a:spcPct val="0"/>
        </a:spcBef>
        <a:spcAft>
          <a:spcPct val="0"/>
        </a:spcAft>
        <a:buClr>
          <a:srgbClr val="000000"/>
        </a:buClr>
        <a:buSzPct val="100000"/>
        <a:buFont typeface="Times New Roman" pitchFamily="18" charset="0"/>
        <a:defRPr sz="3600" b="1">
          <a:solidFill>
            <a:srgbClr val="003399"/>
          </a:solidFill>
          <a:latin typeface="Times New Roman" pitchFamily="18" charset="0"/>
          <a:ea typeface="Lucida Sans Unicode" pitchFamily="34" charset="0"/>
          <a:cs typeface="Lucida Sans Unicode" pitchFamily="34"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A0C361-3BDE-426F-80BC-9CE799D0297E}"/>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u="none"/>
            </a:lvl1pPr>
          </a:lstStyle>
          <a:p>
            <a:pPr>
              <a:defRPr/>
            </a:pPr>
            <a:endParaRPr lang="en-US"/>
          </a:p>
        </p:txBody>
      </p:sp>
      <p:sp>
        <p:nvSpPr>
          <p:cNvPr id="5123" name="Rectangle 3">
            <a:extLst>
              <a:ext uri="{FF2B5EF4-FFF2-40B4-BE49-F238E27FC236}">
                <a16:creationId xmlns:a16="http://schemas.microsoft.com/office/drawing/2014/main" id="{A28BB459-0764-4491-9825-C2295564C844}"/>
              </a:ext>
            </a:extLst>
          </p:cNvPr>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u="none">
                <a:latin typeface="Arial Black" panose="020B0A04020102020204" pitchFamily="34" charset="0"/>
              </a:defRPr>
            </a:lvl1pPr>
          </a:lstStyle>
          <a:p>
            <a:pPr>
              <a:defRPr/>
            </a:pPr>
            <a:fld id="{C42931EA-66EE-43BA-B4EA-F3E0371ADB21}" type="slidenum">
              <a:rPr lang="en-US" altLang="en-US"/>
              <a:pPr>
                <a:defRPr/>
              </a:pPr>
              <a:t>‹#›</a:t>
            </a:fld>
            <a:endParaRPr lang="en-US" altLang="en-US"/>
          </a:p>
        </p:txBody>
      </p:sp>
      <p:grpSp>
        <p:nvGrpSpPr>
          <p:cNvPr id="1028" name="Group 4">
            <a:extLst>
              <a:ext uri="{FF2B5EF4-FFF2-40B4-BE49-F238E27FC236}">
                <a16:creationId xmlns:a16="http://schemas.microsoft.com/office/drawing/2014/main" id="{B2EE15A3-7698-4DAF-B508-D4E74D1E26A0}"/>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C481EB38-FAC7-4B85-95DE-CC2C712FB4A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algn="ctr" eaLnBrk="1" hangingPunct="1">
                <a:defRPr/>
              </a:pPr>
              <a:endParaRPr lang="sr-Latn-RS" altLang="sr-Latn-RS" sz="2400" u="none">
                <a:latin typeface="Times New Roman" pitchFamily="18" charset="0"/>
              </a:endParaRPr>
            </a:p>
          </p:txBody>
        </p:sp>
        <p:sp>
          <p:nvSpPr>
            <p:cNvPr id="1033" name="Rectangle 6">
              <a:extLst>
                <a:ext uri="{FF2B5EF4-FFF2-40B4-BE49-F238E27FC236}">
                  <a16:creationId xmlns:a16="http://schemas.microsoft.com/office/drawing/2014/main" id="{E8BF128E-567F-4EFB-AD40-DF37FEDBE8CF}"/>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34" name="Rectangle 7">
              <a:extLst>
                <a:ext uri="{FF2B5EF4-FFF2-40B4-BE49-F238E27FC236}">
                  <a16:creationId xmlns:a16="http://schemas.microsoft.com/office/drawing/2014/main" id="{CE2D4987-4B07-45AE-89E7-8D2FB1026D62}"/>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5" name="Rectangle 8">
              <a:extLst>
                <a:ext uri="{FF2B5EF4-FFF2-40B4-BE49-F238E27FC236}">
                  <a16:creationId xmlns:a16="http://schemas.microsoft.com/office/drawing/2014/main" id="{D4239D65-443E-4391-B06C-D2C17C365012}"/>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6" name="Rectangle 9">
              <a:extLst>
                <a:ext uri="{FF2B5EF4-FFF2-40B4-BE49-F238E27FC236}">
                  <a16:creationId xmlns:a16="http://schemas.microsoft.com/office/drawing/2014/main" id="{4E361480-719F-4799-B4DE-3EADA47257CA}"/>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sp>
          <p:nvSpPr>
            <p:cNvPr id="1037" name="Rectangle 10">
              <a:extLst>
                <a:ext uri="{FF2B5EF4-FFF2-40B4-BE49-F238E27FC236}">
                  <a16:creationId xmlns:a16="http://schemas.microsoft.com/office/drawing/2014/main" id="{1784C8DC-2258-4871-B693-5AE3C8EEAED1}"/>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8" name="Rectangle 11">
              <a:extLst>
                <a:ext uri="{FF2B5EF4-FFF2-40B4-BE49-F238E27FC236}">
                  <a16:creationId xmlns:a16="http://schemas.microsoft.com/office/drawing/2014/main" id="{7F3AB1FC-7573-4E0A-96B3-6885A2AC61E1}"/>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39" name="Rectangle 12">
              <a:extLst>
                <a:ext uri="{FF2B5EF4-FFF2-40B4-BE49-F238E27FC236}">
                  <a16:creationId xmlns:a16="http://schemas.microsoft.com/office/drawing/2014/main" id="{F082FD0C-4A2A-443E-ABF9-7DA5B55C1ECC}"/>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sp>
          <p:nvSpPr>
            <p:cNvPr id="1040" name="Rectangle 13">
              <a:extLst>
                <a:ext uri="{FF2B5EF4-FFF2-40B4-BE49-F238E27FC236}">
                  <a16:creationId xmlns:a16="http://schemas.microsoft.com/office/drawing/2014/main" id="{6E8B3C31-03E9-4464-B182-2942D2A26A11}"/>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grpSp>
      <p:sp>
        <p:nvSpPr>
          <p:cNvPr id="1029" name="Rectangle 14">
            <a:extLst>
              <a:ext uri="{FF2B5EF4-FFF2-40B4-BE49-F238E27FC236}">
                <a16:creationId xmlns:a16="http://schemas.microsoft.com/office/drawing/2014/main" id="{7C044908-43D8-487B-AC0C-C9A378410FE8}"/>
              </a:ext>
            </a:extLst>
          </p:cNvPr>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sr-Latn-RS"/>
              <a:t>Click to edit Master title style</a:t>
            </a:r>
          </a:p>
        </p:txBody>
      </p:sp>
      <p:sp>
        <p:nvSpPr>
          <p:cNvPr id="1030" name="Rectangle 15">
            <a:extLst>
              <a:ext uri="{FF2B5EF4-FFF2-40B4-BE49-F238E27FC236}">
                <a16:creationId xmlns:a16="http://schemas.microsoft.com/office/drawing/2014/main" id="{E3915E8A-7861-4581-9A9E-1B5C75BECE75}"/>
              </a:ext>
            </a:extLst>
          </p:cNvPr>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sr-Latn-RS"/>
              <a:t>Click to edit Master text styles</a:t>
            </a:r>
          </a:p>
          <a:p>
            <a:pPr lvl="1"/>
            <a:r>
              <a:rPr lang="en-US" altLang="sr-Latn-RS"/>
              <a:t>Second level</a:t>
            </a:r>
          </a:p>
          <a:p>
            <a:pPr lvl="2"/>
            <a:r>
              <a:rPr lang="en-US" altLang="sr-Latn-RS"/>
              <a:t>Third level</a:t>
            </a:r>
          </a:p>
          <a:p>
            <a:pPr lvl="3"/>
            <a:r>
              <a:rPr lang="en-US" altLang="sr-Latn-RS"/>
              <a:t>Fourth level</a:t>
            </a:r>
          </a:p>
          <a:p>
            <a:pPr lvl="4"/>
            <a:r>
              <a:rPr lang="en-US" altLang="sr-Latn-RS"/>
              <a:t>Fifth level</a:t>
            </a:r>
          </a:p>
        </p:txBody>
      </p:sp>
      <p:sp>
        <p:nvSpPr>
          <p:cNvPr id="5136" name="Rectangle 16">
            <a:extLst>
              <a:ext uri="{FF2B5EF4-FFF2-40B4-BE49-F238E27FC236}">
                <a16:creationId xmlns:a16="http://schemas.microsoft.com/office/drawing/2014/main" id="{7F2D2A4B-D16F-4768-A9B2-39E7618DD148}"/>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u="none"/>
            </a:lvl1pPr>
          </a:lstStyle>
          <a:p>
            <a:pPr>
              <a:defRPr/>
            </a:pPr>
            <a:endParaRPr lang="en-US"/>
          </a:p>
        </p:txBody>
      </p:sp>
    </p:spTree>
    <p:extLst>
      <p:ext uri="{BB962C8B-B14F-4D97-AF65-F5344CB8AC3E}">
        <p14:creationId xmlns:p14="http://schemas.microsoft.com/office/powerpoint/2010/main" val="40551825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9460D-65DB-47CC-8EAF-49FAC5ACAD61}"/>
              </a:ext>
            </a:extLst>
          </p:cNvPr>
          <p:cNvSpPr>
            <a:spLocks noGrp="1"/>
          </p:cNvSpPr>
          <p:nvPr>
            <p:ph type="ctrTitle"/>
          </p:nvPr>
        </p:nvSpPr>
        <p:spPr/>
        <p:txBody>
          <a:bodyPr/>
          <a:lstStyle/>
          <a:p>
            <a:r>
              <a:rPr lang="en-US" dirty="0" err="1"/>
              <a:t>Predavanje</a:t>
            </a:r>
            <a:r>
              <a:rPr lang="en-US" dirty="0"/>
              <a:t> </a:t>
            </a:r>
            <a:r>
              <a:rPr lang="en-US" dirty="0" err="1"/>
              <a:t>br</a:t>
            </a:r>
            <a:r>
              <a:rPr lang="en-US" dirty="0"/>
              <a:t> 9</a:t>
            </a:r>
          </a:p>
        </p:txBody>
      </p:sp>
      <p:sp>
        <p:nvSpPr>
          <p:cNvPr id="5" name="Subtitle 4">
            <a:extLst>
              <a:ext uri="{FF2B5EF4-FFF2-40B4-BE49-F238E27FC236}">
                <a16:creationId xmlns:a16="http://schemas.microsoft.com/office/drawing/2014/main" id="{460935F7-6E79-470A-9C7D-61C8DB16A1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961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C67651A5-2611-4D79-8B59-4E1B8E3808D5}"/>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u="sng"/>
              <a:t>Efekat poziva virtuelne funkcije unutar konstruktora ili destruktora</a:t>
            </a:r>
          </a:p>
        </p:txBody>
      </p:sp>
      <p:sp>
        <p:nvSpPr>
          <p:cNvPr id="77829" name="Rectangle 3">
            <a:extLst>
              <a:ext uri="{FF2B5EF4-FFF2-40B4-BE49-F238E27FC236}">
                <a16:creationId xmlns:a16="http://schemas.microsoft.com/office/drawing/2014/main" id="{CA314EAF-598B-4543-A0E5-5E3F87F6E418}"/>
              </a:ext>
            </a:extLst>
          </p:cNvPr>
          <p:cNvSpPr>
            <a:spLocks noGrp="1" noChangeArrowheads="1"/>
          </p:cNvSpPr>
          <p:nvPr>
            <p:ph type="body" idx="1"/>
          </p:nvPr>
        </p:nvSpPr>
        <p:spPr>
          <a:xfrm>
            <a:off x="2190750" y="1392238"/>
            <a:ext cx="8153400" cy="4773612"/>
          </a:xfrm>
        </p:spPr>
        <p:txBody>
          <a:bodyPr vert="horz" wrap="square" lIns="0" tIns="0" rIns="0" bIns="0" numCol="1" anchor="t" anchorCtr="0" compatLnSpc="1">
            <a:prstTxWarp prst="textNoShape">
              <a:avLst/>
            </a:prstTxWarp>
          </a:bodyPr>
          <a:lstStyle/>
          <a:p>
            <a:pPr marL="0" indent="0">
              <a:spcBef>
                <a:spcPts val="0"/>
              </a:spcBef>
              <a:buNone/>
              <a:defRPr/>
            </a:pPr>
            <a:r>
              <a:rPr lang="en-US" sz="1600" b="1" dirty="0">
                <a:solidFill>
                  <a:srgbClr val="003366"/>
                </a:solidFill>
                <a:latin typeface="Courier New" pitchFamily="49" charset="0"/>
                <a:cs typeface="Courier New" pitchFamily="49" charset="0"/>
              </a:rPr>
              <a:t>void main(){</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a:t>
            </a:r>
            <a:r>
              <a:rPr lang="en-US" sz="1600" b="1" dirty="0">
                <a:solidFill>
                  <a:srgbClr val="FFCC00"/>
                </a:solidFill>
                <a:latin typeface="Courier New" pitchFamily="49" charset="0"/>
                <a:cs typeface="Courier New" pitchFamily="49" charset="0"/>
              </a:rPr>
              <a:t>Base *ptr1 = new Derived;</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ptr1-&gt;</a:t>
            </a:r>
            <a:r>
              <a:rPr lang="en-US" sz="1600" b="1" dirty="0" err="1">
                <a:solidFill>
                  <a:srgbClr val="003366"/>
                </a:solidFill>
                <a:latin typeface="Courier New" pitchFamily="49" charset="0"/>
                <a:cs typeface="Courier New" pitchFamily="49" charset="0"/>
              </a:rPr>
              <a:t>VF_Caller</a:t>
            </a:r>
            <a:r>
              <a:rPr lang="en-US" sz="1600" b="1" dirty="0">
                <a:solidFill>
                  <a:srgbClr val="003366"/>
                </a:solidFill>
                <a:latin typeface="Courier New" pitchFamily="49" charset="0"/>
                <a:cs typeface="Courier New" pitchFamily="49" charset="0"/>
              </a:rPr>
              <a:t>();  </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Kakav</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je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efekat</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ove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linije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koda</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a:t>
            </a:r>
            <a:r>
              <a:rPr lang="en-US" sz="1600" b="1" u="sng" dirty="0" err="1">
                <a:solidFill>
                  <a:srgbClr val="0033CC"/>
                </a:solidFill>
                <a:effectLst>
                  <a:outerShdw blurRad="38100" dist="38100" dir="2700000" algn="tl">
                    <a:srgbClr val="000000">
                      <a:alpha val="43137"/>
                    </a:srgbClr>
                  </a:outerShdw>
                </a:effectLst>
                <a:latin typeface="Courier New" pitchFamily="49" charset="0"/>
                <a:cs typeface="Courier New" pitchFamily="49" charset="0"/>
              </a:rPr>
              <a:t>Rezultat</a:t>
            </a:r>
            <a:r>
              <a:rPr lang="en-US" sz="1600" b="1" u="sng" dirty="0">
                <a:solidFill>
                  <a:srgbClr val="0033CC"/>
                </a:solidFill>
                <a:effectLst>
                  <a:outerShdw blurRad="38100" dist="38100" dir="2700000" algn="tl">
                    <a:srgbClr val="000000">
                      <a:alpha val="43137"/>
                    </a:srgbClr>
                  </a:outerShdw>
                </a:effectLst>
                <a:latin typeface="Courier New" pitchFamily="49" charset="0"/>
                <a:cs typeface="Courier New" pitchFamily="49" charset="0"/>
              </a:rPr>
              <a:t>:</a:t>
            </a:r>
          </a:p>
          <a:p>
            <a:pPr marL="0" indent="0">
              <a:spcBef>
                <a:spcPts val="0"/>
              </a:spcBef>
              <a:buNone/>
              <a:defRPr/>
            </a:pP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Virtual Fun: </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Derived</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p>
          <a:p>
            <a:pPr marL="0" indent="0">
              <a:spcBef>
                <a:spcPts val="0"/>
              </a:spcBef>
              <a:buNone/>
              <a:defRPr/>
            </a:pPr>
            <a:endParaRPr lang="en-US" sz="1600" b="1" dirty="0">
              <a:solidFill>
                <a:srgbClr val="003366"/>
              </a:solidFill>
              <a:latin typeface="Courier New" pitchFamily="49" charset="0"/>
              <a:cs typeface="Courier New"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9F1BEAEE-5E99-4226-A79D-9A4BAAD03C1B}"/>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u="sng"/>
              <a:t>Efekat poziva virtuelne funkcije unutar konstruktora ili destruktora</a:t>
            </a:r>
          </a:p>
        </p:txBody>
      </p:sp>
      <p:sp>
        <p:nvSpPr>
          <p:cNvPr id="77829" name="Rectangle 3">
            <a:extLst>
              <a:ext uri="{FF2B5EF4-FFF2-40B4-BE49-F238E27FC236}">
                <a16:creationId xmlns:a16="http://schemas.microsoft.com/office/drawing/2014/main" id="{5DBCAE04-1764-427E-BB20-C3EE12433128}"/>
              </a:ext>
            </a:extLst>
          </p:cNvPr>
          <p:cNvSpPr>
            <a:spLocks noGrp="1" noChangeArrowheads="1"/>
          </p:cNvSpPr>
          <p:nvPr>
            <p:ph type="body" idx="1"/>
          </p:nvPr>
        </p:nvSpPr>
        <p:spPr>
          <a:xfrm>
            <a:off x="1905000" y="1066801"/>
            <a:ext cx="8153400" cy="4773613"/>
          </a:xfrm>
        </p:spPr>
        <p:txBody>
          <a:bodyPr vert="horz" wrap="square" lIns="0" tIns="0" rIns="0" bIns="0" numCol="1" anchor="t" anchorCtr="0" compatLnSpc="1">
            <a:prstTxWarp prst="textNoShape">
              <a:avLst/>
            </a:prstTxWarp>
          </a:bodyPr>
          <a:lstStyle/>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void main(){</a:t>
            </a:r>
          </a:p>
          <a:p>
            <a:pPr>
              <a:buFont typeface="Times New Roman" panose="02020603050405020304" pitchFamily="18" charset="0"/>
              <a:buNone/>
              <a:defRPr/>
            </a:pPr>
            <a:r>
              <a:rPr lang="en-US" sz="1600" b="1" dirty="0">
                <a:solidFill>
                  <a:srgbClr val="003366"/>
                </a:solidFill>
                <a:latin typeface="Courier New" pitchFamily="49" charset="0"/>
                <a:cs typeface="Courier New" pitchFamily="49" charset="0"/>
              </a:rPr>
              <a:t>Base *ptr2 = new Derived;</a:t>
            </a:r>
          </a:p>
          <a:p>
            <a:pPr>
              <a:buFont typeface="Times New Roman" panose="02020603050405020304" pitchFamily="18" charset="0"/>
              <a:buNone/>
              <a:defRPr/>
            </a:pPr>
            <a:r>
              <a:rPr lang="en-US" sz="1600" b="1" dirty="0">
                <a:solidFill>
                  <a:srgbClr val="003366"/>
                </a:solidFill>
                <a:latin typeface="Courier New" pitchFamily="49" charset="0"/>
                <a:cs typeface="Courier New" pitchFamily="49" charset="0"/>
              </a:rPr>
              <a:t>delete ptr2; </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Kakav</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je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efekat</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prethodne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dve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linije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koda</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C4B624F7-0E1D-4B98-9F09-7C40A973A179}"/>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Efekat poziva virtuelne funkcije unutar konstruktora ili destruktora</a:t>
            </a:r>
          </a:p>
        </p:txBody>
      </p:sp>
      <p:sp>
        <p:nvSpPr>
          <p:cNvPr id="77829" name="Rectangle 3">
            <a:extLst>
              <a:ext uri="{FF2B5EF4-FFF2-40B4-BE49-F238E27FC236}">
                <a16:creationId xmlns:a16="http://schemas.microsoft.com/office/drawing/2014/main" id="{717655CB-90B0-40C3-8D2D-FF6BDDCECD81}"/>
              </a:ext>
            </a:extLst>
          </p:cNvPr>
          <p:cNvSpPr>
            <a:spLocks noGrp="1" noChangeArrowheads="1"/>
          </p:cNvSpPr>
          <p:nvPr>
            <p:ph type="body" idx="1"/>
          </p:nvPr>
        </p:nvSpPr>
        <p:spPr>
          <a:xfrm>
            <a:off x="1905000" y="1066801"/>
            <a:ext cx="8153400" cy="4773613"/>
          </a:xfrm>
        </p:spPr>
        <p:txBody>
          <a:bodyPr vert="horz" wrap="square" lIns="0" tIns="0" rIns="0" bIns="0" numCol="1" anchor="t" anchorCtr="0" compatLnSpc="1">
            <a:prstTxWarp prst="textNoShape">
              <a:avLst/>
            </a:prstTxWarp>
          </a:bodyPr>
          <a:lstStyle/>
          <a:p>
            <a:pPr marL="0" indent="0">
              <a:spcBef>
                <a:spcPts val="0"/>
              </a:spcBef>
              <a:buNone/>
              <a:defRPr/>
            </a:pPr>
            <a:r>
              <a:rPr lang="en-US" sz="1600" b="1" dirty="0">
                <a:solidFill>
                  <a:srgbClr val="003366"/>
                </a:solidFill>
                <a:latin typeface="Courier New" pitchFamily="49" charset="0"/>
                <a:cs typeface="Courier New" pitchFamily="49" charset="0"/>
              </a:rPr>
              <a:t>void main(){</a:t>
            </a:r>
          </a:p>
          <a:p>
            <a:pPr>
              <a:buFont typeface="Times New Roman" panose="02020603050405020304" pitchFamily="18" charset="0"/>
              <a:buNone/>
              <a:defRPr/>
            </a:pPr>
            <a:r>
              <a:rPr lang="en-US" sz="1600" b="1" dirty="0">
                <a:solidFill>
                  <a:srgbClr val="003366"/>
                </a:solidFill>
                <a:latin typeface="Courier New" pitchFamily="49" charset="0"/>
                <a:cs typeface="Courier New" pitchFamily="49" charset="0"/>
              </a:rPr>
              <a:t>Base *ptr2 = new Derived;</a:t>
            </a:r>
          </a:p>
          <a:p>
            <a:pPr>
              <a:buFont typeface="Times New Roman" panose="02020603050405020304" pitchFamily="18" charset="0"/>
              <a:buNone/>
              <a:defRPr/>
            </a:pPr>
            <a:r>
              <a:rPr lang="en-US" sz="1600" b="1" dirty="0">
                <a:solidFill>
                  <a:srgbClr val="003366"/>
                </a:solidFill>
                <a:latin typeface="Courier New" pitchFamily="49" charset="0"/>
                <a:cs typeface="Courier New" pitchFamily="49" charset="0"/>
              </a:rPr>
              <a:t>delete ptr2; </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Kakav</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je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efekat</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prethodne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dve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linije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koda</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a:t>
            </a:r>
          </a:p>
          <a:p>
            <a:pPr marL="0" indent="0">
              <a:spcBef>
                <a:spcPts val="0"/>
              </a:spcBef>
              <a:buNone/>
              <a:defRPr/>
            </a:pPr>
            <a:r>
              <a:rPr lang="en-US" sz="1600" b="1" dirty="0">
                <a:solidFill>
                  <a:srgbClr val="003366"/>
                </a:solidFill>
                <a:latin typeface="Courier New" pitchFamily="49" charset="0"/>
                <a:cs typeface="Courier New" pitchFamily="49" charset="0"/>
              </a:rPr>
              <a:t>}</a:t>
            </a:r>
          </a:p>
          <a:p>
            <a:pPr marL="0" indent="0">
              <a:spcBef>
                <a:spcPts val="0"/>
              </a:spcBef>
              <a:buNone/>
              <a:defRPr/>
            </a:pPr>
            <a:r>
              <a:rPr lang="en-US" sz="1600" b="1" dirty="0">
                <a:solidFill>
                  <a:srgbClr val="F45AE9"/>
                </a:solidFill>
                <a:latin typeface="Courier New" pitchFamily="49" charset="0"/>
                <a:cs typeface="Courier New" pitchFamily="49" charset="0"/>
              </a:rPr>
              <a:t>… // </a:t>
            </a:r>
            <a:r>
              <a:rPr lang="en-US" sz="1600" b="1" dirty="0" err="1">
                <a:solidFill>
                  <a:srgbClr val="F45AE9"/>
                </a:solidFill>
                <a:latin typeface="Courier New" pitchFamily="49" charset="0"/>
                <a:cs typeface="Courier New" pitchFamily="49" charset="0"/>
              </a:rPr>
              <a:t>ovako</a:t>
            </a:r>
            <a:r>
              <a:rPr lang="en-US" sz="1600" b="1" dirty="0">
                <a:solidFill>
                  <a:srgbClr val="F45AE9"/>
                </a:solidFill>
                <a:latin typeface="Courier New" pitchFamily="49" charset="0"/>
                <a:cs typeface="Courier New" pitchFamily="49" charset="0"/>
              </a:rPr>
              <a:t> </a:t>
            </a:r>
            <a:r>
              <a:rPr lang="en-US" sz="1600" b="1" dirty="0" err="1">
                <a:solidFill>
                  <a:srgbClr val="F45AE9"/>
                </a:solidFill>
                <a:latin typeface="Courier New" pitchFamily="49" charset="0"/>
                <a:cs typeface="Courier New" pitchFamily="49" charset="0"/>
              </a:rPr>
              <a:t>su</a:t>
            </a:r>
            <a:r>
              <a:rPr lang="en-US" sz="1600" b="1" dirty="0">
                <a:solidFill>
                  <a:srgbClr val="F45AE9"/>
                </a:solidFill>
                <a:latin typeface="Courier New" pitchFamily="49" charset="0"/>
                <a:cs typeface="Courier New" pitchFamily="49" charset="0"/>
              </a:rPr>
              <a:t> </a:t>
            </a:r>
            <a:r>
              <a:rPr lang="en-US" sz="1600" b="1" dirty="0" err="1">
                <a:solidFill>
                  <a:srgbClr val="F45AE9"/>
                </a:solidFill>
                <a:latin typeface="Courier New" pitchFamily="49" charset="0"/>
                <a:cs typeface="Courier New" pitchFamily="49" charset="0"/>
              </a:rPr>
              <a:t>definisane</a:t>
            </a:r>
            <a:r>
              <a:rPr lang="en-US" sz="1600" b="1" dirty="0">
                <a:solidFill>
                  <a:srgbClr val="F45AE9"/>
                </a:solidFill>
                <a:latin typeface="Courier New" pitchFamily="49" charset="0"/>
                <a:cs typeface="Courier New" pitchFamily="49" charset="0"/>
              </a:rPr>
              <a:t> </a:t>
            </a: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B0F0"/>
                </a:solidFill>
                <a:latin typeface="Courier New" pitchFamily="49" charset="0"/>
                <a:cs typeface="Courier New" pitchFamily="49" charset="0"/>
              </a:rPr>
              <a:t>Base(){ </a:t>
            </a:r>
            <a:r>
              <a:rPr lang="en-US" sz="1600" b="1" dirty="0" err="1">
                <a:solidFill>
                  <a:srgbClr val="00B0F0"/>
                </a:solidFill>
                <a:latin typeface="Courier New" pitchFamily="49" charset="0"/>
                <a:cs typeface="Courier New" pitchFamily="49" charset="0"/>
              </a:rPr>
              <a:t>printf</a:t>
            </a:r>
            <a:r>
              <a:rPr lang="en-US" sz="1600" b="1" dirty="0">
                <a:solidFill>
                  <a:srgbClr val="00B0F0"/>
                </a:solidFill>
                <a:latin typeface="Courier New" pitchFamily="49" charset="0"/>
                <a:cs typeface="Courier New" pitchFamily="49" charset="0"/>
              </a:rPr>
              <a:t>("Constructor: Base \n");  this-&gt;</a:t>
            </a:r>
            <a:r>
              <a:rPr lang="en-US" sz="1600" b="1" dirty="0" err="1">
                <a:solidFill>
                  <a:srgbClr val="00B0F0"/>
                </a:solidFill>
                <a:latin typeface="Courier New" pitchFamily="49" charset="0"/>
                <a:cs typeface="Courier New" pitchFamily="49" charset="0"/>
              </a:rPr>
              <a:t>VirtFun</a:t>
            </a:r>
            <a:r>
              <a:rPr lang="en-US" sz="1600" b="1" dirty="0">
                <a:solidFill>
                  <a:srgbClr val="00B0F0"/>
                </a:solidFill>
                <a:latin typeface="Courier New" pitchFamily="49" charset="0"/>
                <a:cs typeface="Courier New" pitchFamily="49" charset="0"/>
              </a:rPr>
              <a:t>(); }</a:t>
            </a:r>
          </a:p>
          <a:p>
            <a:pPr marL="0" indent="0">
              <a:spcBef>
                <a:spcPts val="0"/>
              </a:spcBef>
              <a:buNone/>
              <a:defRPr/>
            </a:pPr>
            <a:r>
              <a:rPr lang="en-US" sz="1600" b="1" dirty="0">
                <a:solidFill>
                  <a:srgbClr val="00B0F0"/>
                </a:solidFill>
                <a:latin typeface="Courier New" pitchFamily="49" charset="0"/>
                <a:cs typeface="Courier New" pitchFamily="49" charset="0"/>
              </a:rPr>
              <a:t>Derived(){ </a:t>
            </a:r>
            <a:r>
              <a:rPr lang="en-US" sz="1600" b="1" dirty="0" err="1">
                <a:solidFill>
                  <a:srgbClr val="00B0F0"/>
                </a:solidFill>
                <a:latin typeface="Courier New" pitchFamily="49" charset="0"/>
                <a:cs typeface="Courier New" pitchFamily="49" charset="0"/>
              </a:rPr>
              <a:t>printf</a:t>
            </a:r>
            <a:r>
              <a:rPr lang="en-US" sz="1600" b="1" dirty="0">
                <a:solidFill>
                  <a:srgbClr val="00B0F0"/>
                </a:solidFill>
                <a:latin typeface="Courier New" pitchFamily="49" charset="0"/>
                <a:cs typeface="Courier New" pitchFamily="49" charset="0"/>
              </a:rPr>
              <a:t>("Constructor: Derived \n");  }</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Constructor: Base</a:t>
            </a:r>
          </a:p>
          <a:p>
            <a:pPr marL="0" indent="0">
              <a:spcBef>
                <a:spcPts val="0"/>
              </a:spcBef>
              <a:buNone/>
              <a:defRPr/>
            </a:pP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VirtualFun</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a:solidFill>
                  <a:srgbClr val="FFCC00"/>
                </a:solidFill>
                <a:effectLst>
                  <a:outerShdw blurRad="38100" dist="38100" dir="2700000" algn="tl">
                    <a:srgbClr val="000000">
                      <a:alpha val="43137"/>
                    </a:srgbClr>
                  </a:outerShdw>
                </a:effectLst>
                <a:latin typeface="Courier New" pitchFamily="49" charset="0"/>
                <a:cs typeface="Courier New" pitchFamily="49" charset="0"/>
              </a:rPr>
              <a:t>Derived     </a:t>
            </a:r>
            <a:r>
              <a:rPr lang="en-US" sz="1600" b="1" dirty="0">
                <a:solidFill>
                  <a:srgbClr val="FFCC00"/>
                </a:solidFill>
                <a:latin typeface="Courier New" pitchFamily="49" charset="0"/>
                <a:cs typeface="Courier New" pitchFamily="49" charset="0"/>
              </a:rPr>
              <a:t>// </a:t>
            </a:r>
            <a:r>
              <a:rPr lang="en-US" sz="1600" b="1" dirty="0" err="1">
                <a:solidFill>
                  <a:srgbClr val="FFCC00"/>
                </a:solidFill>
                <a:latin typeface="Courier New" pitchFamily="49" charset="0"/>
                <a:cs typeface="Courier New" pitchFamily="49" charset="0"/>
              </a:rPr>
              <a:t>trebalo</a:t>
            </a:r>
            <a:r>
              <a:rPr lang="en-US" sz="1600" b="1" dirty="0">
                <a:solidFill>
                  <a:srgbClr val="FFCC00"/>
                </a:solidFill>
                <a:latin typeface="Courier New" pitchFamily="49" charset="0"/>
                <a:cs typeface="Courier New" pitchFamily="49" charset="0"/>
              </a:rPr>
              <a:t> bi </a:t>
            </a:r>
            <a:r>
              <a:rPr lang="en-US" sz="1600" b="1" dirty="0" err="1">
                <a:solidFill>
                  <a:srgbClr val="FFCC00"/>
                </a:solidFill>
                <a:latin typeface="Courier New" pitchFamily="49" charset="0"/>
                <a:cs typeface="Courier New" pitchFamily="49" charset="0"/>
              </a:rPr>
              <a:t>ovako</a:t>
            </a:r>
            <a:endParaRPr lang="en-US" sz="1600" b="1" dirty="0">
              <a:solidFill>
                <a:srgbClr val="FFCC00"/>
              </a:solidFill>
              <a:latin typeface="Courier New" pitchFamily="49" charset="0"/>
              <a:cs typeface="Courier New" pitchFamily="49" charset="0"/>
            </a:endParaRPr>
          </a:p>
          <a:p>
            <a:pPr marL="0" indent="0">
              <a:spcBef>
                <a:spcPts val="0"/>
              </a:spcBef>
              <a:buNone/>
              <a:defRPr/>
            </a:pP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Constructor: Derived</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70912300-677C-4E27-A7BB-9AAD23DE099A}"/>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Efekat poziva virtuelne funkcije unutar konstruktora ili destruktora</a:t>
            </a:r>
          </a:p>
        </p:txBody>
      </p:sp>
      <p:sp>
        <p:nvSpPr>
          <p:cNvPr id="77829" name="Rectangle 3">
            <a:extLst>
              <a:ext uri="{FF2B5EF4-FFF2-40B4-BE49-F238E27FC236}">
                <a16:creationId xmlns:a16="http://schemas.microsoft.com/office/drawing/2014/main" id="{289EC341-160B-4516-B255-88B333316F65}"/>
              </a:ext>
            </a:extLst>
          </p:cNvPr>
          <p:cNvSpPr>
            <a:spLocks noGrp="1" noChangeArrowheads="1"/>
          </p:cNvSpPr>
          <p:nvPr>
            <p:ph type="body" idx="1"/>
          </p:nvPr>
        </p:nvSpPr>
        <p:spPr>
          <a:xfrm>
            <a:off x="1905001" y="1066801"/>
            <a:ext cx="8583613" cy="4773613"/>
          </a:xfrm>
        </p:spPr>
        <p:txBody>
          <a:bodyPr vert="horz" wrap="square" lIns="0" tIns="0" rIns="0" bIns="0" numCol="1" anchor="t" anchorCtr="0" compatLnSpc="1">
            <a:prstTxWarp prst="textNoShape">
              <a:avLst/>
            </a:prstTxWarp>
          </a:bodyPr>
          <a:lstStyle/>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void main(){</a:t>
            </a:r>
          </a:p>
          <a:p>
            <a:pPr marL="0" indent="0">
              <a:buNone/>
            </a:pPr>
            <a:r>
              <a:rPr lang="en-US" altLang="en-US" sz="1600" b="1">
                <a:solidFill>
                  <a:srgbClr val="003366"/>
                </a:solidFill>
                <a:latin typeface="Courier New" panose="02070309020205020404" pitchFamily="49" charset="0"/>
                <a:cs typeface="Courier New" panose="02070309020205020404" pitchFamily="49" charset="0"/>
              </a:rPr>
              <a:t>Base *ptr2 = new Derived;</a:t>
            </a:r>
          </a:p>
          <a:p>
            <a:pPr marL="0" indent="0">
              <a:buNone/>
            </a:pPr>
            <a:r>
              <a:rPr lang="en-US" altLang="en-US" sz="1600" b="1">
                <a:solidFill>
                  <a:srgbClr val="003366"/>
                </a:solidFill>
                <a:latin typeface="Courier New" panose="02070309020205020404" pitchFamily="49" charset="0"/>
                <a:cs typeface="Courier New" panose="02070309020205020404" pitchFamily="49" charset="0"/>
              </a:rPr>
              <a:t>delete ptr2; </a:t>
            </a: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 Kakav je efekat prethodne dve linije koda?</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a:t>
            </a:r>
          </a:p>
          <a:p>
            <a:pPr marL="0" indent="0">
              <a:spcBef>
                <a:spcPct val="0"/>
              </a:spcBef>
              <a:buNone/>
            </a:pPr>
            <a:r>
              <a:rPr lang="en-US" altLang="en-US" sz="1600" b="1">
                <a:solidFill>
                  <a:srgbClr val="F45AE9"/>
                </a:solidFill>
                <a:latin typeface="Courier New" panose="02070309020205020404" pitchFamily="49" charset="0"/>
                <a:cs typeface="Courier New" panose="02070309020205020404" pitchFamily="49" charset="0"/>
              </a:rPr>
              <a:t>… // ovako su definisane</a:t>
            </a:r>
            <a:endParaRPr lang="en-US" altLang="en-US" sz="1600" b="1">
              <a:solidFill>
                <a:srgbClr val="003366"/>
              </a:solidFill>
              <a:latin typeface="Courier New" panose="02070309020205020404" pitchFamily="49" charset="0"/>
              <a:cs typeface="Courier New" panose="02070309020205020404" pitchFamily="49" charset="0"/>
            </a:endParaRPr>
          </a:p>
          <a:p>
            <a:pPr marL="0" indent="0">
              <a:spcBef>
                <a:spcPct val="0"/>
              </a:spcBef>
              <a:buNone/>
            </a:pPr>
            <a:r>
              <a:rPr lang="en-US" altLang="en-US" sz="1600" b="1">
                <a:solidFill>
                  <a:srgbClr val="00B0F0"/>
                </a:solidFill>
                <a:latin typeface="Courier New" panose="02070309020205020404" pitchFamily="49" charset="0"/>
                <a:cs typeface="Courier New" panose="02070309020205020404" pitchFamily="49" charset="0"/>
              </a:rPr>
              <a:t>Base(){ printf("Constructor: Base \n");  this-&gt;VirtFun(); }</a:t>
            </a:r>
          </a:p>
          <a:p>
            <a:pPr marL="0" indent="0">
              <a:spcBef>
                <a:spcPct val="0"/>
              </a:spcBef>
              <a:buNone/>
            </a:pPr>
            <a:r>
              <a:rPr lang="en-US" altLang="en-US" sz="1600" b="1">
                <a:solidFill>
                  <a:srgbClr val="00B0F0"/>
                </a:solidFill>
                <a:latin typeface="Courier New" panose="02070309020205020404" pitchFamily="49" charset="0"/>
                <a:cs typeface="Courier New" panose="02070309020205020404" pitchFamily="49" charset="0"/>
              </a:rPr>
              <a:t>Derived(){ printf("Constructor: Derived \n");  }</a:t>
            </a:r>
          </a:p>
          <a:p>
            <a:pPr marL="0" indent="0">
              <a:spcBef>
                <a:spcPct val="0"/>
              </a:spcBef>
              <a:buNone/>
            </a:pPr>
            <a:endParaRPr lang="en-US" altLang="en-US" sz="1600" b="1">
              <a:solidFill>
                <a:srgbClr val="003366"/>
              </a:solidFill>
              <a:latin typeface="Courier New" panose="02070309020205020404" pitchFamily="49" charset="0"/>
              <a:cs typeface="Courier New" panose="02070309020205020404" pitchFamily="49" charset="0"/>
            </a:endParaRP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Constructor: Base</a:t>
            </a: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VirtualFun: </a:t>
            </a:r>
            <a:r>
              <a:rPr lang="en-US" altLang="en-US" sz="1600" b="1">
                <a:solidFill>
                  <a:srgbClr val="FF0000"/>
                </a:solidFill>
                <a:effectLst>
                  <a:outerShdw blurRad="38100" dist="38100" dir="2700000" algn="tl">
                    <a:srgbClr val="C0C0C0"/>
                  </a:outerShdw>
                </a:effectLst>
                <a:latin typeface="Courier New" panose="02070309020205020404" pitchFamily="49" charset="0"/>
                <a:cs typeface="Courier New" panose="02070309020205020404" pitchFamily="49" charset="0"/>
              </a:rPr>
              <a:t>Base </a:t>
            </a: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(Ovo je rezultat poziva konstruktora. Zašto?)</a:t>
            </a: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Constructor: Derived</a:t>
            </a:r>
          </a:p>
          <a:p>
            <a:pPr marL="0" indent="0">
              <a:spcBef>
                <a:spcPct val="0"/>
              </a:spcBef>
              <a:buNone/>
            </a:pPr>
            <a:endParaRPr lang="en-US" altLang="en-US" sz="1600" b="1">
              <a:solidFill>
                <a:srgbClr val="003366"/>
              </a:solidFill>
              <a:latin typeface="Courier New" panose="02070309020205020404" pitchFamily="49" charset="0"/>
              <a:cs typeface="Courier New" panose="02070309020205020404" pitchFamily="49" charset="0"/>
            </a:endParaRPr>
          </a:p>
          <a:p>
            <a:pPr marL="0" indent="0">
              <a:spcBef>
                <a:spcPct val="0"/>
              </a:spcBef>
              <a:buNone/>
            </a:pPr>
            <a:endParaRPr lang="en-US" altLang="en-US" sz="1600" b="1">
              <a:solidFill>
                <a:srgbClr val="003366"/>
              </a:solidFill>
              <a:latin typeface="Courier New" panose="02070309020205020404" pitchFamily="49" charset="0"/>
              <a:cs typeface="Courier New" panose="02070309020205020404" pitchFamily="49" charset="0"/>
            </a:endParaRPr>
          </a:p>
          <a:p>
            <a:pPr marL="0" indent="0">
              <a:spcBef>
                <a:spcPct val="0"/>
              </a:spcBef>
              <a:buFont typeface="Wingdings" panose="05000000000000000000" pitchFamily="2" charset="2"/>
              <a:buChar char="q"/>
            </a:pPr>
            <a:r>
              <a:rPr lang="en-US" altLang="en-US" sz="1600" b="1">
                <a:solidFill>
                  <a:schemeClr val="tx1"/>
                </a:solidFill>
                <a:latin typeface="Times New Roman" panose="02020603050405020304" pitchFamily="18" charset="0"/>
                <a:cs typeface="Courier New" panose="02070309020205020404" pitchFamily="49" charset="0"/>
              </a:rPr>
              <a:t> </a:t>
            </a:r>
            <a:r>
              <a:rPr lang="en-US" altLang="en-US" sz="2000" b="1">
                <a:solidFill>
                  <a:schemeClr val="tx1"/>
                </a:solidFill>
                <a:latin typeface="Times New Roman" panose="02020603050405020304" pitchFamily="18" charset="0"/>
                <a:cs typeface="Courier New" panose="02070309020205020404" pitchFamily="49" charset="0"/>
              </a:rPr>
              <a:t>Prilikom poziva konstruktora </a:t>
            </a:r>
            <a:r>
              <a:rPr lang="en-US" altLang="en-US" sz="2000" b="1">
                <a:solidFill>
                  <a:srgbClr val="0033CC"/>
                </a:solidFill>
                <a:latin typeface="Times New Roman" panose="02020603050405020304" pitchFamily="18" charset="0"/>
                <a:cs typeface="Courier New" panose="02070309020205020404" pitchFamily="49" charset="0"/>
              </a:rPr>
              <a:t>Base</a:t>
            </a:r>
            <a:r>
              <a:rPr lang="en-US" altLang="en-US" sz="2000" b="1">
                <a:solidFill>
                  <a:schemeClr val="tx1"/>
                </a:solidFill>
                <a:latin typeface="Times New Roman" panose="02020603050405020304" pitchFamily="18" charset="0"/>
                <a:cs typeface="Courier New" panose="02070309020205020404" pitchFamily="49" charset="0"/>
              </a:rPr>
              <a:t> klase, čiji je zadatak da kreira podobjekat osnovne klase,  još uvek ne postoji deo objekta izvedene klase koji je definisan u </a:t>
            </a:r>
            <a:r>
              <a:rPr lang="en-US" altLang="en-US" sz="2000" b="1">
                <a:solidFill>
                  <a:srgbClr val="0033CC"/>
                </a:solidFill>
                <a:latin typeface="Times New Roman" panose="02020603050405020304" pitchFamily="18" charset="0"/>
                <a:cs typeface="Courier New" panose="02070309020205020404" pitchFamily="49" charset="0"/>
              </a:rPr>
              <a:t>Derived</a:t>
            </a:r>
            <a:r>
              <a:rPr lang="en-US" altLang="en-US" sz="2000" b="1">
                <a:solidFill>
                  <a:schemeClr val="tx1"/>
                </a:solidFill>
                <a:latin typeface="Times New Roman" panose="02020603050405020304" pitchFamily="18" charset="0"/>
                <a:cs typeface="Courier New" panose="02070309020205020404" pitchFamily="49" charset="0"/>
              </a:rPr>
              <a:t>, pa je poziv virtuelne funkcije nad kompletnim objektom izvedene klase nemoguć. Ako bi ta funkcija zahtevala podatke iz izvedene klase ne bi mogla da funkcioniše, jer tih podataka još uvek nema, pa je poziv virtuelne funkcije osnovne klase jedino moguće rešenje.</a:t>
            </a:r>
          </a:p>
          <a:p>
            <a:pPr marL="0" indent="0">
              <a:spcBef>
                <a:spcPct val="0"/>
              </a:spcBef>
              <a:buNone/>
            </a:pPr>
            <a:endParaRPr lang="en-US" altLang="en-US" sz="1600" b="1">
              <a:solidFill>
                <a:schemeClr val="tx1"/>
              </a:solidFill>
              <a:latin typeface="Times New Roman" panose="02020603050405020304" pitchFamily="18" charset="0"/>
              <a:cs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ED62D91C-F531-40D1-83D8-7B64E90CE67C}"/>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Efekat poziva virtuelne funkcije unutar konstruktora ili destruktora</a:t>
            </a:r>
          </a:p>
        </p:txBody>
      </p:sp>
      <p:sp>
        <p:nvSpPr>
          <p:cNvPr id="77829" name="Rectangle 3">
            <a:extLst>
              <a:ext uri="{FF2B5EF4-FFF2-40B4-BE49-F238E27FC236}">
                <a16:creationId xmlns:a16="http://schemas.microsoft.com/office/drawing/2014/main" id="{AF3BE679-FF24-466A-9A38-B554FCE1FD4D}"/>
              </a:ext>
            </a:extLst>
          </p:cNvPr>
          <p:cNvSpPr>
            <a:spLocks noGrp="1" noChangeArrowheads="1"/>
          </p:cNvSpPr>
          <p:nvPr>
            <p:ph type="body" idx="1"/>
          </p:nvPr>
        </p:nvSpPr>
        <p:spPr>
          <a:xfrm>
            <a:off x="1905000" y="1066801"/>
            <a:ext cx="8534400" cy="4773613"/>
          </a:xfrm>
        </p:spPr>
        <p:txBody>
          <a:bodyPr vert="horz" wrap="square" lIns="0" tIns="0" rIns="0" bIns="0" numCol="1" anchor="t" anchorCtr="0" compatLnSpc="1">
            <a:prstTxWarp prst="textNoShape">
              <a:avLst/>
            </a:prstTxWarp>
          </a:bodyPr>
          <a:lstStyle/>
          <a:p>
            <a:pPr marL="0" indent="0">
              <a:spcBef>
                <a:spcPts val="0"/>
              </a:spcBef>
              <a:buNone/>
              <a:defRPr/>
            </a:pPr>
            <a:r>
              <a:rPr lang="en-US" sz="1600" b="1" dirty="0">
                <a:solidFill>
                  <a:srgbClr val="003366"/>
                </a:solidFill>
                <a:latin typeface="Courier New" pitchFamily="49" charset="0"/>
                <a:cs typeface="Courier New" pitchFamily="49" charset="0"/>
              </a:rPr>
              <a:t>void main(){</a:t>
            </a:r>
          </a:p>
          <a:p>
            <a:pPr>
              <a:buFont typeface="Times New Roman" panose="02020603050405020304" pitchFamily="18" charset="0"/>
              <a:buNone/>
              <a:defRPr/>
            </a:pPr>
            <a:r>
              <a:rPr lang="en-US" sz="1600" b="1" dirty="0">
                <a:solidFill>
                  <a:srgbClr val="003366"/>
                </a:solidFill>
                <a:latin typeface="Courier New" pitchFamily="49" charset="0"/>
                <a:cs typeface="Courier New" pitchFamily="49" charset="0"/>
              </a:rPr>
              <a:t>Base *ptr2 = new Derived;</a:t>
            </a:r>
          </a:p>
          <a:p>
            <a:pPr>
              <a:buFont typeface="Times New Roman" panose="02020603050405020304" pitchFamily="18" charset="0"/>
              <a:buNone/>
              <a:defRPr/>
            </a:pPr>
            <a:r>
              <a:rPr lang="en-US" sz="1600" b="1" dirty="0">
                <a:solidFill>
                  <a:srgbClr val="003366"/>
                </a:solidFill>
                <a:latin typeface="Courier New" pitchFamily="49" charset="0"/>
                <a:cs typeface="Courier New" pitchFamily="49" charset="0"/>
              </a:rPr>
              <a:t>delete ptr2; </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Kakav</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je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efekat</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prethodne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dve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linije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koda</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a:t>
            </a:r>
          </a:p>
          <a:p>
            <a:pPr marL="0" indent="0">
              <a:spcBef>
                <a:spcPts val="0"/>
              </a:spcBef>
              <a:buNone/>
              <a:defRPr/>
            </a:pPr>
            <a:r>
              <a:rPr lang="en-US" sz="1600" b="1" dirty="0">
                <a:solidFill>
                  <a:srgbClr val="003366"/>
                </a:solidFill>
                <a:latin typeface="Courier New" pitchFamily="49" charset="0"/>
                <a:cs typeface="Courier New" pitchFamily="49" charset="0"/>
              </a:rPr>
              <a:t>}</a:t>
            </a:r>
          </a:p>
          <a:p>
            <a:pPr marL="0" indent="0">
              <a:spcBef>
                <a:spcPts val="0"/>
              </a:spcBef>
              <a:buNone/>
              <a:defRPr/>
            </a:pPr>
            <a:r>
              <a:rPr lang="en-US" sz="1600" b="1" dirty="0">
                <a:solidFill>
                  <a:srgbClr val="F45AE9"/>
                </a:solidFill>
                <a:latin typeface="Courier New" pitchFamily="49" charset="0"/>
                <a:cs typeface="Courier New" pitchFamily="49" charset="0"/>
              </a:rPr>
              <a:t>… // </a:t>
            </a:r>
            <a:r>
              <a:rPr lang="en-US" sz="1600" b="1" dirty="0" err="1">
                <a:solidFill>
                  <a:srgbClr val="F45AE9"/>
                </a:solidFill>
                <a:latin typeface="Courier New" pitchFamily="49" charset="0"/>
                <a:cs typeface="Courier New" pitchFamily="49" charset="0"/>
              </a:rPr>
              <a:t>ovako</a:t>
            </a:r>
            <a:r>
              <a:rPr lang="en-US" sz="1600" b="1" dirty="0">
                <a:solidFill>
                  <a:srgbClr val="F45AE9"/>
                </a:solidFill>
                <a:latin typeface="Courier New" pitchFamily="49" charset="0"/>
                <a:cs typeface="Courier New" pitchFamily="49" charset="0"/>
              </a:rPr>
              <a:t> </a:t>
            </a:r>
            <a:r>
              <a:rPr lang="en-US" sz="1600" b="1" dirty="0" err="1">
                <a:solidFill>
                  <a:srgbClr val="F45AE9"/>
                </a:solidFill>
                <a:latin typeface="Courier New" pitchFamily="49" charset="0"/>
                <a:cs typeface="Courier New" pitchFamily="49" charset="0"/>
              </a:rPr>
              <a:t>su</a:t>
            </a:r>
            <a:r>
              <a:rPr lang="en-US" sz="1600" b="1" dirty="0">
                <a:solidFill>
                  <a:srgbClr val="F45AE9"/>
                </a:solidFill>
                <a:latin typeface="Courier New" pitchFamily="49" charset="0"/>
                <a:cs typeface="Courier New" pitchFamily="49" charset="0"/>
              </a:rPr>
              <a:t> </a:t>
            </a:r>
            <a:r>
              <a:rPr lang="en-US" sz="1600" b="1" dirty="0" err="1">
                <a:solidFill>
                  <a:srgbClr val="F45AE9"/>
                </a:solidFill>
                <a:latin typeface="Courier New" pitchFamily="49" charset="0"/>
                <a:cs typeface="Courier New" pitchFamily="49" charset="0"/>
              </a:rPr>
              <a:t>definisane</a:t>
            </a: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B0F0"/>
                </a:solidFill>
                <a:latin typeface="Courier New" pitchFamily="49" charset="0"/>
                <a:cs typeface="Courier New" pitchFamily="49" charset="0"/>
              </a:rPr>
              <a:t>Base(){ </a:t>
            </a:r>
            <a:r>
              <a:rPr lang="en-US" sz="1600" b="1" dirty="0" err="1">
                <a:solidFill>
                  <a:srgbClr val="00B0F0"/>
                </a:solidFill>
                <a:latin typeface="Courier New" pitchFamily="49" charset="0"/>
                <a:cs typeface="Courier New" pitchFamily="49" charset="0"/>
              </a:rPr>
              <a:t>printf</a:t>
            </a:r>
            <a:r>
              <a:rPr lang="en-US" sz="1600" b="1" dirty="0">
                <a:solidFill>
                  <a:srgbClr val="00B0F0"/>
                </a:solidFill>
                <a:latin typeface="Courier New" pitchFamily="49" charset="0"/>
                <a:cs typeface="Courier New" pitchFamily="49" charset="0"/>
              </a:rPr>
              <a:t>("Constructor: Base \n");  this-&gt;</a:t>
            </a:r>
            <a:r>
              <a:rPr lang="en-US" sz="1600" b="1" dirty="0" err="1">
                <a:solidFill>
                  <a:srgbClr val="00B0F0"/>
                </a:solidFill>
                <a:latin typeface="Courier New" pitchFamily="49" charset="0"/>
                <a:cs typeface="Courier New" pitchFamily="49" charset="0"/>
              </a:rPr>
              <a:t>VirtFun</a:t>
            </a:r>
            <a:r>
              <a:rPr lang="en-US" sz="1600" b="1" dirty="0">
                <a:solidFill>
                  <a:srgbClr val="00B0F0"/>
                </a:solidFill>
                <a:latin typeface="Courier New" pitchFamily="49" charset="0"/>
                <a:cs typeface="Courier New" pitchFamily="49" charset="0"/>
              </a:rPr>
              <a:t>(); }</a:t>
            </a:r>
          </a:p>
          <a:p>
            <a:pPr marL="0" indent="0">
              <a:spcBef>
                <a:spcPts val="0"/>
              </a:spcBef>
              <a:buNone/>
              <a:defRPr/>
            </a:pPr>
            <a:r>
              <a:rPr lang="en-US" sz="1600" b="1" dirty="0">
                <a:solidFill>
                  <a:srgbClr val="00B0F0"/>
                </a:solidFill>
                <a:latin typeface="Courier New" pitchFamily="49" charset="0"/>
                <a:cs typeface="Courier New" pitchFamily="49" charset="0"/>
              </a:rPr>
              <a:t>Derived(){ </a:t>
            </a:r>
            <a:r>
              <a:rPr lang="en-US" sz="1600" b="1" dirty="0" err="1">
                <a:solidFill>
                  <a:srgbClr val="00B0F0"/>
                </a:solidFill>
                <a:latin typeface="Courier New" pitchFamily="49" charset="0"/>
                <a:cs typeface="Courier New" pitchFamily="49" charset="0"/>
              </a:rPr>
              <a:t>printf</a:t>
            </a:r>
            <a:r>
              <a:rPr lang="en-US" sz="1600" b="1" dirty="0">
                <a:solidFill>
                  <a:srgbClr val="00B0F0"/>
                </a:solidFill>
                <a:latin typeface="Courier New" pitchFamily="49" charset="0"/>
                <a:cs typeface="Courier New" pitchFamily="49" charset="0"/>
              </a:rPr>
              <a:t>("Constructor: Derived \n");  }</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Constructor: Base</a:t>
            </a:r>
          </a:p>
          <a:p>
            <a:pPr marL="0" indent="0">
              <a:spcBef>
                <a:spcPts val="0"/>
              </a:spcBef>
              <a:buNone/>
              <a:defRPr/>
            </a:pP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VirtualFun</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Base</a:t>
            </a:r>
          </a:p>
          <a:p>
            <a:pPr marL="0" indent="0">
              <a:spcBef>
                <a:spcPts val="0"/>
              </a:spcBef>
              <a:buNone/>
              <a:defRPr/>
            </a:pP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Constructor: Derived</a:t>
            </a:r>
          </a:p>
          <a:p>
            <a:pPr marL="0" indent="0">
              <a:spcBef>
                <a:spcPts val="0"/>
              </a:spcBef>
              <a:buNone/>
              <a:defRPr/>
            </a:pPr>
            <a:r>
              <a:rPr lang="en-US" sz="1600" b="1" dirty="0">
                <a:solidFill>
                  <a:srgbClr val="F45AE9"/>
                </a:solidFill>
                <a:latin typeface="Courier New" pitchFamily="49" charset="0"/>
                <a:cs typeface="Courier New" pitchFamily="49" charset="0"/>
              </a:rPr>
              <a:t>… // </a:t>
            </a:r>
            <a:r>
              <a:rPr lang="en-US" sz="1600" b="1" dirty="0" err="1">
                <a:solidFill>
                  <a:srgbClr val="F45AE9"/>
                </a:solidFill>
                <a:latin typeface="Courier New" pitchFamily="49" charset="0"/>
                <a:cs typeface="Courier New" pitchFamily="49" charset="0"/>
              </a:rPr>
              <a:t>ovako</a:t>
            </a:r>
            <a:r>
              <a:rPr lang="en-US" sz="1600" b="1" dirty="0">
                <a:solidFill>
                  <a:srgbClr val="F45AE9"/>
                </a:solidFill>
                <a:latin typeface="Courier New" pitchFamily="49" charset="0"/>
                <a:cs typeface="Courier New" pitchFamily="49" charset="0"/>
              </a:rPr>
              <a:t> </a:t>
            </a:r>
            <a:r>
              <a:rPr lang="en-US" sz="1600" b="1" dirty="0" err="1">
                <a:solidFill>
                  <a:srgbClr val="F45AE9"/>
                </a:solidFill>
                <a:latin typeface="Courier New" pitchFamily="49" charset="0"/>
                <a:cs typeface="Courier New" pitchFamily="49" charset="0"/>
              </a:rPr>
              <a:t>su</a:t>
            </a:r>
            <a:r>
              <a:rPr lang="en-US" sz="1600" b="1" dirty="0">
                <a:solidFill>
                  <a:srgbClr val="F45AE9"/>
                </a:solidFill>
                <a:latin typeface="Courier New" pitchFamily="49" charset="0"/>
                <a:cs typeface="Courier New" pitchFamily="49" charset="0"/>
              </a:rPr>
              <a:t> </a:t>
            </a:r>
            <a:r>
              <a:rPr lang="en-US" sz="1600" b="1" dirty="0" err="1">
                <a:solidFill>
                  <a:srgbClr val="F45AE9"/>
                </a:solidFill>
                <a:latin typeface="Courier New" pitchFamily="49" charset="0"/>
                <a:cs typeface="Courier New" pitchFamily="49" charset="0"/>
              </a:rPr>
              <a:t>definisane</a:t>
            </a:r>
            <a:endParaRPr lang="en-US" sz="1600" b="1" dirty="0">
              <a:solidFill>
                <a:srgbClr val="00B0F0"/>
              </a:solidFill>
              <a:effectLst>
                <a:outerShdw blurRad="38100" dist="38100" dir="2700000" algn="tl">
                  <a:srgbClr val="000000">
                    <a:alpha val="43137"/>
                  </a:srgbClr>
                </a:outerShdw>
              </a:effectLst>
              <a:latin typeface="Courier New" pitchFamily="49" charset="0"/>
              <a:cs typeface="Courier New" pitchFamily="49" charset="0"/>
            </a:endParaRPr>
          </a:p>
          <a:p>
            <a:pPr marL="0" indent="0">
              <a:spcBef>
                <a:spcPts val="0"/>
              </a:spcBef>
              <a:buNone/>
              <a:defRPr/>
            </a:pPr>
            <a:r>
              <a:rPr lang="en-US" sz="1600" b="1" dirty="0">
                <a:solidFill>
                  <a:srgbClr val="00B0F0"/>
                </a:solidFill>
                <a:latin typeface="Courier New" pitchFamily="49" charset="0"/>
                <a:cs typeface="Courier New" pitchFamily="49" charset="0"/>
              </a:rPr>
              <a:t>virtual ~Base(){ </a:t>
            </a:r>
            <a:r>
              <a:rPr lang="en-US" sz="1600" b="1" dirty="0" err="1">
                <a:solidFill>
                  <a:srgbClr val="00B0F0"/>
                </a:solidFill>
                <a:latin typeface="Courier New" pitchFamily="49" charset="0"/>
                <a:cs typeface="Courier New" pitchFamily="49" charset="0"/>
              </a:rPr>
              <a:t>printf</a:t>
            </a:r>
            <a:r>
              <a:rPr lang="en-US" sz="1600" b="1" dirty="0">
                <a:solidFill>
                  <a:srgbClr val="00B0F0"/>
                </a:solidFill>
                <a:latin typeface="Courier New" pitchFamily="49" charset="0"/>
                <a:cs typeface="Courier New" pitchFamily="49" charset="0"/>
              </a:rPr>
              <a:t>("Destructor : ~Base \n");this-&gt;</a:t>
            </a:r>
            <a:r>
              <a:rPr lang="en-US" sz="1600" b="1" dirty="0" err="1">
                <a:solidFill>
                  <a:srgbClr val="00B0F0"/>
                </a:solidFill>
                <a:latin typeface="Courier New" pitchFamily="49" charset="0"/>
                <a:cs typeface="Courier New" pitchFamily="49" charset="0"/>
              </a:rPr>
              <a:t>VirtFun</a:t>
            </a:r>
            <a:r>
              <a:rPr lang="en-US" sz="1600" b="1" dirty="0">
                <a:solidFill>
                  <a:srgbClr val="00B0F0"/>
                </a:solidFill>
                <a:latin typeface="Courier New" pitchFamily="49" charset="0"/>
                <a:cs typeface="Courier New" pitchFamily="49" charset="0"/>
              </a:rPr>
              <a:t>(); }  </a:t>
            </a:r>
          </a:p>
          <a:p>
            <a:pPr marL="0" indent="0">
              <a:spcBef>
                <a:spcPts val="0"/>
              </a:spcBef>
              <a:buNone/>
              <a:defRPr/>
            </a:pPr>
            <a:r>
              <a:rPr lang="en-US" sz="1600" b="1" dirty="0">
                <a:solidFill>
                  <a:srgbClr val="00B0F0"/>
                </a:solidFill>
                <a:latin typeface="Courier New" pitchFamily="49" charset="0"/>
                <a:cs typeface="Courier New" pitchFamily="49" charset="0"/>
              </a:rPr>
              <a:t>virtual ~Derived(){ </a:t>
            </a:r>
            <a:r>
              <a:rPr lang="en-US" sz="1600" b="1" dirty="0" err="1">
                <a:solidFill>
                  <a:srgbClr val="00B0F0"/>
                </a:solidFill>
                <a:latin typeface="Courier New" pitchFamily="49" charset="0"/>
                <a:cs typeface="Courier New" pitchFamily="49" charset="0"/>
              </a:rPr>
              <a:t>printf</a:t>
            </a:r>
            <a:r>
              <a:rPr lang="en-US" sz="1600" b="1" dirty="0">
                <a:solidFill>
                  <a:srgbClr val="00B0F0"/>
                </a:solidFill>
                <a:latin typeface="Courier New" pitchFamily="49" charset="0"/>
                <a:cs typeface="Courier New" pitchFamily="49" charset="0"/>
              </a:rPr>
              <a:t>("Destructor : ~Derived \n"); }</a:t>
            </a:r>
          </a:p>
          <a:p>
            <a:pPr marL="0" indent="0">
              <a:spcBef>
                <a:spcPts val="0"/>
              </a:spcBef>
              <a:buNone/>
              <a:defRPr/>
            </a:pPr>
            <a:endPar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endParaRPr>
          </a:p>
          <a:p>
            <a:pPr marL="0" indent="0">
              <a:spcBef>
                <a:spcPts val="0"/>
              </a:spcBef>
              <a:buNone/>
              <a:defRPr/>
            </a:pP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Destructor: ~Derived</a:t>
            </a:r>
          </a:p>
          <a:p>
            <a:pPr marL="0" indent="0">
              <a:spcBef>
                <a:spcPts val="0"/>
              </a:spcBef>
              <a:buNone/>
              <a:defRPr/>
            </a:pP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Destructor: ~Base</a:t>
            </a:r>
          </a:p>
          <a:p>
            <a:pPr marL="0" indent="0">
              <a:spcBef>
                <a:spcPts val="0"/>
              </a:spcBef>
              <a:buNone/>
              <a:defRPr/>
            </a:pP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VirtualFun</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a:solidFill>
                  <a:srgbClr val="FFCC00"/>
                </a:solidFill>
                <a:effectLst>
                  <a:outerShdw blurRad="38100" dist="38100" dir="2700000" algn="tl">
                    <a:srgbClr val="000000">
                      <a:alpha val="43137"/>
                    </a:srgbClr>
                  </a:outerShdw>
                </a:effectLst>
                <a:latin typeface="Courier New" pitchFamily="49" charset="0"/>
                <a:cs typeface="Courier New" pitchFamily="49" charset="0"/>
              </a:rPr>
              <a:t>Derived  </a:t>
            </a:r>
            <a:r>
              <a:rPr lang="en-US" sz="1600" b="1" dirty="0">
                <a:solidFill>
                  <a:srgbClr val="FFCC00"/>
                </a:solidFill>
                <a:latin typeface="Courier New" pitchFamily="49" charset="0"/>
                <a:cs typeface="Courier New" pitchFamily="49" charset="0"/>
              </a:rPr>
              <a:t>// </a:t>
            </a:r>
            <a:r>
              <a:rPr lang="en-US" sz="1600" b="1" dirty="0" err="1">
                <a:solidFill>
                  <a:srgbClr val="FFCC00"/>
                </a:solidFill>
                <a:latin typeface="Courier New" pitchFamily="49" charset="0"/>
                <a:cs typeface="Courier New" pitchFamily="49" charset="0"/>
              </a:rPr>
              <a:t>trebalo</a:t>
            </a:r>
            <a:r>
              <a:rPr lang="en-US" sz="1600" b="1" dirty="0">
                <a:solidFill>
                  <a:srgbClr val="FFCC00"/>
                </a:solidFill>
                <a:latin typeface="Courier New" pitchFamily="49" charset="0"/>
                <a:cs typeface="Courier New" pitchFamily="49" charset="0"/>
              </a:rPr>
              <a:t> bi </a:t>
            </a:r>
            <a:r>
              <a:rPr lang="en-US" sz="1600" b="1" dirty="0" err="1">
                <a:solidFill>
                  <a:srgbClr val="FFCC00"/>
                </a:solidFill>
                <a:latin typeface="Courier New" pitchFamily="49" charset="0"/>
                <a:cs typeface="Courier New" pitchFamily="49" charset="0"/>
              </a:rPr>
              <a:t>ovako</a:t>
            </a:r>
            <a:r>
              <a:rPr lang="en-US" sz="1600" b="1" dirty="0">
                <a:solidFill>
                  <a:srgbClr val="FFCC00"/>
                </a:solidFill>
                <a:latin typeface="Courier New" pitchFamily="49" charset="0"/>
                <a:cs typeface="Courier New" pitchFamily="49" charset="0"/>
              </a:rPr>
              <a:t> </a:t>
            </a:r>
            <a:r>
              <a:rPr lang="en-US" sz="1600" b="1" dirty="0" err="1">
                <a:solidFill>
                  <a:srgbClr val="FFCC00"/>
                </a:solidFill>
                <a:latin typeface="Courier New" pitchFamily="49" charset="0"/>
                <a:cs typeface="Courier New" pitchFamily="49" charset="0"/>
              </a:rPr>
              <a:t>ali</a:t>
            </a:r>
            <a:r>
              <a:rPr lang="en-US" sz="1600" b="1" dirty="0">
                <a:solidFill>
                  <a:srgbClr val="FFCC00"/>
                </a:solidFill>
                <a:latin typeface="Courier New" pitchFamily="49" charset="0"/>
                <a:cs typeface="Courier New" pitchFamily="49" charset="0"/>
              </a:rPr>
              <a:t> …</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B3F3B038-9000-4E9D-87E4-BD9096DCA454}"/>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Efekat poziva virtuelne funkcije unutar konstruktora ili destruktora</a:t>
            </a:r>
          </a:p>
        </p:txBody>
      </p:sp>
      <p:sp>
        <p:nvSpPr>
          <p:cNvPr id="77829" name="Rectangle 3">
            <a:extLst>
              <a:ext uri="{FF2B5EF4-FFF2-40B4-BE49-F238E27FC236}">
                <a16:creationId xmlns:a16="http://schemas.microsoft.com/office/drawing/2014/main" id="{40F09560-87BE-44F4-A192-F355C73D07A7}"/>
              </a:ext>
            </a:extLst>
          </p:cNvPr>
          <p:cNvSpPr>
            <a:spLocks noGrp="1" noChangeArrowheads="1"/>
          </p:cNvSpPr>
          <p:nvPr>
            <p:ph type="body" idx="1"/>
          </p:nvPr>
        </p:nvSpPr>
        <p:spPr>
          <a:xfrm>
            <a:off x="1905000" y="1066800"/>
            <a:ext cx="8534400" cy="3875088"/>
          </a:xfrm>
        </p:spPr>
        <p:txBody>
          <a:bodyPr vert="horz" wrap="square" lIns="0" tIns="0" rIns="0" bIns="0" numCol="1" anchor="t" anchorCtr="0" compatLnSpc="1">
            <a:prstTxWarp prst="textNoShape">
              <a:avLst/>
            </a:prstTxWarp>
          </a:bodyPr>
          <a:lstStyle/>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void main(){</a:t>
            </a:r>
          </a:p>
          <a:p>
            <a:pPr marL="0" indent="0">
              <a:buNone/>
            </a:pPr>
            <a:r>
              <a:rPr lang="en-US" altLang="en-US" sz="1600" b="1">
                <a:solidFill>
                  <a:srgbClr val="003366"/>
                </a:solidFill>
                <a:latin typeface="Courier New" panose="02070309020205020404" pitchFamily="49" charset="0"/>
                <a:cs typeface="Courier New" panose="02070309020205020404" pitchFamily="49" charset="0"/>
              </a:rPr>
              <a:t>Base *ptr2 = new Derived;</a:t>
            </a:r>
          </a:p>
          <a:p>
            <a:pPr marL="0" indent="0">
              <a:buNone/>
            </a:pPr>
            <a:r>
              <a:rPr lang="en-US" altLang="en-US" sz="1600" b="1">
                <a:solidFill>
                  <a:srgbClr val="003366"/>
                </a:solidFill>
                <a:latin typeface="Courier New" panose="02070309020205020404" pitchFamily="49" charset="0"/>
                <a:cs typeface="Courier New" panose="02070309020205020404" pitchFamily="49" charset="0"/>
              </a:rPr>
              <a:t>delete ptr2; </a:t>
            </a: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 Kakav je efekat prethodne dve linije koda?</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a:t>
            </a:r>
          </a:p>
          <a:p>
            <a:pPr marL="0" indent="0">
              <a:spcBef>
                <a:spcPct val="0"/>
              </a:spcBef>
              <a:buNone/>
            </a:pPr>
            <a:r>
              <a:rPr lang="en-US" altLang="en-US" sz="1600" b="1">
                <a:solidFill>
                  <a:srgbClr val="F45AE9"/>
                </a:solidFill>
                <a:latin typeface="Courier New" panose="02070309020205020404" pitchFamily="49" charset="0"/>
                <a:cs typeface="Courier New" panose="02070309020205020404" pitchFamily="49" charset="0"/>
              </a:rPr>
              <a:t>… // ovako su definisane</a:t>
            </a:r>
          </a:p>
          <a:p>
            <a:pPr marL="0" indent="0">
              <a:spcBef>
                <a:spcPct val="0"/>
              </a:spcBef>
              <a:buNone/>
            </a:pPr>
            <a:r>
              <a:rPr lang="en-US" altLang="en-US" sz="1600" b="1">
                <a:solidFill>
                  <a:srgbClr val="00B0F0"/>
                </a:solidFill>
                <a:latin typeface="Courier New" panose="02070309020205020404" pitchFamily="49" charset="0"/>
                <a:cs typeface="Courier New" panose="02070309020205020404" pitchFamily="49" charset="0"/>
              </a:rPr>
              <a:t>Base(){ printf("Constructor: Base \n");  this-&gt;VirtFun(); }</a:t>
            </a:r>
          </a:p>
          <a:p>
            <a:pPr marL="0" indent="0">
              <a:spcBef>
                <a:spcPct val="0"/>
              </a:spcBef>
              <a:buNone/>
            </a:pPr>
            <a:r>
              <a:rPr lang="en-US" altLang="en-US" sz="1600" b="1">
                <a:solidFill>
                  <a:srgbClr val="00B0F0"/>
                </a:solidFill>
                <a:latin typeface="Courier New" panose="02070309020205020404" pitchFamily="49" charset="0"/>
                <a:cs typeface="Courier New" panose="02070309020205020404" pitchFamily="49" charset="0"/>
              </a:rPr>
              <a:t>Derived(){ printf("Constructor: Derived \n");  }</a:t>
            </a:r>
          </a:p>
          <a:p>
            <a:pPr marL="0" indent="0">
              <a:spcBef>
                <a:spcPct val="0"/>
              </a:spcBef>
              <a:buNone/>
            </a:pPr>
            <a:endParaRPr lang="en-US" altLang="en-US" sz="1600" b="1">
              <a:solidFill>
                <a:srgbClr val="003366"/>
              </a:solidFill>
              <a:latin typeface="Courier New" panose="02070309020205020404" pitchFamily="49" charset="0"/>
              <a:cs typeface="Courier New" panose="02070309020205020404" pitchFamily="49" charset="0"/>
            </a:endParaRP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Constructor: Base</a:t>
            </a: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VirtualFun: Base</a:t>
            </a: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Constructor: Derived</a:t>
            </a:r>
          </a:p>
          <a:p>
            <a:pPr marL="0" indent="0">
              <a:spcBef>
                <a:spcPct val="0"/>
              </a:spcBef>
              <a:buNone/>
            </a:pPr>
            <a:r>
              <a:rPr lang="en-US" altLang="en-US" sz="1600" b="1">
                <a:solidFill>
                  <a:srgbClr val="F45AE9"/>
                </a:solidFill>
                <a:latin typeface="Courier New" panose="02070309020205020404" pitchFamily="49" charset="0"/>
                <a:cs typeface="Courier New" panose="02070309020205020404" pitchFamily="49" charset="0"/>
              </a:rPr>
              <a:t>… // ovako su definisane</a:t>
            </a:r>
            <a:endPar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endParaRPr>
          </a:p>
          <a:p>
            <a:pPr marL="0" indent="0">
              <a:spcBef>
                <a:spcPct val="0"/>
              </a:spcBef>
              <a:buNone/>
            </a:pPr>
            <a:r>
              <a:rPr lang="en-US" altLang="en-US" sz="1600" b="1">
                <a:solidFill>
                  <a:srgbClr val="00B0F0"/>
                </a:solidFill>
                <a:latin typeface="Courier New" panose="02070309020205020404" pitchFamily="49" charset="0"/>
                <a:cs typeface="Courier New" panose="02070309020205020404" pitchFamily="49" charset="0"/>
              </a:rPr>
              <a:t>virtual ~Base(){ printf("Destructor : ~Base \n");this-&gt;VirtFun(); }  </a:t>
            </a:r>
          </a:p>
          <a:p>
            <a:pPr marL="0" indent="0">
              <a:spcBef>
                <a:spcPct val="0"/>
              </a:spcBef>
              <a:buNone/>
            </a:pPr>
            <a:r>
              <a:rPr lang="en-US" altLang="en-US" sz="1600" b="1">
                <a:solidFill>
                  <a:srgbClr val="00B0F0"/>
                </a:solidFill>
                <a:latin typeface="Courier New" panose="02070309020205020404" pitchFamily="49" charset="0"/>
                <a:cs typeface="Courier New" panose="02070309020205020404" pitchFamily="49" charset="0"/>
              </a:rPr>
              <a:t>virtual ~Derived(){ printf("Destructor : ~Derived \n"); }</a:t>
            </a:r>
          </a:p>
          <a:p>
            <a:pPr marL="0" indent="0">
              <a:spcBef>
                <a:spcPct val="0"/>
              </a:spcBef>
              <a:buNone/>
            </a:pPr>
            <a:endPar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endParaRP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Destructor: ~Derived</a:t>
            </a: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Destructor: ~Base</a:t>
            </a:r>
          </a:p>
          <a:p>
            <a:pPr marL="0" indent="0">
              <a:spcBef>
                <a:spcPct val="0"/>
              </a:spcBef>
              <a:buNone/>
            </a:pP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VirtualFun: </a:t>
            </a:r>
            <a:r>
              <a:rPr lang="en-US" altLang="en-US" sz="1600" b="1">
                <a:solidFill>
                  <a:srgbClr val="FF0000"/>
                </a:solidFill>
                <a:effectLst>
                  <a:outerShdw blurRad="38100" dist="38100" dir="2700000" algn="tl">
                    <a:srgbClr val="C0C0C0"/>
                  </a:outerShdw>
                </a:effectLst>
                <a:latin typeface="Courier New" panose="02070309020205020404" pitchFamily="49" charset="0"/>
                <a:cs typeface="Courier New" panose="02070309020205020404" pitchFamily="49" charset="0"/>
              </a:rPr>
              <a:t>Base</a:t>
            </a:r>
            <a:r>
              <a:rPr lang="en-US" altLang="en-US" sz="1600" b="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  (Ovo je rezultat poziva destruktora. Zašto?)</a:t>
            </a:r>
          </a:p>
          <a:p>
            <a:pPr marL="0" indent="0">
              <a:spcBef>
                <a:spcPct val="0"/>
              </a:spcBef>
              <a:buFont typeface="Wingdings" panose="05000000000000000000" pitchFamily="2" charset="2"/>
              <a:buChar char="q"/>
            </a:pPr>
            <a:r>
              <a:rPr lang="en-US" altLang="en-US" sz="1600" b="1">
                <a:solidFill>
                  <a:schemeClr val="tx1"/>
                </a:solidFill>
                <a:effectLst>
                  <a:outerShdw blurRad="38100" dist="38100" dir="2700000" algn="tl">
                    <a:srgbClr val="C0C0C0"/>
                  </a:outerShdw>
                </a:effectLst>
                <a:latin typeface="Courier New" panose="02070309020205020404" pitchFamily="49" charset="0"/>
                <a:cs typeface="Courier New" panose="02070309020205020404" pitchFamily="49" charset="0"/>
              </a:rPr>
              <a:t> </a:t>
            </a:r>
            <a:r>
              <a:rPr lang="en-US" altLang="en-US" sz="2000" b="1">
                <a:solidFill>
                  <a:schemeClr val="tx1"/>
                </a:solidFill>
                <a:latin typeface="Times New Roman" panose="02020603050405020304" pitchFamily="18" charset="0"/>
                <a:cs typeface="Courier New" panose="02070309020205020404" pitchFamily="49" charset="0"/>
              </a:rPr>
              <a:t>Deo objekta definisan u izvedenoj klasi već je uništen: Destructor::~Derived se prvi izvršava. Ako bi virtuelna funkcija redefinisana u izvedenoj klasi zahtevala neki od tih podataka ne bi mogla da se izvrši, pa je jedino moguće da se pozove virtuelna funkcija osnovne klase.</a:t>
            </a:r>
          </a:p>
          <a:p>
            <a:pPr marL="0" indent="0">
              <a:spcBef>
                <a:spcPct val="0"/>
              </a:spcBef>
              <a:buNone/>
            </a:pPr>
            <a:endParaRPr lang="en-US" altLang="en-US" sz="1600">
              <a:solidFill>
                <a:srgbClr val="003366"/>
              </a:solidFill>
              <a:latin typeface="Courier New" panose="02070309020205020404" pitchFamily="49" charset="0"/>
              <a:cs typeface="Courier New" panose="02070309020205020404" pitchFamily="49" charset="0"/>
            </a:endParaRP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1">
            <a:extLst>
              <a:ext uri="{FF2B5EF4-FFF2-40B4-BE49-F238E27FC236}">
                <a16:creationId xmlns:a16="http://schemas.microsoft.com/office/drawing/2014/main" id="{CC5939DD-026B-48C4-A3FB-BD126203C8C6}"/>
              </a:ext>
            </a:extLst>
          </p:cNvPr>
          <p:cNvSpPr>
            <a:spLocks noGrp="1" noChangeArrowheads="1"/>
          </p:cNvSpPr>
          <p:nvPr>
            <p:ph type="title"/>
          </p:nvPr>
        </p:nvSpPr>
        <p:spPr/>
        <p:txBody>
          <a:bodyPr/>
          <a:lstStyle/>
          <a:p>
            <a:r>
              <a:rPr lang="en-US" altLang="en-US" u="sng"/>
              <a:t>override i final</a:t>
            </a:r>
          </a:p>
        </p:txBody>
      </p:sp>
      <p:sp>
        <p:nvSpPr>
          <p:cNvPr id="272387" name="Content Placeholder 2">
            <a:extLst>
              <a:ext uri="{FF2B5EF4-FFF2-40B4-BE49-F238E27FC236}">
                <a16:creationId xmlns:a16="http://schemas.microsoft.com/office/drawing/2014/main" id="{311B9D2D-B9A8-4F01-80A9-AD172BD25153}"/>
              </a:ext>
            </a:extLst>
          </p:cNvPr>
          <p:cNvSpPr>
            <a:spLocks noGrp="1" noChangeArrowheads="1"/>
          </p:cNvSpPr>
          <p:nvPr>
            <p:ph idx="1"/>
          </p:nvPr>
        </p:nvSpPr>
        <p:spPr>
          <a:xfrm>
            <a:off x="1981201" y="1052514"/>
            <a:ext cx="8228013" cy="5076825"/>
          </a:xfrm>
        </p:spPr>
        <p:txBody>
          <a:bodyPr/>
          <a:lstStyle/>
          <a:p>
            <a:r>
              <a:rPr lang="en-US" altLang="en-US" dirty="0" err="1"/>
              <a:t>Hijerarhija</a:t>
            </a:r>
            <a:r>
              <a:rPr lang="en-US" altLang="en-US" dirty="0"/>
              <a:t> </a:t>
            </a:r>
            <a:r>
              <a:rPr lang="en-US" altLang="en-US" dirty="0" err="1"/>
              <a:t>nasledjivanja</a:t>
            </a:r>
            <a:r>
              <a:rPr lang="en-US" altLang="en-US" dirty="0"/>
              <a:t> (A &lt;- B &lt;- C &lt;- D &lt;- …)</a:t>
            </a:r>
          </a:p>
          <a:p>
            <a:r>
              <a:rPr lang="en-US" altLang="en-US" dirty="0">
                <a:solidFill>
                  <a:srgbClr val="FF0000"/>
                </a:solidFill>
              </a:rPr>
              <a:t>override</a:t>
            </a:r>
            <a:r>
              <a:rPr lang="en-US" altLang="en-US" dirty="0"/>
              <a:t>  (standard C11 i </a:t>
            </a:r>
            <a:r>
              <a:rPr lang="en-US" altLang="en-US" dirty="0" err="1"/>
              <a:t>kasniji</a:t>
            </a:r>
            <a:r>
              <a:rPr lang="en-US" altLang="en-US" dirty="0"/>
              <a:t>)</a:t>
            </a:r>
          </a:p>
          <a:p>
            <a:pPr lvl="1"/>
            <a:r>
              <a:rPr lang="en-US" altLang="en-US" dirty="0" err="1"/>
              <a:t>specificira</a:t>
            </a:r>
            <a:r>
              <a:rPr lang="en-US" altLang="en-US" dirty="0"/>
              <a:t> da je </a:t>
            </a:r>
            <a:r>
              <a:rPr lang="en-US" altLang="en-US" dirty="0" err="1"/>
              <a:t>virtuelna</a:t>
            </a:r>
            <a:r>
              <a:rPr lang="en-US" altLang="en-US" dirty="0"/>
              <a:t> </a:t>
            </a:r>
            <a:r>
              <a:rPr lang="en-US" altLang="en-US" dirty="0" err="1"/>
              <a:t>metoda</a:t>
            </a:r>
            <a:r>
              <a:rPr lang="en-US" altLang="en-US" dirty="0"/>
              <a:t> u </a:t>
            </a:r>
            <a:r>
              <a:rPr lang="en-US" altLang="en-US" dirty="0" err="1"/>
              <a:t>izvedenoj</a:t>
            </a:r>
            <a:r>
              <a:rPr lang="en-US" altLang="en-US" dirty="0"/>
              <a:t> </a:t>
            </a:r>
            <a:r>
              <a:rPr lang="en-US" altLang="en-US" dirty="0" err="1"/>
              <a:t>klasi</a:t>
            </a:r>
            <a:r>
              <a:rPr lang="en-US" altLang="en-US" dirty="0"/>
              <a:t> </a:t>
            </a:r>
            <a:r>
              <a:rPr lang="en-US" altLang="en-US" dirty="0" err="1"/>
              <a:t>predefinisana</a:t>
            </a:r>
            <a:r>
              <a:rPr lang="en-US" altLang="en-US" dirty="0"/>
              <a:t> </a:t>
            </a:r>
            <a:r>
              <a:rPr lang="en-US" altLang="en-US" dirty="0" err="1"/>
              <a:t>metoda</a:t>
            </a:r>
            <a:r>
              <a:rPr lang="en-US" altLang="en-US" dirty="0"/>
              <a:t> </a:t>
            </a:r>
            <a:r>
              <a:rPr lang="en-US" altLang="en-US" dirty="0" err="1"/>
              <a:t>osnovne</a:t>
            </a:r>
            <a:r>
              <a:rPr lang="en-US" altLang="en-US" dirty="0"/>
              <a:t> </a:t>
            </a:r>
            <a:r>
              <a:rPr lang="en-US" altLang="en-US" dirty="0" err="1"/>
              <a:t>klase</a:t>
            </a:r>
            <a:endParaRPr lang="en-US" altLang="en-US" dirty="0"/>
          </a:p>
          <a:p>
            <a:pPr lvl="1"/>
            <a:r>
              <a:rPr lang="en-US" altLang="en-US" dirty="0" err="1"/>
              <a:t>Nije</a:t>
            </a:r>
            <a:r>
              <a:rPr lang="en-US" altLang="en-US" dirty="0"/>
              <a:t> </a:t>
            </a:r>
            <a:r>
              <a:rPr lang="en-US" altLang="en-US" dirty="0" err="1"/>
              <a:t>ključna</a:t>
            </a:r>
            <a:r>
              <a:rPr lang="en-US" altLang="en-US" dirty="0"/>
              <a:t> </a:t>
            </a:r>
            <a:r>
              <a:rPr lang="en-US" altLang="en-US" dirty="0" err="1"/>
              <a:t>reč</a:t>
            </a:r>
            <a:r>
              <a:rPr lang="en-US" altLang="en-US" dirty="0"/>
              <a:t> C++ </a:t>
            </a:r>
            <a:r>
              <a:rPr lang="en-US" altLang="en-US" dirty="0" err="1"/>
              <a:t>jezika</a:t>
            </a:r>
            <a:endParaRPr lang="en-US" altLang="en-US" dirty="0"/>
          </a:p>
          <a:p>
            <a:r>
              <a:rPr lang="en-US" altLang="en-US" dirty="0">
                <a:solidFill>
                  <a:srgbClr val="FF0000"/>
                </a:solidFill>
              </a:rPr>
              <a:t>final</a:t>
            </a:r>
          </a:p>
          <a:p>
            <a:pPr lvl="1"/>
            <a:r>
              <a:rPr lang="en-US" altLang="en-US" dirty="0" err="1"/>
              <a:t>specificira</a:t>
            </a:r>
            <a:r>
              <a:rPr lang="en-US" altLang="en-US" dirty="0"/>
              <a:t> da </a:t>
            </a:r>
            <a:r>
              <a:rPr lang="en-US" altLang="en-US" dirty="0" err="1"/>
              <a:t>virtuelna</a:t>
            </a:r>
            <a:r>
              <a:rPr lang="en-US" altLang="en-US" dirty="0"/>
              <a:t> </a:t>
            </a:r>
            <a:r>
              <a:rPr lang="en-US" altLang="en-US" dirty="0" err="1"/>
              <a:t>metoda</a:t>
            </a:r>
            <a:r>
              <a:rPr lang="en-US" altLang="en-US" dirty="0"/>
              <a:t> u </a:t>
            </a:r>
            <a:r>
              <a:rPr lang="en-US" altLang="en-US" dirty="0" err="1"/>
              <a:t>narednim</a:t>
            </a:r>
            <a:r>
              <a:rPr lang="en-US" altLang="en-US" dirty="0"/>
              <a:t> </a:t>
            </a:r>
            <a:r>
              <a:rPr lang="en-US" altLang="en-US" dirty="0" err="1"/>
              <a:t>izvedenim</a:t>
            </a:r>
            <a:r>
              <a:rPr lang="en-US" altLang="en-US" dirty="0"/>
              <a:t> </a:t>
            </a:r>
            <a:r>
              <a:rPr lang="en-US" altLang="en-US" dirty="0" err="1"/>
              <a:t>klasama</a:t>
            </a:r>
            <a:r>
              <a:rPr lang="en-US" altLang="en-US" dirty="0"/>
              <a:t> ne </a:t>
            </a:r>
            <a:r>
              <a:rPr lang="en-US" altLang="en-US" dirty="0" err="1"/>
              <a:t>može</a:t>
            </a:r>
            <a:r>
              <a:rPr lang="en-US" altLang="en-US" dirty="0"/>
              <a:t> da </a:t>
            </a:r>
            <a:r>
              <a:rPr lang="en-US" altLang="en-US" dirty="0" err="1"/>
              <a:t>bude</a:t>
            </a:r>
            <a:r>
              <a:rPr lang="en-US" altLang="en-US" dirty="0"/>
              <a:t> </a:t>
            </a:r>
            <a:r>
              <a:rPr lang="en-US" altLang="en-US" dirty="0" err="1"/>
              <a:t>predefinisana</a:t>
            </a:r>
            <a:r>
              <a:rPr lang="en-US" altLang="en-US" dirty="0"/>
              <a:t> </a:t>
            </a:r>
            <a:r>
              <a:rPr lang="en-US" altLang="en-US" dirty="0" err="1"/>
              <a:t>tj</a:t>
            </a:r>
            <a:r>
              <a:rPr lang="en-US" altLang="en-US" dirty="0"/>
              <a:t>. da je </a:t>
            </a:r>
            <a:r>
              <a:rPr lang="en-US" altLang="en-US" dirty="0" err="1"/>
              <a:t>ona</a:t>
            </a:r>
            <a:r>
              <a:rPr lang="en-US" altLang="en-US" dirty="0"/>
              <a:t> </a:t>
            </a:r>
            <a:r>
              <a:rPr lang="en-US" altLang="en-US" dirty="0" err="1"/>
              <a:t>konačna</a:t>
            </a:r>
            <a:endParaRPr lang="en-US" altLang="en-US" dirty="0"/>
          </a:p>
          <a:p>
            <a:pPr lvl="1"/>
            <a:r>
              <a:rPr lang="en-US" altLang="en-US" dirty="0" err="1"/>
              <a:t>specificira</a:t>
            </a:r>
            <a:r>
              <a:rPr lang="en-US" altLang="en-US" dirty="0"/>
              <a:t> da </a:t>
            </a:r>
            <a:r>
              <a:rPr lang="en-US" altLang="en-US" dirty="0" err="1"/>
              <a:t>klasa</a:t>
            </a:r>
            <a:r>
              <a:rPr lang="en-US" altLang="en-US" dirty="0"/>
              <a:t> ne </a:t>
            </a:r>
            <a:r>
              <a:rPr lang="en-US" altLang="en-US" dirty="0" err="1"/>
              <a:t>može</a:t>
            </a:r>
            <a:r>
              <a:rPr lang="en-US" altLang="en-US" dirty="0"/>
              <a:t> da </a:t>
            </a:r>
            <a:r>
              <a:rPr lang="en-US" altLang="en-US" dirty="0" err="1"/>
              <a:t>bude</a:t>
            </a:r>
            <a:r>
              <a:rPr lang="en-US" altLang="en-US" dirty="0"/>
              <a:t> </a:t>
            </a:r>
            <a:r>
              <a:rPr lang="en-US" altLang="en-US" dirty="0" err="1"/>
              <a:t>roditeljska</a:t>
            </a:r>
            <a:r>
              <a:rPr lang="en-US" altLang="en-US" dirty="0"/>
              <a:t> </a:t>
            </a:r>
            <a:r>
              <a:rPr lang="en-US" altLang="en-US" dirty="0" err="1"/>
              <a:t>tj</a:t>
            </a:r>
            <a:r>
              <a:rPr lang="en-US" altLang="en-US" dirty="0"/>
              <a:t>. </a:t>
            </a:r>
            <a:r>
              <a:rPr lang="en-US" altLang="en-US" dirty="0" err="1"/>
              <a:t>prekida</a:t>
            </a:r>
            <a:r>
              <a:rPr lang="en-US" altLang="en-US" dirty="0"/>
              <a:t> se </a:t>
            </a:r>
            <a:r>
              <a:rPr lang="en-US" altLang="en-US" dirty="0" err="1"/>
              <a:t>lanac</a:t>
            </a:r>
            <a:r>
              <a:rPr lang="en-US" altLang="en-US" dirty="0"/>
              <a:t> </a:t>
            </a:r>
            <a:r>
              <a:rPr lang="en-US" altLang="en-US" dirty="0" err="1"/>
              <a:t>nasleđivanja</a:t>
            </a:r>
            <a:r>
              <a:rPr lang="en-US" alt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1">
            <a:extLst>
              <a:ext uri="{FF2B5EF4-FFF2-40B4-BE49-F238E27FC236}">
                <a16:creationId xmlns:a16="http://schemas.microsoft.com/office/drawing/2014/main" id="{75652E92-EC24-433D-9DB5-E4438D972517}"/>
              </a:ext>
            </a:extLst>
          </p:cNvPr>
          <p:cNvSpPr>
            <a:spLocks noGrp="1" noChangeArrowheads="1"/>
          </p:cNvSpPr>
          <p:nvPr>
            <p:ph type="title"/>
          </p:nvPr>
        </p:nvSpPr>
        <p:spPr/>
        <p:txBody>
          <a:bodyPr/>
          <a:lstStyle/>
          <a:p>
            <a:endParaRPr lang="en-US" altLang="en-US"/>
          </a:p>
        </p:txBody>
      </p:sp>
      <p:sp>
        <p:nvSpPr>
          <p:cNvPr id="273411" name="Content Placeholder 2">
            <a:extLst>
              <a:ext uri="{FF2B5EF4-FFF2-40B4-BE49-F238E27FC236}">
                <a16:creationId xmlns:a16="http://schemas.microsoft.com/office/drawing/2014/main" id="{7183397E-2343-484B-81A0-83F0698659F2}"/>
              </a:ext>
            </a:extLst>
          </p:cNvPr>
          <p:cNvSpPr>
            <a:spLocks noGrp="1" noChangeArrowheads="1"/>
          </p:cNvSpPr>
          <p:nvPr>
            <p:ph idx="1"/>
          </p:nvPr>
        </p:nvSpPr>
        <p:spPr/>
        <p:txBody>
          <a:bodyPr/>
          <a:lstStyle/>
          <a:p>
            <a:endParaRPr lang="en-US" altLang="en-US"/>
          </a:p>
        </p:txBody>
      </p:sp>
      <p:pic>
        <p:nvPicPr>
          <p:cNvPr id="273412" name="Picture 10">
            <a:extLst>
              <a:ext uri="{FF2B5EF4-FFF2-40B4-BE49-F238E27FC236}">
                <a16:creationId xmlns:a16="http://schemas.microsoft.com/office/drawing/2014/main" id="{D6037810-D03B-4171-BDF1-30A605EAB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44451"/>
            <a:ext cx="8286751"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3" name="Picture 8">
            <a:extLst>
              <a:ext uri="{FF2B5EF4-FFF2-40B4-BE49-F238E27FC236}">
                <a16:creationId xmlns:a16="http://schemas.microsoft.com/office/drawing/2014/main" id="{90CCF7EF-12F7-4A6E-B68B-63C78934C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6" y="0"/>
            <a:ext cx="2352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1">
            <a:extLst>
              <a:ext uri="{FF2B5EF4-FFF2-40B4-BE49-F238E27FC236}">
                <a16:creationId xmlns:a16="http://schemas.microsoft.com/office/drawing/2014/main" id="{0C225C74-14BD-4D17-B0B4-19DB5B0139CA}"/>
              </a:ext>
            </a:extLst>
          </p:cNvPr>
          <p:cNvSpPr>
            <a:spLocks noGrp="1" noChangeArrowheads="1"/>
          </p:cNvSpPr>
          <p:nvPr>
            <p:ph type="title"/>
          </p:nvPr>
        </p:nvSpPr>
        <p:spPr/>
        <p:txBody>
          <a:bodyPr/>
          <a:lstStyle/>
          <a:p>
            <a:endParaRPr lang="en-US" altLang="en-US"/>
          </a:p>
        </p:txBody>
      </p:sp>
      <p:sp>
        <p:nvSpPr>
          <p:cNvPr id="274435" name="Content Placeholder 2">
            <a:extLst>
              <a:ext uri="{FF2B5EF4-FFF2-40B4-BE49-F238E27FC236}">
                <a16:creationId xmlns:a16="http://schemas.microsoft.com/office/drawing/2014/main" id="{91CF29B7-92B9-40D8-A4FF-298BFE5A2E1E}"/>
              </a:ext>
            </a:extLst>
          </p:cNvPr>
          <p:cNvSpPr>
            <a:spLocks noGrp="1" noChangeArrowheads="1"/>
          </p:cNvSpPr>
          <p:nvPr>
            <p:ph idx="1"/>
          </p:nvPr>
        </p:nvSpPr>
        <p:spPr/>
        <p:txBody>
          <a:bodyPr/>
          <a:lstStyle/>
          <a:p>
            <a:endParaRPr lang="en-US" altLang="en-US"/>
          </a:p>
        </p:txBody>
      </p:sp>
      <p:pic>
        <p:nvPicPr>
          <p:cNvPr id="274436" name="Picture 10">
            <a:extLst>
              <a:ext uri="{FF2B5EF4-FFF2-40B4-BE49-F238E27FC236}">
                <a16:creationId xmlns:a16="http://schemas.microsoft.com/office/drawing/2014/main" id="{DDB70743-27D6-4031-9741-E17851EB6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988"/>
            <a:ext cx="9144000" cy="386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7" name="Picture 12">
            <a:extLst>
              <a:ext uri="{FF2B5EF4-FFF2-40B4-BE49-F238E27FC236}">
                <a16:creationId xmlns:a16="http://schemas.microsoft.com/office/drawing/2014/main" id="{B2D67068-3CD4-482A-8ED0-F21523B80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4076700"/>
            <a:ext cx="8316913"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ext Box 4">
            <a:extLst>
              <a:ext uri="{FF2B5EF4-FFF2-40B4-BE49-F238E27FC236}">
                <a16:creationId xmlns:a16="http://schemas.microsoft.com/office/drawing/2014/main" id="{A8880F79-D16E-40C0-A735-9275B5E76FA0}"/>
              </a:ext>
            </a:extLst>
          </p:cNvPr>
          <p:cNvSpPr txBox="1">
            <a:spLocks noChangeArrowheads="1"/>
          </p:cNvSpPr>
          <p:nvPr/>
        </p:nvSpPr>
        <p:spPr bwMode="auto">
          <a:xfrm>
            <a:off x="1755776" y="466725"/>
            <a:ext cx="4670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b="1" u="sng">
                <a:solidFill>
                  <a:srgbClr val="00007D"/>
                </a:solidFill>
              </a:rPr>
              <a:t>Nizovi i izvedene klase </a:t>
            </a:r>
          </a:p>
        </p:txBody>
      </p:sp>
      <p:sp>
        <p:nvSpPr>
          <p:cNvPr id="275459" name="Text Box 5">
            <a:extLst>
              <a:ext uri="{FF2B5EF4-FFF2-40B4-BE49-F238E27FC236}">
                <a16:creationId xmlns:a16="http://schemas.microsoft.com/office/drawing/2014/main" id="{C09E4CA4-F0A1-49F4-A730-4020F9A779A5}"/>
              </a:ext>
            </a:extLst>
          </p:cNvPr>
          <p:cNvSpPr txBox="1">
            <a:spLocks noChangeArrowheads="1"/>
          </p:cNvSpPr>
          <p:nvPr/>
        </p:nvSpPr>
        <p:spPr bwMode="auto">
          <a:xfrm>
            <a:off x="1827213" y="128905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a:solidFill>
                <a:srgbClr val="000000"/>
              </a:solidFill>
            </a:endParaRPr>
          </a:p>
        </p:txBody>
      </p:sp>
      <p:sp>
        <p:nvSpPr>
          <p:cNvPr id="275460" name="Text Box 7">
            <a:extLst>
              <a:ext uri="{FF2B5EF4-FFF2-40B4-BE49-F238E27FC236}">
                <a16:creationId xmlns:a16="http://schemas.microsoft.com/office/drawing/2014/main" id="{DFEDA1F3-4173-43EB-9BDF-52856222C4AA}"/>
              </a:ext>
            </a:extLst>
          </p:cNvPr>
          <p:cNvSpPr txBox="1">
            <a:spLocks noChangeArrowheads="1"/>
          </p:cNvSpPr>
          <p:nvPr/>
        </p:nvSpPr>
        <p:spPr bwMode="auto">
          <a:xfrm>
            <a:off x="1827213" y="13604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a:solidFill>
                <a:srgbClr val="000000"/>
              </a:solidFill>
            </a:endParaRPr>
          </a:p>
        </p:txBody>
      </p:sp>
      <p:graphicFrame>
        <p:nvGraphicFramePr>
          <p:cNvPr id="275461" name="Object 8">
            <a:extLst>
              <a:ext uri="{FF2B5EF4-FFF2-40B4-BE49-F238E27FC236}">
                <a16:creationId xmlns:a16="http://schemas.microsoft.com/office/drawing/2014/main" id="{43B6AB57-9A7E-4BE7-8E71-D732BF3F29E7}"/>
              </a:ext>
            </a:extLst>
          </p:cNvPr>
          <p:cNvGraphicFramePr>
            <a:graphicFrameLocks noChangeAspect="1"/>
          </p:cNvGraphicFramePr>
          <p:nvPr/>
        </p:nvGraphicFramePr>
        <p:xfrm>
          <a:off x="1706564" y="1268413"/>
          <a:ext cx="8664575" cy="2652712"/>
        </p:xfrm>
        <a:graphic>
          <a:graphicData uri="http://schemas.openxmlformats.org/presentationml/2006/ole">
            <mc:AlternateContent xmlns:mc="http://schemas.openxmlformats.org/markup-compatibility/2006">
              <mc:Choice xmlns:v="urn:schemas-microsoft-com:vml" Requires="v">
                <p:oleObj spid="_x0000_s1026" name="Document" r:id="rId3" imgW="8211625" imgH="2518175" progId="Word.Document.8">
                  <p:embed/>
                </p:oleObj>
              </mc:Choice>
              <mc:Fallback>
                <p:oleObj name="Document" r:id="rId3" imgW="8211625" imgH="2518175" progId="Word.Document.8">
                  <p:embed/>
                  <p:pic>
                    <p:nvPicPr>
                      <p:cNvPr id="275461" name="Object 8">
                        <a:extLst>
                          <a:ext uri="{FF2B5EF4-FFF2-40B4-BE49-F238E27FC236}">
                            <a16:creationId xmlns:a16="http://schemas.microsoft.com/office/drawing/2014/main" id="{43B6AB57-9A7E-4BE7-8E71-D732BF3F2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564" y="1268413"/>
                        <a:ext cx="8664575"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75462" name="Straight Connector 2">
            <a:extLst>
              <a:ext uri="{FF2B5EF4-FFF2-40B4-BE49-F238E27FC236}">
                <a16:creationId xmlns:a16="http://schemas.microsoft.com/office/drawing/2014/main" id="{52626129-0C37-4736-9216-5649CA311A17}"/>
              </a:ext>
            </a:extLst>
          </p:cNvPr>
          <p:cNvCxnSpPr>
            <a:cxnSpLocks noChangeShapeType="1"/>
          </p:cNvCxnSpPr>
          <p:nvPr/>
        </p:nvCxnSpPr>
        <p:spPr bwMode="auto">
          <a:xfrm>
            <a:off x="1919289" y="3906838"/>
            <a:ext cx="81883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275463" name="Rectangle 1">
            <a:extLst>
              <a:ext uri="{FF2B5EF4-FFF2-40B4-BE49-F238E27FC236}">
                <a16:creationId xmlns:a16="http://schemas.microsoft.com/office/drawing/2014/main" id="{50F7E297-392E-4CEF-97FA-B036405F81F9}"/>
              </a:ext>
            </a:extLst>
          </p:cNvPr>
          <p:cNvSpPr>
            <a:spLocks noChangeArrowheads="1"/>
          </p:cNvSpPr>
          <p:nvPr/>
        </p:nvSpPr>
        <p:spPr bwMode="auto">
          <a:xfrm>
            <a:off x="2208213" y="4797425"/>
            <a:ext cx="431800"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64" name="Rectangle 7">
            <a:extLst>
              <a:ext uri="{FF2B5EF4-FFF2-40B4-BE49-F238E27FC236}">
                <a16:creationId xmlns:a16="http://schemas.microsoft.com/office/drawing/2014/main" id="{22A8ADD1-7A2D-4B10-BCEB-C312CDE1E3BD}"/>
              </a:ext>
            </a:extLst>
          </p:cNvPr>
          <p:cNvSpPr>
            <a:spLocks noChangeArrowheads="1"/>
          </p:cNvSpPr>
          <p:nvPr/>
        </p:nvSpPr>
        <p:spPr bwMode="auto">
          <a:xfrm>
            <a:off x="2640013" y="4797425"/>
            <a:ext cx="431800"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65" name="Rectangle 8">
            <a:extLst>
              <a:ext uri="{FF2B5EF4-FFF2-40B4-BE49-F238E27FC236}">
                <a16:creationId xmlns:a16="http://schemas.microsoft.com/office/drawing/2014/main" id="{D932243F-05CA-4994-A21F-B2B751C05C7E}"/>
              </a:ext>
            </a:extLst>
          </p:cNvPr>
          <p:cNvSpPr>
            <a:spLocks noChangeArrowheads="1"/>
          </p:cNvSpPr>
          <p:nvPr/>
        </p:nvSpPr>
        <p:spPr bwMode="auto">
          <a:xfrm>
            <a:off x="3071813" y="4797425"/>
            <a:ext cx="431800"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66" name="Rectangle 9">
            <a:extLst>
              <a:ext uri="{FF2B5EF4-FFF2-40B4-BE49-F238E27FC236}">
                <a16:creationId xmlns:a16="http://schemas.microsoft.com/office/drawing/2014/main" id="{0B0DDEF4-75CE-4481-A423-6E2057D0F416}"/>
              </a:ext>
            </a:extLst>
          </p:cNvPr>
          <p:cNvSpPr>
            <a:spLocks noChangeArrowheads="1"/>
          </p:cNvSpPr>
          <p:nvPr/>
        </p:nvSpPr>
        <p:spPr bwMode="auto">
          <a:xfrm>
            <a:off x="3503613" y="4797425"/>
            <a:ext cx="431800"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67" name="Rectangle 10">
            <a:extLst>
              <a:ext uri="{FF2B5EF4-FFF2-40B4-BE49-F238E27FC236}">
                <a16:creationId xmlns:a16="http://schemas.microsoft.com/office/drawing/2014/main" id="{96F2124F-1D47-4F9D-9E39-6D43BB6CF222}"/>
              </a:ext>
            </a:extLst>
          </p:cNvPr>
          <p:cNvSpPr>
            <a:spLocks noChangeArrowheads="1"/>
          </p:cNvSpPr>
          <p:nvPr/>
        </p:nvSpPr>
        <p:spPr bwMode="auto">
          <a:xfrm>
            <a:off x="3935413" y="4797425"/>
            <a:ext cx="431800"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68" name="Rectangle 11">
            <a:extLst>
              <a:ext uri="{FF2B5EF4-FFF2-40B4-BE49-F238E27FC236}">
                <a16:creationId xmlns:a16="http://schemas.microsoft.com/office/drawing/2014/main" id="{2D673F4E-6078-469E-83B2-18A17EECE033}"/>
              </a:ext>
            </a:extLst>
          </p:cNvPr>
          <p:cNvSpPr>
            <a:spLocks noChangeArrowheads="1"/>
          </p:cNvSpPr>
          <p:nvPr/>
        </p:nvSpPr>
        <p:spPr bwMode="auto">
          <a:xfrm>
            <a:off x="4367214" y="4797425"/>
            <a:ext cx="433387"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69" name="Rectangle 12">
            <a:extLst>
              <a:ext uri="{FF2B5EF4-FFF2-40B4-BE49-F238E27FC236}">
                <a16:creationId xmlns:a16="http://schemas.microsoft.com/office/drawing/2014/main" id="{27203E1B-D920-4ECF-91AA-00AAF4376941}"/>
              </a:ext>
            </a:extLst>
          </p:cNvPr>
          <p:cNvSpPr>
            <a:spLocks noChangeArrowheads="1"/>
          </p:cNvSpPr>
          <p:nvPr/>
        </p:nvSpPr>
        <p:spPr bwMode="auto">
          <a:xfrm>
            <a:off x="4800600" y="4797425"/>
            <a:ext cx="431800"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0" name="Rectangle 13">
            <a:extLst>
              <a:ext uri="{FF2B5EF4-FFF2-40B4-BE49-F238E27FC236}">
                <a16:creationId xmlns:a16="http://schemas.microsoft.com/office/drawing/2014/main" id="{E22EFEDC-C5C8-4AC9-9E4B-8DFE3A6DEB7E}"/>
              </a:ext>
            </a:extLst>
          </p:cNvPr>
          <p:cNvSpPr>
            <a:spLocks noChangeArrowheads="1"/>
          </p:cNvSpPr>
          <p:nvPr/>
        </p:nvSpPr>
        <p:spPr bwMode="auto">
          <a:xfrm>
            <a:off x="5232400" y="4797425"/>
            <a:ext cx="431800"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1" name="Rectangle 2">
            <a:extLst>
              <a:ext uri="{FF2B5EF4-FFF2-40B4-BE49-F238E27FC236}">
                <a16:creationId xmlns:a16="http://schemas.microsoft.com/office/drawing/2014/main" id="{AC2086F7-8CA8-42FC-955C-3228AD7D26AA}"/>
              </a:ext>
            </a:extLst>
          </p:cNvPr>
          <p:cNvSpPr>
            <a:spLocks noChangeArrowheads="1"/>
          </p:cNvSpPr>
          <p:nvPr/>
        </p:nvSpPr>
        <p:spPr bwMode="auto">
          <a:xfrm>
            <a:off x="2208213" y="5373688"/>
            <a:ext cx="647700"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2" name="Rectangle 15">
            <a:extLst>
              <a:ext uri="{FF2B5EF4-FFF2-40B4-BE49-F238E27FC236}">
                <a16:creationId xmlns:a16="http://schemas.microsoft.com/office/drawing/2014/main" id="{74372B9E-D5B9-469D-8382-1B5056C92868}"/>
              </a:ext>
            </a:extLst>
          </p:cNvPr>
          <p:cNvSpPr>
            <a:spLocks noChangeArrowheads="1"/>
          </p:cNvSpPr>
          <p:nvPr/>
        </p:nvSpPr>
        <p:spPr bwMode="auto">
          <a:xfrm>
            <a:off x="2855913" y="5373688"/>
            <a:ext cx="647700"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3" name="Rectangle 16">
            <a:extLst>
              <a:ext uri="{FF2B5EF4-FFF2-40B4-BE49-F238E27FC236}">
                <a16:creationId xmlns:a16="http://schemas.microsoft.com/office/drawing/2014/main" id="{19989F2D-A09A-4A39-ACF6-008F06C416CD}"/>
              </a:ext>
            </a:extLst>
          </p:cNvPr>
          <p:cNvSpPr>
            <a:spLocks noChangeArrowheads="1"/>
          </p:cNvSpPr>
          <p:nvPr/>
        </p:nvSpPr>
        <p:spPr bwMode="auto">
          <a:xfrm>
            <a:off x="3503613" y="5373688"/>
            <a:ext cx="647700"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4" name="Rectangle 17">
            <a:extLst>
              <a:ext uri="{FF2B5EF4-FFF2-40B4-BE49-F238E27FC236}">
                <a16:creationId xmlns:a16="http://schemas.microsoft.com/office/drawing/2014/main" id="{B69F8E8B-642A-481E-A39A-B25940C55641}"/>
              </a:ext>
            </a:extLst>
          </p:cNvPr>
          <p:cNvSpPr>
            <a:spLocks noChangeArrowheads="1"/>
          </p:cNvSpPr>
          <p:nvPr/>
        </p:nvSpPr>
        <p:spPr bwMode="auto">
          <a:xfrm>
            <a:off x="4151314" y="5373688"/>
            <a:ext cx="649287"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5" name="Rectangle 18">
            <a:extLst>
              <a:ext uri="{FF2B5EF4-FFF2-40B4-BE49-F238E27FC236}">
                <a16:creationId xmlns:a16="http://schemas.microsoft.com/office/drawing/2014/main" id="{E7AD1D5E-01B7-47DF-8066-E3494E76B85C}"/>
              </a:ext>
            </a:extLst>
          </p:cNvPr>
          <p:cNvSpPr>
            <a:spLocks noChangeArrowheads="1"/>
          </p:cNvSpPr>
          <p:nvPr/>
        </p:nvSpPr>
        <p:spPr bwMode="auto">
          <a:xfrm>
            <a:off x="4800600" y="5373688"/>
            <a:ext cx="647700"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6" name="Rectangle 19">
            <a:extLst>
              <a:ext uri="{FF2B5EF4-FFF2-40B4-BE49-F238E27FC236}">
                <a16:creationId xmlns:a16="http://schemas.microsoft.com/office/drawing/2014/main" id="{4B3E8117-C410-4576-B454-CB577826AF99}"/>
              </a:ext>
            </a:extLst>
          </p:cNvPr>
          <p:cNvSpPr>
            <a:spLocks noChangeArrowheads="1"/>
          </p:cNvSpPr>
          <p:nvPr/>
        </p:nvSpPr>
        <p:spPr bwMode="auto">
          <a:xfrm>
            <a:off x="5448300" y="5373688"/>
            <a:ext cx="647700"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7" name="Rectangle 20">
            <a:extLst>
              <a:ext uri="{FF2B5EF4-FFF2-40B4-BE49-F238E27FC236}">
                <a16:creationId xmlns:a16="http://schemas.microsoft.com/office/drawing/2014/main" id="{5A8F76B0-B820-474B-850C-7E0C2C5C671B}"/>
              </a:ext>
            </a:extLst>
          </p:cNvPr>
          <p:cNvSpPr>
            <a:spLocks noChangeArrowheads="1"/>
          </p:cNvSpPr>
          <p:nvPr/>
        </p:nvSpPr>
        <p:spPr bwMode="auto">
          <a:xfrm>
            <a:off x="6096000" y="5373688"/>
            <a:ext cx="647700"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78" name="Rectangle 21">
            <a:extLst>
              <a:ext uri="{FF2B5EF4-FFF2-40B4-BE49-F238E27FC236}">
                <a16:creationId xmlns:a16="http://schemas.microsoft.com/office/drawing/2014/main" id="{35EAA06A-EC7E-4D5E-A5D1-6D3ABCEB24CC}"/>
              </a:ext>
            </a:extLst>
          </p:cNvPr>
          <p:cNvSpPr>
            <a:spLocks noChangeArrowheads="1"/>
          </p:cNvSpPr>
          <p:nvPr/>
        </p:nvSpPr>
        <p:spPr bwMode="auto">
          <a:xfrm>
            <a:off x="6743700" y="5373688"/>
            <a:ext cx="647700"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cxnSp>
        <p:nvCxnSpPr>
          <p:cNvPr id="275479" name="Straight Arrow Connector 4">
            <a:extLst>
              <a:ext uri="{FF2B5EF4-FFF2-40B4-BE49-F238E27FC236}">
                <a16:creationId xmlns:a16="http://schemas.microsoft.com/office/drawing/2014/main" id="{A2C639AA-F741-41EC-9774-5555723A6C6A}"/>
              </a:ext>
            </a:extLst>
          </p:cNvPr>
          <p:cNvCxnSpPr>
            <a:cxnSpLocks noChangeShapeType="1"/>
          </p:cNvCxnSpPr>
          <p:nvPr/>
        </p:nvCxnSpPr>
        <p:spPr bwMode="auto">
          <a:xfrm flipH="1">
            <a:off x="3935413" y="4508501"/>
            <a:ext cx="215900" cy="2889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5480" name="Straight Arrow Connector 26">
            <a:extLst>
              <a:ext uri="{FF2B5EF4-FFF2-40B4-BE49-F238E27FC236}">
                <a16:creationId xmlns:a16="http://schemas.microsoft.com/office/drawing/2014/main" id="{E86D83F7-E458-4CB4-B43B-FA6D7F3E86DB}"/>
              </a:ext>
            </a:extLst>
          </p:cNvPr>
          <p:cNvCxnSpPr>
            <a:cxnSpLocks noChangeShapeType="1"/>
          </p:cNvCxnSpPr>
          <p:nvPr/>
        </p:nvCxnSpPr>
        <p:spPr bwMode="auto">
          <a:xfrm flipH="1">
            <a:off x="4800600" y="5084764"/>
            <a:ext cx="215900" cy="2889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5481" name="Rectangle 27">
            <a:extLst>
              <a:ext uri="{FF2B5EF4-FFF2-40B4-BE49-F238E27FC236}">
                <a16:creationId xmlns:a16="http://schemas.microsoft.com/office/drawing/2014/main" id="{2FB302A2-214A-4342-8A37-497A37A6684C}"/>
              </a:ext>
            </a:extLst>
          </p:cNvPr>
          <p:cNvSpPr>
            <a:spLocks noChangeArrowheads="1"/>
          </p:cNvSpPr>
          <p:nvPr/>
        </p:nvSpPr>
        <p:spPr bwMode="auto">
          <a:xfrm>
            <a:off x="8399464" y="4581525"/>
            <a:ext cx="433387" cy="215900"/>
          </a:xfrm>
          <a:prstGeom prst="rect">
            <a:avLst/>
          </a:prstGeom>
          <a:solidFill>
            <a:schemeClr val="accent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sp>
        <p:nvSpPr>
          <p:cNvPr id="275482" name="Rectangle 28">
            <a:extLst>
              <a:ext uri="{FF2B5EF4-FFF2-40B4-BE49-F238E27FC236}">
                <a16:creationId xmlns:a16="http://schemas.microsoft.com/office/drawing/2014/main" id="{0516CBB5-9534-4732-B711-E057AA6FFCF8}"/>
              </a:ext>
            </a:extLst>
          </p:cNvPr>
          <p:cNvSpPr>
            <a:spLocks noChangeArrowheads="1"/>
          </p:cNvSpPr>
          <p:nvPr/>
        </p:nvSpPr>
        <p:spPr bwMode="auto">
          <a:xfrm>
            <a:off x="8328025" y="5300663"/>
            <a:ext cx="647700" cy="215900"/>
          </a:xfrm>
          <a:prstGeom prst="rect">
            <a:avLst/>
          </a:prstGeom>
          <a:solidFill>
            <a:srgbClr val="FF0000"/>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en-US" altLang="en-US" sz="1800" u="sng">
              <a:solidFill>
                <a:srgbClr val="000000"/>
              </a:solidFill>
            </a:endParaRPr>
          </a:p>
        </p:txBody>
      </p:sp>
      <p:cxnSp>
        <p:nvCxnSpPr>
          <p:cNvPr id="275483" name="Straight Arrow Connector 22">
            <a:extLst>
              <a:ext uri="{FF2B5EF4-FFF2-40B4-BE49-F238E27FC236}">
                <a16:creationId xmlns:a16="http://schemas.microsoft.com/office/drawing/2014/main" id="{702F7A4A-5898-4D80-A807-96FFAE21DEC0}"/>
              </a:ext>
            </a:extLst>
          </p:cNvPr>
          <p:cNvCxnSpPr>
            <a:cxnSpLocks noChangeShapeType="1"/>
            <a:stCxn id="275482" idx="0"/>
            <a:endCxn id="275481" idx="2"/>
          </p:cNvCxnSpPr>
          <p:nvPr/>
        </p:nvCxnSpPr>
        <p:spPr bwMode="auto">
          <a:xfrm flipH="1" flipV="1">
            <a:off x="8616951" y="4797425"/>
            <a:ext cx="34925" cy="50323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5484" name="TextBox 23">
            <a:extLst>
              <a:ext uri="{FF2B5EF4-FFF2-40B4-BE49-F238E27FC236}">
                <a16:creationId xmlns:a16="http://schemas.microsoft.com/office/drawing/2014/main" id="{2D64D01F-0FA8-4D23-8967-E238097F7673}"/>
              </a:ext>
            </a:extLst>
          </p:cNvPr>
          <p:cNvSpPr txBox="1">
            <a:spLocks noChangeArrowheads="1"/>
          </p:cNvSpPr>
          <p:nvPr/>
        </p:nvSpPr>
        <p:spPr bwMode="auto">
          <a:xfrm>
            <a:off x="1468438" y="4724401"/>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en-US" sz="1600" u="sng">
                <a:solidFill>
                  <a:srgbClr val="000000"/>
                </a:solidFill>
              </a:rPr>
              <a:t>A[0]</a:t>
            </a:r>
          </a:p>
        </p:txBody>
      </p:sp>
      <p:sp>
        <p:nvSpPr>
          <p:cNvPr id="275485" name="TextBox 32">
            <a:extLst>
              <a:ext uri="{FF2B5EF4-FFF2-40B4-BE49-F238E27FC236}">
                <a16:creationId xmlns:a16="http://schemas.microsoft.com/office/drawing/2014/main" id="{3847169B-D7A3-4EA1-848A-139E34127BC5}"/>
              </a:ext>
            </a:extLst>
          </p:cNvPr>
          <p:cNvSpPr txBox="1">
            <a:spLocks noChangeArrowheads="1"/>
          </p:cNvSpPr>
          <p:nvPr/>
        </p:nvSpPr>
        <p:spPr bwMode="auto">
          <a:xfrm>
            <a:off x="4090988" y="4217989"/>
            <a:ext cx="550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en-US" sz="1600" u="sng">
                <a:solidFill>
                  <a:srgbClr val="000000"/>
                </a:solidFill>
              </a:rPr>
              <a:t>A[4]</a:t>
            </a:r>
          </a:p>
        </p:txBody>
      </p:sp>
      <p:sp>
        <p:nvSpPr>
          <p:cNvPr id="275486" name="TextBox 33">
            <a:extLst>
              <a:ext uri="{FF2B5EF4-FFF2-40B4-BE49-F238E27FC236}">
                <a16:creationId xmlns:a16="http://schemas.microsoft.com/office/drawing/2014/main" id="{B9C103C2-9BBD-4596-98C2-88F8911FCDCA}"/>
              </a:ext>
            </a:extLst>
          </p:cNvPr>
          <p:cNvSpPr txBox="1">
            <a:spLocks noChangeArrowheads="1"/>
          </p:cNvSpPr>
          <p:nvPr/>
        </p:nvSpPr>
        <p:spPr bwMode="auto">
          <a:xfrm>
            <a:off x="1477962" y="5327651"/>
            <a:ext cx="54927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en-US" sz="1600" u="sng">
                <a:solidFill>
                  <a:srgbClr val="000000"/>
                </a:solidFill>
              </a:rPr>
              <a:t>B[0]</a:t>
            </a:r>
          </a:p>
        </p:txBody>
      </p:sp>
      <p:sp>
        <p:nvSpPr>
          <p:cNvPr id="275487" name="TextBox 34">
            <a:extLst>
              <a:ext uri="{FF2B5EF4-FFF2-40B4-BE49-F238E27FC236}">
                <a16:creationId xmlns:a16="http://schemas.microsoft.com/office/drawing/2014/main" id="{588F8DD1-428F-4F17-AE1D-A353F4E9EC09}"/>
              </a:ext>
            </a:extLst>
          </p:cNvPr>
          <p:cNvSpPr txBox="1">
            <a:spLocks noChangeArrowheads="1"/>
          </p:cNvSpPr>
          <p:nvPr/>
        </p:nvSpPr>
        <p:spPr bwMode="auto">
          <a:xfrm>
            <a:off x="5018088" y="4994275"/>
            <a:ext cx="550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en-US" sz="1600" u="sng">
                <a:solidFill>
                  <a:srgbClr val="000000"/>
                </a:solidFill>
              </a:rPr>
              <a:t>B[4]</a:t>
            </a:r>
          </a:p>
        </p:txBody>
      </p:sp>
      <p:sp>
        <p:nvSpPr>
          <p:cNvPr id="275488" name="TextBox 35">
            <a:extLst>
              <a:ext uri="{FF2B5EF4-FFF2-40B4-BE49-F238E27FC236}">
                <a16:creationId xmlns:a16="http://schemas.microsoft.com/office/drawing/2014/main" id="{EE299F9F-92DE-4095-977A-B36A364698FD}"/>
              </a:ext>
            </a:extLst>
          </p:cNvPr>
          <p:cNvSpPr txBox="1">
            <a:spLocks noChangeArrowheads="1"/>
          </p:cNvSpPr>
          <p:nvPr/>
        </p:nvSpPr>
        <p:spPr bwMode="auto">
          <a:xfrm>
            <a:off x="3179764" y="5892800"/>
            <a:ext cx="28924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en-US" sz="1600">
                <a:solidFill>
                  <a:srgbClr val="000000"/>
                </a:solidFill>
              </a:rPr>
              <a:t>&amp;A[4] =&amp;A[0] + 4*sizeof(A[0])</a:t>
            </a:r>
          </a:p>
          <a:p>
            <a:pPr eaLnBrk="0" fontAlgn="base" hangingPunct="0">
              <a:spcBef>
                <a:spcPct val="0"/>
              </a:spcBef>
              <a:spcAft>
                <a:spcPct val="0"/>
              </a:spcAft>
              <a:buClrTx/>
              <a:buSzTx/>
              <a:buNone/>
            </a:pPr>
            <a:r>
              <a:rPr lang="en-US" altLang="en-US" sz="1600">
                <a:solidFill>
                  <a:srgbClr val="000000"/>
                </a:solidFill>
              </a:rPr>
              <a:t>&amp;B[4] =&amp;B[0] + 4*sizeof(B[0])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0BA71732-97B3-4FE0-99B6-8B21A98E8006}"/>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u="sng"/>
              <a:t>“Virtuelizacija” konstruktora - 1</a:t>
            </a:r>
          </a:p>
        </p:txBody>
      </p:sp>
      <p:sp>
        <p:nvSpPr>
          <p:cNvPr id="74757" name="Rectangle 3">
            <a:extLst>
              <a:ext uri="{FF2B5EF4-FFF2-40B4-BE49-F238E27FC236}">
                <a16:creationId xmlns:a16="http://schemas.microsoft.com/office/drawing/2014/main" id="{B65504E8-D34A-4A86-B49E-A49351DDEDDA}"/>
              </a:ext>
            </a:extLst>
          </p:cNvPr>
          <p:cNvSpPr>
            <a:spLocks noGrp="1" noChangeArrowheads="1"/>
          </p:cNvSpPr>
          <p:nvPr>
            <p:ph type="body" idx="1"/>
          </p:nvPr>
        </p:nvSpPr>
        <p:spPr>
          <a:xfrm>
            <a:off x="1981200" y="1185864"/>
            <a:ext cx="8153400" cy="5051425"/>
          </a:xfrm>
        </p:spPr>
        <p:txBody>
          <a:bodyPr vert="horz" wrap="square" lIns="0" tIns="0" rIns="0" bIns="0" numCol="1" anchor="t" anchorCtr="0" compatLnSpc="1">
            <a:prstTxWarp prst="textNoShape">
              <a:avLst/>
            </a:prstTxWarp>
          </a:bodyPr>
          <a:lstStyle/>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class </a:t>
            </a:r>
            <a:r>
              <a:rPr lang="en-US" sz="1800" b="1" noProof="1">
                <a:solidFill>
                  <a:srgbClr val="0033CC"/>
                </a:solidFill>
                <a:latin typeface="Courier New" pitchFamily="49" charset="0"/>
                <a:cs typeface="Courier New" pitchFamily="49" charset="0"/>
              </a:rPr>
              <a:t>Shape</a:t>
            </a:r>
            <a:r>
              <a:rPr lang="en-US" sz="1800" b="1" noProof="1">
                <a:solidFill>
                  <a:srgbClr val="003366"/>
                </a:solidFill>
                <a:latin typeface="Courier New" pitchFamily="49" charset="0"/>
                <a:cs typeface="Courier New" pitchFamily="49" charset="0"/>
              </a:rPr>
              <a:t> {</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public:</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virtual ~Shape() { }  </a:t>
            </a:r>
            <a:r>
              <a:rPr lang="en-US" sz="1800" b="1" noProof="1">
                <a:solidFill>
                  <a:srgbClr val="800000"/>
                </a:solidFill>
                <a:latin typeface="Courier New" pitchFamily="49" charset="0"/>
                <a:cs typeface="Courier New" pitchFamily="49" charset="0"/>
              </a:rPr>
              <a:t>// virtuelni destruktor</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virtual Shape* </a:t>
            </a:r>
            <a:r>
              <a:rPr lang="en-US" sz="1800" b="1" noProof="1">
                <a:solidFill>
                  <a:srgbClr val="00B050"/>
                </a:solidFill>
                <a:latin typeface="Courier New" pitchFamily="49" charset="0"/>
                <a:cs typeface="Courier New" pitchFamily="49" charset="0"/>
              </a:rPr>
              <a:t>Clone</a:t>
            </a:r>
            <a:r>
              <a:rPr lang="en-US" sz="1800" b="1" noProof="1">
                <a:solidFill>
                  <a:srgbClr val="003366"/>
                </a:solidFill>
                <a:latin typeface="Courier New" pitchFamily="49" charset="0"/>
                <a:cs typeface="Courier New" pitchFamily="49" charset="0"/>
              </a:rPr>
              <a:t>()  const = 0; </a:t>
            </a:r>
            <a:r>
              <a:rPr lang="en-US" sz="1800" b="1" noProof="1">
                <a:solidFill>
                  <a:srgbClr val="800000"/>
                </a:solidFill>
                <a:latin typeface="Courier New" pitchFamily="49" charset="0"/>
                <a:cs typeface="Courier New" pitchFamily="49" charset="0"/>
              </a:rPr>
              <a:t>// Koristi konstruktor kopije</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virtual Shape* </a:t>
            </a:r>
            <a:r>
              <a:rPr lang="en-US" sz="1800" b="1" noProof="1">
                <a:solidFill>
                  <a:srgbClr val="00B050"/>
                </a:solidFill>
                <a:latin typeface="Courier New" pitchFamily="49" charset="0"/>
                <a:cs typeface="Courier New" pitchFamily="49" charset="0"/>
              </a:rPr>
              <a:t>Create</a:t>
            </a:r>
            <a:r>
              <a:rPr lang="en-US" sz="1800" b="1" noProof="1">
                <a:solidFill>
                  <a:srgbClr val="003366"/>
                </a:solidFill>
                <a:latin typeface="Courier New" pitchFamily="49" charset="0"/>
                <a:cs typeface="Courier New" pitchFamily="49" charset="0"/>
              </a:rPr>
              <a:t>() const = 0</a:t>
            </a:r>
            <a:r>
              <a:rPr lang="en-US" sz="1800" b="1" noProof="1">
                <a:solidFill>
                  <a:srgbClr val="800000"/>
                </a:solidFill>
                <a:latin typeface="Courier New" pitchFamily="49" charset="0"/>
                <a:cs typeface="Courier New" pitchFamily="49" charset="0"/>
              </a:rPr>
              <a:t>; // Koristi podrazumevani konstruktor</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class </a:t>
            </a:r>
            <a:r>
              <a:rPr lang="en-US" sz="1800" b="1" noProof="1">
                <a:solidFill>
                  <a:srgbClr val="FF0000"/>
                </a:solidFill>
                <a:latin typeface="Courier New" pitchFamily="49" charset="0"/>
                <a:cs typeface="Courier New" pitchFamily="49" charset="0"/>
              </a:rPr>
              <a:t>Circle</a:t>
            </a:r>
            <a:r>
              <a:rPr lang="en-US" sz="1800" b="1" noProof="1">
                <a:solidFill>
                  <a:srgbClr val="003366"/>
                </a:solidFill>
                <a:latin typeface="Courier New" pitchFamily="49" charset="0"/>
                <a:cs typeface="Courier New" pitchFamily="49" charset="0"/>
              </a:rPr>
              <a:t> : public </a:t>
            </a:r>
            <a:r>
              <a:rPr lang="en-US" sz="1800" b="1" noProof="1">
                <a:solidFill>
                  <a:srgbClr val="0033CC"/>
                </a:solidFill>
                <a:latin typeface="Courier New" pitchFamily="49" charset="0"/>
                <a:cs typeface="Courier New" pitchFamily="49" charset="0"/>
              </a:rPr>
              <a:t>Shape</a:t>
            </a:r>
            <a:r>
              <a:rPr lang="en-US" sz="1800" b="1" noProof="1">
                <a:solidFill>
                  <a:srgbClr val="003366"/>
                </a:solidFill>
                <a:latin typeface="Courier New" pitchFamily="49" charset="0"/>
                <a:cs typeface="Courier New" pitchFamily="49" charset="0"/>
              </a:rPr>
              <a:t> {</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int r;</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public:</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Circle(int ri = 0):r(ri){}</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Circle(const Circle &amp;d):r(d.r){}</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Shape * Clone() const;   </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Shape * Create() const;   </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Shape *Circle::</a:t>
            </a:r>
            <a:r>
              <a:rPr lang="en-US" sz="1800" b="1" noProof="1">
                <a:solidFill>
                  <a:srgbClr val="00B050"/>
                </a:solidFill>
                <a:latin typeface="Courier New" pitchFamily="49" charset="0"/>
                <a:cs typeface="Courier New" pitchFamily="49" charset="0"/>
              </a:rPr>
              <a:t>Clone</a:t>
            </a:r>
            <a:r>
              <a:rPr lang="en-US" sz="1800" b="1" noProof="1">
                <a:solidFill>
                  <a:srgbClr val="003366"/>
                </a:solidFill>
                <a:latin typeface="Courier New" pitchFamily="49" charset="0"/>
                <a:cs typeface="Courier New" pitchFamily="49" charset="0"/>
              </a:rPr>
              <a:t>() const { return new </a:t>
            </a:r>
            <a:r>
              <a:rPr lang="en-US" sz="1800" b="1" noProof="1">
                <a:solidFill>
                  <a:srgbClr val="C00000"/>
                </a:solidFill>
                <a:latin typeface="Courier New" pitchFamily="49" charset="0"/>
                <a:cs typeface="Courier New" pitchFamily="49" charset="0"/>
              </a:rPr>
              <a:t>Circle(*this)</a:t>
            </a:r>
            <a:r>
              <a:rPr lang="en-US" sz="1800" b="1" noProof="1">
                <a:solidFill>
                  <a:srgbClr val="003366"/>
                </a:solidFill>
                <a:latin typeface="Courier New" pitchFamily="49" charset="0"/>
                <a:cs typeface="Courier New" pitchFamily="49" charset="0"/>
              </a:rPr>
              <a:t>;}</a:t>
            </a:r>
          </a:p>
          <a:p>
            <a:pPr marL="0"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lang="en-US" sz="1800" b="1" noProof="1">
                <a:solidFill>
                  <a:srgbClr val="003366"/>
                </a:solidFill>
                <a:latin typeface="Courier New" pitchFamily="49" charset="0"/>
                <a:cs typeface="Courier New" pitchFamily="49" charset="0"/>
              </a:rPr>
              <a:t> Shape *Circle::</a:t>
            </a:r>
            <a:r>
              <a:rPr lang="en-US" sz="1800" b="1" noProof="1">
                <a:solidFill>
                  <a:srgbClr val="00B050"/>
                </a:solidFill>
                <a:latin typeface="Courier New" pitchFamily="49" charset="0"/>
                <a:cs typeface="Courier New" pitchFamily="49" charset="0"/>
              </a:rPr>
              <a:t>Create</a:t>
            </a:r>
            <a:r>
              <a:rPr lang="en-US" sz="1800" b="1" noProof="1">
                <a:solidFill>
                  <a:srgbClr val="003366"/>
                </a:solidFill>
                <a:latin typeface="Courier New" pitchFamily="49" charset="0"/>
                <a:cs typeface="Courier New" pitchFamily="49" charset="0"/>
              </a:rPr>
              <a:t>() const { return new </a:t>
            </a:r>
            <a:r>
              <a:rPr lang="en-US" sz="1800" b="1" noProof="1">
                <a:solidFill>
                  <a:srgbClr val="C00000"/>
                </a:solidFill>
                <a:latin typeface="Courier New" pitchFamily="49" charset="0"/>
                <a:cs typeface="Courier New" pitchFamily="49" charset="0"/>
              </a:rPr>
              <a:t>Circle()</a:t>
            </a:r>
            <a:r>
              <a:rPr lang="en-US" sz="1800" b="1" noProof="1">
                <a:solidFill>
                  <a:srgbClr val="003366"/>
                </a:solidFill>
                <a:latin typeface="Courier New" pitchFamily="49" charset="0"/>
                <a:cs typeface="Courier New" pitchFamily="49" charset="0"/>
              </a:rPr>
              <a:t>;}</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lang="en-US" sz="1600" b="1" noProof="1">
              <a:solidFill>
                <a:srgbClr val="003366"/>
              </a:solidFill>
              <a:latin typeface="Courier New"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4">
            <a:extLst>
              <a:ext uri="{FF2B5EF4-FFF2-40B4-BE49-F238E27FC236}">
                <a16:creationId xmlns:a16="http://schemas.microsoft.com/office/drawing/2014/main" id="{A52A0BA7-D4F5-4CA5-B224-4254C672532F}"/>
              </a:ext>
            </a:extLst>
          </p:cNvPr>
          <p:cNvSpPr txBox="1">
            <a:spLocks noChangeArrowheads="1"/>
          </p:cNvSpPr>
          <p:nvPr/>
        </p:nvSpPr>
        <p:spPr bwMode="auto">
          <a:xfrm>
            <a:off x="4151313" y="404814"/>
            <a:ext cx="442595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sz="1800" b="1">
                <a:solidFill>
                  <a:srgbClr val="000000"/>
                </a:solidFill>
              </a:rPr>
              <a:t>class</a:t>
            </a:r>
            <a:r>
              <a:rPr lang="en-US" altLang="sr-Latn-RS" sz="1800">
                <a:solidFill>
                  <a:srgbClr val="000000"/>
                </a:solidFill>
              </a:rPr>
              <a:t> Osnovna {</a:t>
            </a:r>
            <a:br>
              <a:rPr lang="en-US" altLang="sr-Latn-RS" sz="1800">
                <a:solidFill>
                  <a:srgbClr val="000000"/>
                </a:solidFill>
              </a:rPr>
            </a:br>
            <a:r>
              <a:rPr lang="en-US" altLang="sr-Latn-RS" sz="1800" b="1">
                <a:solidFill>
                  <a:srgbClr val="000000"/>
                </a:solidFill>
              </a:rPr>
              <a:t>public</a:t>
            </a:r>
            <a:r>
              <a:rPr lang="en-US" altLang="sr-Latn-RS" sz="1800">
                <a:solidFill>
                  <a:srgbClr val="000000"/>
                </a:solidFill>
              </a:rPr>
              <a:t>: </a:t>
            </a:r>
            <a:r>
              <a:rPr lang="en-US" altLang="sr-Latn-RS" sz="1800" b="1">
                <a:solidFill>
                  <a:srgbClr val="000000"/>
                </a:solidFill>
              </a:rPr>
              <a:t>int</a:t>
            </a:r>
            <a:r>
              <a:rPr lang="en-US" altLang="sr-Latn-RS" sz="1800">
                <a:solidFill>
                  <a:srgbClr val="000000"/>
                </a:solidFill>
              </a:rPr>
              <a:t> bi;</a:t>
            </a:r>
            <a:br>
              <a:rPr lang="en-US" altLang="sr-Latn-RS" sz="1800">
                <a:solidFill>
                  <a:srgbClr val="000000"/>
                </a:solidFill>
              </a:rPr>
            </a:br>
            <a:r>
              <a:rPr lang="en-US" altLang="sr-Latn-RS" sz="1800">
                <a:solidFill>
                  <a:srgbClr val="000000"/>
                </a:solidFill>
              </a:rPr>
              <a:t>};</a:t>
            </a:r>
            <a:br>
              <a:rPr lang="en-US" altLang="sr-Latn-RS" sz="1800">
                <a:solidFill>
                  <a:srgbClr val="000000"/>
                </a:solidFill>
              </a:rPr>
            </a:br>
            <a:br>
              <a:rPr lang="en-US" altLang="sr-Latn-RS" sz="1800">
                <a:solidFill>
                  <a:srgbClr val="000000"/>
                </a:solidFill>
              </a:rPr>
            </a:br>
            <a:r>
              <a:rPr lang="en-US" altLang="sr-Latn-RS" sz="1800" b="1">
                <a:solidFill>
                  <a:srgbClr val="000000"/>
                </a:solidFill>
              </a:rPr>
              <a:t>class</a:t>
            </a:r>
            <a:r>
              <a:rPr lang="en-US" altLang="sr-Latn-RS" sz="1800">
                <a:solidFill>
                  <a:srgbClr val="000000"/>
                </a:solidFill>
              </a:rPr>
              <a:t> Izvedena : </a:t>
            </a:r>
            <a:r>
              <a:rPr lang="en-US" altLang="sr-Latn-RS" sz="1800" b="1">
                <a:solidFill>
                  <a:srgbClr val="000000"/>
                </a:solidFill>
              </a:rPr>
              <a:t>public</a:t>
            </a:r>
            <a:r>
              <a:rPr lang="en-US" altLang="sr-Latn-RS" sz="1800">
                <a:solidFill>
                  <a:srgbClr val="000000"/>
                </a:solidFill>
              </a:rPr>
              <a:t> Osnovna {</a:t>
            </a:r>
            <a:br>
              <a:rPr lang="en-US" altLang="sr-Latn-RS" sz="1800">
                <a:solidFill>
                  <a:srgbClr val="000000"/>
                </a:solidFill>
              </a:rPr>
            </a:br>
            <a:r>
              <a:rPr lang="en-US" altLang="sr-Latn-RS" sz="1800" b="1">
                <a:solidFill>
                  <a:srgbClr val="000000"/>
                </a:solidFill>
              </a:rPr>
              <a:t>public</a:t>
            </a:r>
            <a:r>
              <a:rPr lang="en-US" altLang="sr-Latn-RS" sz="1800">
                <a:solidFill>
                  <a:srgbClr val="000000"/>
                </a:solidFill>
              </a:rPr>
              <a:t>: </a:t>
            </a:r>
            <a:r>
              <a:rPr lang="en-US" altLang="sr-Latn-RS" sz="1800" b="1">
                <a:solidFill>
                  <a:srgbClr val="000000"/>
                </a:solidFill>
              </a:rPr>
              <a:t>int</a:t>
            </a:r>
            <a:r>
              <a:rPr lang="en-US" altLang="sr-Latn-RS" sz="1800">
                <a:solidFill>
                  <a:srgbClr val="000000"/>
                </a:solidFill>
              </a:rPr>
              <a:t> di;</a:t>
            </a:r>
            <a:br>
              <a:rPr lang="en-US" altLang="sr-Latn-RS" sz="1800">
                <a:solidFill>
                  <a:srgbClr val="000000"/>
                </a:solidFill>
              </a:rPr>
            </a:br>
            <a:r>
              <a:rPr lang="en-US" altLang="sr-Latn-RS" sz="1800">
                <a:solidFill>
                  <a:srgbClr val="000000"/>
                </a:solidFill>
              </a:rPr>
              <a:t>};</a:t>
            </a:r>
            <a:br>
              <a:rPr lang="en-US" altLang="sr-Latn-RS" sz="1800">
                <a:solidFill>
                  <a:srgbClr val="000000"/>
                </a:solidFill>
              </a:rPr>
            </a:br>
            <a:br>
              <a:rPr lang="en-US" altLang="sr-Latn-RS" sz="1800">
                <a:solidFill>
                  <a:srgbClr val="000000"/>
                </a:solidFill>
              </a:rPr>
            </a:br>
            <a:r>
              <a:rPr lang="en-US" altLang="sr-Latn-RS" sz="1800" b="1">
                <a:solidFill>
                  <a:srgbClr val="000000"/>
                </a:solidFill>
              </a:rPr>
              <a:t>void</a:t>
            </a:r>
            <a:r>
              <a:rPr lang="en-US" altLang="sr-Latn-RS" sz="1800">
                <a:solidFill>
                  <a:srgbClr val="000000"/>
                </a:solidFill>
              </a:rPr>
              <a:t> f(Osnovna *b, </a:t>
            </a:r>
            <a:r>
              <a:rPr lang="en-US" altLang="sr-Latn-RS" sz="1800" b="1">
                <a:solidFill>
                  <a:srgbClr val="000000"/>
                </a:solidFill>
              </a:rPr>
              <a:t>int</a:t>
            </a:r>
            <a:r>
              <a:rPr lang="en-US" altLang="sr-Latn-RS" sz="1800">
                <a:solidFill>
                  <a:srgbClr val="000000"/>
                </a:solidFill>
              </a:rPr>
              <a:t> i) { cout</a:t>
            </a:r>
            <a:r>
              <a:rPr lang="sr-Latn-CS" altLang="sr-Latn-RS" sz="1800">
                <a:solidFill>
                  <a:srgbClr val="000000"/>
                </a:solidFill>
              </a:rPr>
              <a:t> </a:t>
            </a:r>
            <a:r>
              <a:rPr lang="en-US" altLang="sr-Latn-RS" sz="1800">
                <a:solidFill>
                  <a:srgbClr val="000000"/>
                </a:solidFill>
              </a:rPr>
              <a:t>&lt;&lt;</a:t>
            </a:r>
            <a:r>
              <a:rPr lang="sr-Latn-CS" altLang="sr-Latn-RS" sz="1800">
                <a:solidFill>
                  <a:srgbClr val="000000"/>
                </a:solidFill>
              </a:rPr>
              <a:t> </a:t>
            </a:r>
            <a:r>
              <a:rPr lang="en-US" altLang="sr-Latn-RS" sz="1800">
                <a:solidFill>
                  <a:srgbClr val="000000"/>
                </a:solidFill>
              </a:rPr>
              <a:t>b[i].bi; }</a:t>
            </a:r>
            <a:br>
              <a:rPr lang="en-US" altLang="sr-Latn-RS" sz="1800">
                <a:solidFill>
                  <a:srgbClr val="000000"/>
                </a:solidFill>
              </a:rPr>
            </a:br>
            <a:br>
              <a:rPr lang="en-US" altLang="sr-Latn-RS" sz="1800">
                <a:solidFill>
                  <a:srgbClr val="000000"/>
                </a:solidFill>
              </a:rPr>
            </a:br>
            <a:r>
              <a:rPr lang="en-US" altLang="sr-Latn-RS" sz="1800" b="1">
                <a:solidFill>
                  <a:srgbClr val="000000"/>
                </a:solidFill>
              </a:rPr>
              <a:t>void</a:t>
            </a:r>
            <a:r>
              <a:rPr lang="en-US" altLang="sr-Latn-RS" sz="1800">
                <a:solidFill>
                  <a:srgbClr val="000000"/>
                </a:solidFill>
              </a:rPr>
              <a:t> main () {</a:t>
            </a:r>
            <a:br>
              <a:rPr lang="en-US" altLang="sr-Latn-RS" sz="1800">
                <a:solidFill>
                  <a:srgbClr val="000000"/>
                </a:solidFill>
              </a:rPr>
            </a:br>
            <a:r>
              <a:rPr lang="en-US" altLang="sr-Latn-RS" sz="1800">
                <a:solidFill>
                  <a:srgbClr val="000000"/>
                </a:solidFill>
              </a:rPr>
              <a:t>  Izvedena d[5];</a:t>
            </a:r>
            <a:br>
              <a:rPr lang="en-US" altLang="sr-Latn-RS" sz="1800">
                <a:solidFill>
                  <a:srgbClr val="000000"/>
                </a:solidFill>
              </a:rPr>
            </a:br>
            <a:r>
              <a:rPr lang="en-US" altLang="sr-Latn-RS" sz="1800">
                <a:solidFill>
                  <a:srgbClr val="000000"/>
                </a:solidFill>
              </a:rPr>
              <a:t>  d[2].bi=77;</a:t>
            </a:r>
            <a:br>
              <a:rPr lang="en-US" altLang="sr-Latn-RS" sz="1800">
                <a:solidFill>
                  <a:srgbClr val="000000"/>
                </a:solidFill>
              </a:rPr>
            </a:br>
            <a:r>
              <a:rPr lang="en-US" altLang="sr-Latn-RS" sz="1800">
                <a:solidFill>
                  <a:srgbClr val="000000"/>
                </a:solidFill>
              </a:rPr>
              <a:t>  f(d,2);             // nece se ispisati 77</a:t>
            </a:r>
            <a:br>
              <a:rPr lang="en-US" altLang="sr-Latn-RS" sz="1800">
                <a:solidFill>
                  <a:srgbClr val="000000"/>
                </a:solidFill>
              </a:rPr>
            </a:br>
            <a:r>
              <a:rPr lang="en-US" altLang="sr-Latn-RS" sz="1800">
                <a:solidFill>
                  <a:srgbClr val="000000"/>
                </a:solidFill>
              </a:rPr>
              <a:t>}</a:t>
            </a:r>
          </a:p>
        </p:txBody>
      </p:sp>
      <p:sp>
        <p:nvSpPr>
          <p:cNvPr id="239619" name="Text Box 5">
            <a:extLst>
              <a:ext uri="{FF2B5EF4-FFF2-40B4-BE49-F238E27FC236}">
                <a16:creationId xmlns:a16="http://schemas.microsoft.com/office/drawing/2014/main" id="{0D8BEB8A-7E14-4D58-B7A8-A957C2A35739}"/>
              </a:ext>
            </a:extLst>
          </p:cNvPr>
          <p:cNvSpPr txBox="1">
            <a:spLocks noChangeArrowheads="1"/>
          </p:cNvSpPr>
          <p:nvPr/>
        </p:nvSpPr>
        <p:spPr bwMode="auto">
          <a:xfrm>
            <a:off x="1558926" y="4724400"/>
            <a:ext cx="9077325" cy="2014538"/>
          </a:xfrm>
          <a:prstGeom prst="rect">
            <a:avLst/>
          </a:prstGeom>
          <a:noFill/>
          <a:ln>
            <a:noFill/>
          </a:ln>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Char char="•"/>
              <a:defRPr/>
            </a:pPr>
            <a:r>
              <a:rPr lang="pl-PL" altLang="sr-Latn-RS" sz="1800" dirty="0">
                <a:solidFill>
                  <a:srgbClr val="000000"/>
                </a:solidFill>
              </a:rPr>
              <a:t> Funkcija </a:t>
            </a:r>
            <a:r>
              <a:rPr lang="pl-PL" altLang="sr-Latn-RS" sz="1800" dirty="0">
                <a:solidFill>
                  <a:srgbClr val="1818FF"/>
                </a:solidFill>
              </a:rPr>
              <a:t>f</a:t>
            </a:r>
            <a:r>
              <a:rPr lang="pl-PL" altLang="sr-Latn-RS" sz="1800" dirty="0">
                <a:solidFill>
                  <a:srgbClr val="000000"/>
                </a:solidFill>
              </a:rPr>
              <a:t> smatra da je dobila niz objekata osnovne klase koji su </a:t>
            </a:r>
            <a:r>
              <a:rPr lang="pl-PL" altLang="sr-Latn-RS" sz="1800" dirty="0">
                <a:solidFill>
                  <a:srgbClr val="00007D">
                    <a:lumMod val="60000"/>
                    <a:lumOff val="40000"/>
                  </a:srgbClr>
                </a:solidFill>
              </a:rPr>
              <a:t>„kraći” </a:t>
            </a:r>
          </a:p>
          <a:p>
            <a:pPr eaLnBrk="0" fontAlgn="base" hangingPunct="0">
              <a:spcBef>
                <a:spcPct val="0"/>
              </a:spcBef>
              <a:spcAft>
                <a:spcPct val="0"/>
              </a:spcAft>
              <a:buClrTx/>
              <a:buSzTx/>
              <a:buNone/>
              <a:defRPr/>
            </a:pPr>
            <a:r>
              <a:rPr lang="pl-PL" altLang="sr-Latn-RS" sz="1800" dirty="0">
                <a:solidFill>
                  <a:srgbClr val="000000"/>
                </a:solidFill>
              </a:rPr>
              <a:t>	od objekata izvedene klase. </a:t>
            </a:r>
          </a:p>
          <a:p>
            <a:pPr eaLnBrk="0" fontAlgn="base" hangingPunct="0">
              <a:spcBef>
                <a:spcPct val="0"/>
              </a:spcBef>
              <a:spcAft>
                <a:spcPct val="0"/>
              </a:spcAft>
              <a:buClrTx/>
              <a:buSzTx/>
              <a:buFontTx/>
              <a:buChar char="•"/>
              <a:defRPr/>
            </a:pPr>
            <a:r>
              <a:rPr lang="pl-PL" altLang="sr-Latn-RS" sz="1800" dirty="0">
                <a:solidFill>
                  <a:srgbClr val="000000"/>
                </a:solidFill>
              </a:rPr>
              <a:t>  Kada joj se prosledi niz objekata izvedene klase, funkcija nema načina da to odredi. </a:t>
            </a:r>
          </a:p>
          <a:p>
            <a:pPr eaLnBrk="0" fontAlgn="base" hangingPunct="0">
              <a:spcBef>
                <a:spcPct val="0"/>
              </a:spcBef>
              <a:spcAft>
                <a:spcPct val="0"/>
              </a:spcAft>
              <a:buClrTx/>
              <a:buSzTx/>
              <a:buFontTx/>
              <a:buChar char="•"/>
              <a:defRPr/>
            </a:pPr>
            <a:r>
              <a:rPr lang="pl-PL" altLang="sr-Latn-RS" sz="1800" dirty="0">
                <a:solidFill>
                  <a:srgbClr val="000000"/>
                </a:solidFill>
              </a:rPr>
              <a:t> Nije fizički moguće u niz objekata osnovne klase smeštati objekte izvedene klase(duži)</a:t>
            </a:r>
          </a:p>
          <a:p>
            <a:pPr eaLnBrk="0" fontAlgn="base" hangingPunct="0">
              <a:spcBef>
                <a:spcPct val="0"/>
              </a:spcBef>
              <a:spcAft>
                <a:spcPct val="0"/>
              </a:spcAft>
              <a:buClrTx/>
              <a:buSzTx/>
              <a:buNone/>
              <a:defRPr/>
            </a:pPr>
            <a:r>
              <a:rPr lang="pl-PL" altLang="sr-Latn-RS" sz="1800" dirty="0">
                <a:solidFill>
                  <a:srgbClr val="000000"/>
                </a:solidFill>
              </a:rPr>
              <a:t> </a:t>
            </a:r>
          </a:p>
          <a:p>
            <a:pPr eaLnBrk="0" fontAlgn="base" hangingPunct="0">
              <a:spcBef>
                <a:spcPct val="0"/>
              </a:spcBef>
              <a:spcAft>
                <a:spcPct val="0"/>
              </a:spcAft>
              <a:buClrTx/>
              <a:buSzTx/>
              <a:buFontTx/>
              <a:buChar char="•"/>
              <a:defRPr/>
            </a:pPr>
            <a:r>
              <a:rPr lang="pl-PL" altLang="sr-Latn-RS" sz="1800" b="1" dirty="0">
                <a:solidFill>
                  <a:srgbClr val="CC3300"/>
                </a:solidFill>
              </a:rPr>
              <a:t> Ako se računa sa nasleđivanjem, u programu ne treba koristiti nizove objekata, </a:t>
            </a:r>
          </a:p>
          <a:p>
            <a:pPr eaLnBrk="0" fontAlgn="base" hangingPunct="0">
              <a:spcBef>
                <a:spcPct val="0"/>
              </a:spcBef>
              <a:spcAft>
                <a:spcPct val="0"/>
              </a:spcAft>
              <a:buClrTx/>
              <a:buSzTx/>
              <a:buNone/>
              <a:defRPr/>
            </a:pPr>
            <a:r>
              <a:rPr lang="pl-PL" altLang="sr-Latn-RS" sz="1800" b="1" dirty="0">
                <a:solidFill>
                  <a:srgbClr val="CC3300"/>
                </a:solidFill>
              </a:rPr>
              <a:t>	već nizove pokazivača na objekte. </a:t>
            </a:r>
            <a:endParaRPr lang="en-US" altLang="sr-Latn-RS" sz="1800" b="1" dirty="0">
              <a:solidFill>
                <a:srgbClr val="CC33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4">
            <a:extLst>
              <a:ext uri="{FF2B5EF4-FFF2-40B4-BE49-F238E27FC236}">
                <a16:creationId xmlns:a16="http://schemas.microsoft.com/office/drawing/2014/main" id="{56BA9019-5820-499E-A4D9-9D60B26B2E14}"/>
              </a:ext>
            </a:extLst>
          </p:cNvPr>
          <p:cNvSpPr txBox="1">
            <a:spLocks noChangeArrowheads="1"/>
          </p:cNvSpPr>
          <p:nvPr/>
        </p:nvSpPr>
        <p:spPr bwMode="auto">
          <a:xfrm>
            <a:off x="1755776" y="639763"/>
            <a:ext cx="7276351" cy="2862322"/>
          </a:xfrm>
          <a:prstGeom prst="rect">
            <a:avLst/>
          </a:prstGeom>
          <a:noFill/>
          <a:ln>
            <a:noFill/>
          </a:ln>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defRPr/>
            </a:pPr>
            <a:r>
              <a:rPr lang="en-US" altLang="sr-Latn-RS" sz="1800" b="1" dirty="0">
                <a:solidFill>
                  <a:srgbClr val="000000"/>
                </a:solidFill>
              </a:rPr>
              <a:t>void</a:t>
            </a:r>
            <a:r>
              <a:rPr lang="en-US" altLang="sr-Latn-RS" sz="1800" dirty="0">
                <a:solidFill>
                  <a:srgbClr val="000000"/>
                </a:solidFill>
              </a:rPr>
              <a:t> f(</a:t>
            </a:r>
            <a:r>
              <a:rPr lang="en-US" altLang="sr-Latn-RS" sz="1800" dirty="0" err="1">
                <a:solidFill>
                  <a:srgbClr val="000000"/>
                </a:solidFill>
              </a:rPr>
              <a:t>Osnovna</a:t>
            </a:r>
            <a:r>
              <a:rPr lang="en-US" altLang="sr-Latn-RS" sz="1800" dirty="0">
                <a:solidFill>
                  <a:srgbClr val="000000"/>
                </a:solidFill>
              </a:rPr>
              <a:t> **b, </a:t>
            </a:r>
            <a:r>
              <a:rPr lang="en-US" altLang="sr-Latn-RS" sz="1800" b="1" dirty="0">
                <a:solidFill>
                  <a:srgbClr val="000000"/>
                </a:solidFill>
              </a:rPr>
              <a:t>int</a:t>
            </a:r>
            <a:r>
              <a:rPr lang="en-US" altLang="sr-Latn-RS" sz="1800" dirty="0">
                <a:solidFill>
                  <a:srgbClr val="000000"/>
                </a:solidFill>
              </a:rPr>
              <a:t> i) { </a:t>
            </a:r>
            <a:r>
              <a:rPr lang="en-US" altLang="sr-Latn-RS" sz="1800" dirty="0" err="1">
                <a:solidFill>
                  <a:srgbClr val="000000"/>
                </a:solidFill>
              </a:rPr>
              <a:t>cout</a:t>
            </a:r>
            <a:r>
              <a:rPr lang="en-US" altLang="sr-Latn-RS" sz="1800" dirty="0">
                <a:solidFill>
                  <a:srgbClr val="000000"/>
                </a:solidFill>
              </a:rPr>
              <a:t>&lt;&lt;b[i]-&gt;bi; }</a:t>
            </a:r>
            <a:br>
              <a:rPr lang="en-US" altLang="sr-Latn-RS" sz="1800" dirty="0">
                <a:solidFill>
                  <a:srgbClr val="000000"/>
                </a:solidFill>
              </a:rPr>
            </a:br>
            <a:br>
              <a:rPr lang="en-US" altLang="sr-Latn-RS" sz="1800" dirty="0">
                <a:solidFill>
                  <a:srgbClr val="000000"/>
                </a:solidFill>
              </a:rPr>
            </a:br>
            <a:r>
              <a:rPr lang="en-US" altLang="sr-Latn-RS" sz="1800" b="1" dirty="0">
                <a:solidFill>
                  <a:srgbClr val="000000"/>
                </a:solidFill>
              </a:rPr>
              <a:t>void</a:t>
            </a:r>
            <a:r>
              <a:rPr lang="en-US" altLang="sr-Latn-RS" sz="1800" dirty="0">
                <a:solidFill>
                  <a:srgbClr val="000000"/>
                </a:solidFill>
              </a:rPr>
              <a:t> main () {</a:t>
            </a:r>
            <a:br>
              <a:rPr lang="en-US" altLang="sr-Latn-RS" sz="1800" dirty="0">
                <a:solidFill>
                  <a:srgbClr val="000000"/>
                </a:solidFill>
              </a:rPr>
            </a:br>
            <a:r>
              <a:rPr lang="en-US" altLang="sr-Latn-RS" sz="1800" dirty="0">
                <a:solidFill>
                  <a:srgbClr val="000000"/>
                </a:solidFill>
              </a:rPr>
              <a:t>  </a:t>
            </a:r>
            <a:r>
              <a:rPr lang="en-US" altLang="sr-Latn-RS" sz="1800" dirty="0" err="1">
                <a:solidFill>
                  <a:srgbClr val="000000"/>
                </a:solidFill>
              </a:rPr>
              <a:t>Osnovna</a:t>
            </a:r>
            <a:r>
              <a:rPr lang="en-US" altLang="sr-Latn-RS" sz="1800" dirty="0">
                <a:solidFill>
                  <a:srgbClr val="000000"/>
                </a:solidFill>
              </a:rPr>
              <a:t> b1;</a:t>
            </a:r>
            <a:br>
              <a:rPr lang="en-US" altLang="sr-Latn-RS" sz="1800" dirty="0">
                <a:solidFill>
                  <a:srgbClr val="000000"/>
                </a:solidFill>
              </a:rPr>
            </a:br>
            <a:r>
              <a:rPr lang="en-US" altLang="sr-Latn-RS" sz="1800" dirty="0">
                <a:solidFill>
                  <a:srgbClr val="000000"/>
                </a:solidFill>
              </a:rPr>
              <a:t>  </a:t>
            </a:r>
            <a:r>
              <a:rPr lang="en-US" altLang="sr-Latn-RS" sz="1800" dirty="0" err="1">
                <a:solidFill>
                  <a:srgbClr val="000000"/>
                </a:solidFill>
              </a:rPr>
              <a:t>Izvedena</a:t>
            </a:r>
            <a:r>
              <a:rPr lang="en-US" altLang="sr-Latn-RS" sz="1800" dirty="0">
                <a:solidFill>
                  <a:srgbClr val="000000"/>
                </a:solidFill>
              </a:rPr>
              <a:t> d1,d2;</a:t>
            </a:r>
            <a:br>
              <a:rPr lang="en-US" altLang="sr-Latn-RS" sz="1800" dirty="0">
                <a:solidFill>
                  <a:srgbClr val="000000"/>
                </a:solidFill>
              </a:rPr>
            </a:br>
            <a:r>
              <a:rPr lang="en-US" altLang="sr-Latn-RS" sz="1800" dirty="0">
                <a:solidFill>
                  <a:srgbClr val="000000"/>
                </a:solidFill>
              </a:rPr>
              <a:t>  </a:t>
            </a:r>
            <a:r>
              <a:rPr lang="en-US" altLang="sr-Latn-RS" sz="1800" dirty="0" err="1">
                <a:solidFill>
                  <a:srgbClr val="000000"/>
                </a:solidFill>
              </a:rPr>
              <a:t>Osnovna</a:t>
            </a:r>
            <a:r>
              <a:rPr lang="en-US" altLang="sr-Latn-RS" sz="1800" dirty="0">
                <a:solidFill>
                  <a:srgbClr val="000000"/>
                </a:solidFill>
              </a:rPr>
              <a:t> *b[5];                 // b se </a:t>
            </a:r>
            <a:r>
              <a:rPr lang="en-US" altLang="sr-Latn-RS" sz="1800" dirty="0" err="1">
                <a:solidFill>
                  <a:srgbClr val="000000"/>
                </a:solidFill>
              </a:rPr>
              <a:t>može</a:t>
            </a:r>
            <a:r>
              <a:rPr lang="en-US" altLang="sr-Latn-RS" sz="1800" dirty="0">
                <a:solidFill>
                  <a:srgbClr val="000000"/>
                </a:solidFill>
              </a:rPr>
              <a:t> </a:t>
            </a:r>
            <a:r>
              <a:rPr lang="en-US" altLang="sr-Latn-RS" sz="1800" dirty="0" err="1">
                <a:solidFill>
                  <a:srgbClr val="000000"/>
                </a:solidFill>
              </a:rPr>
              <a:t>konvertovati</a:t>
            </a:r>
            <a:r>
              <a:rPr lang="en-US" altLang="sr-Latn-RS" sz="1800" dirty="0">
                <a:solidFill>
                  <a:srgbClr val="000000"/>
                </a:solidFill>
              </a:rPr>
              <a:t> u tip </a:t>
            </a:r>
            <a:r>
              <a:rPr lang="en-US" altLang="sr-Latn-RS" sz="1800" dirty="0" err="1">
                <a:solidFill>
                  <a:srgbClr val="000000"/>
                </a:solidFill>
              </a:rPr>
              <a:t>Osnovna</a:t>
            </a:r>
            <a:r>
              <a:rPr lang="en-US" altLang="sr-Latn-RS" sz="1800" dirty="0">
                <a:solidFill>
                  <a:srgbClr val="000000"/>
                </a:solidFill>
              </a:rPr>
              <a:t>**</a:t>
            </a:r>
            <a:br>
              <a:rPr lang="en-US" altLang="sr-Latn-RS" sz="1800" dirty="0">
                <a:solidFill>
                  <a:srgbClr val="000000"/>
                </a:solidFill>
              </a:rPr>
            </a:br>
            <a:r>
              <a:rPr lang="en-US" altLang="sr-Latn-RS" sz="1800" dirty="0">
                <a:solidFill>
                  <a:srgbClr val="000000"/>
                </a:solidFill>
              </a:rPr>
              <a:t>  b[0]=&amp;d1; b[1]=&amp;b1; b[2]=&amp;d2; </a:t>
            </a:r>
            <a:br>
              <a:rPr lang="en-US" altLang="sr-Latn-RS" sz="1800" dirty="0">
                <a:solidFill>
                  <a:srgbClr val="000000"/>
                </a:solidFill>
              </a:rPr>
            </a:br>
            <a:r>
              <a:rPr lang="en-US" altLang="sr-Latn-RS" sz="1800" dirty="0">
                <a:solidFill>
                  <a:srgbClr val="000000"/>
                </a:solidFill>
              </a:rPr>
              <a:t>  d2.bi=77;</a:t>
            </a:r>
            <a:br>
              <a:rPr lang="en-US" altLang="sr-Latn-RS" sz="1800" dirty="0">
                <a:solidFill>
                  <a:srgbClr val="000000"/>
                </a:solidFill>
              </a:rPr>
            </a:br>
            <a:r>
              <a:rPr lang="en-US" altLang="sr-Latn-RS" sz="1800" dirty="0">
                <a:solidFill>
                  <a:srgbClr val="000000"/>
                </a:solidFill>
              </a:rPr>
              <a:t>  f(b,2);                       </a:t>
            </a:r>
            <a:r>
              <a:rPr lang="sr-Latn-CS" altLang="sr-Latn-RS" sz="1800" dirty="0">
                <a:solidFill>
                  <a:srgbClr val="000000"/>
                </a:solidFill>
              </a:rPr>
              <a:t>	</a:t>
            </a:r>
            <a:r>
              <a:rPr lang="en-US" altLang="sr-Latn-RS" sz="1800" dirty="0">
                <a:solidFill>
                  <a:srgbClr val="000000"/>
                </a:solidFill>
              </a:rPr>
              <a:t> // </a:t>
            </a:r>
            <a:r>
              <a:rPr lang="en-US" altLang="sr-Latn-RS" sz="1800" dirty="0" err="1">
                <a:solidFill>
                  <a:srgbClr val="9999FF">
                    <a:lumMod val="75000"/>
                  </a:srgbClr>
                </a:solidFill>
              </a:rPr>
              <a:t>ispisaće</a:t>
            </a:r>
            <a:r>
              <a:rPr lang="en-US" altLang="sr-Latn-RS" sz="1800" dirty="0">
                <a:solidFill>
                  <a:srgbClr val="9999FF">
                    <a:lumMod val="75000"/>
                  </a:srgbClr>
                </a:solidFill>
              </a:rPr>
              <a:t> se 77</a:t>
            </a:r>
            <a:br>
              <a:rPr lang="en-US" altLang="sr-Latn-RS" sz="1800" dirty="0">
                <a:solidFill>
                  <a:srgbClr val="000000"/>
                </a:solidFill>
              </a:rPr>
            </a:br>
            <a:r>
              <a:rPr lang="en-US" altLang="sr-Latn-RS" sz="1800" dirty="0">
                <a:solidFill>
                  <a:srgbClr val="000000"/>
                </a:solidFill>
              </a:rPr>
              <a:t>}</a:t>
            </a:r>
          </a:p>
        </p:txBody>
      </p:sp>
      <p:sp>
        <p:nvSpPr>
          <p:cNvPr id="277507" name="Text Box 5">
            <a:extLst>
              <a:ext uri="{FF2B5EF4-FFF2-40B4-BE49-F238E27FC236}">
                <a16:creationId xmlns:a16="http://schemas.microsoft.com/office/drawing/2014/main" id="{3B7F6AA1-5BA0-401D-9EBD-98230644BE6B}"/>
              </a:ext>
            </a:extLst>
          </p:cNvPr>
          <p:cNvSpPr txBox="1">
            <a:spLocks noChangeArrowheads="1"/>
          </p:cNvSpPr>
          <p:nvPr/>
        </p:nvSpPr>
        <p:spPr bwMode="auto">
          <a:xfrm>
            <a:off x="1682751" y="3779839"/>
            <a:ext cx="5984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Char char="•"/>
            </a:pPr>
            <a:r>
              <a:rPr lang="pl-PL" altLang="sr-Latn-RS" sz="1800">
                <a:solidFill>
                  <a:srgbClr val="000000"/>
                </a:solidFill>
              </a:rPr>
              <a:t>  </a:t>
            </a:r>
            <a:r>
              <a:rPr lang="pl-PL" altLang="sr-Latn-RS" sz="1800" b="1">
                <a:solidFill>
                  <a:srgbClr val="000000"/>
                </a:solidFill>
              </a:rPr>
              <a:t>Nije dozvoljena konverzija Izvedena** u Osnovna**.</a:t>
            </a:r>
          </a:p>
        </p:txBody>
      </p:sp>
      <p:sp>
        <p:nvSpPr>
          <p:cNvPr id="277508" name="Text Box 6">
            <a:extLst>
              <a:ext uri="{FF2B5EF4-FFF2-40B4-BE49-F238E27FC236}">
                <a16:creationId xmlns:a16="http://schemas.microsoft.com/office/drawing/2014/main" id="{0ED96E49-D657-4741-93CF-0C67DD1898C6}"/>
              </a:ext>
            </a:extLst>
          </p:cNvPr>
          <p:cNvSpPr txBox="1">
            <a:spLocks noChangeArrowheads="1"/>
          </p:cNvSpPr>
          <p:nvPr/>
        </p:nvSpPr>
        <p:spPr bwMode="auto">
          <a:xfrm>
            <a:off x="1770064" y="4398964"/>
            <a:ext cx="85202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pl-PL" altLang="sr-Latn-RS" sz="1800" b="1" dirty="0">
                <a:solidFill>
                  <a:srgbClr val="000000"/>
                </a:solidFill>
              </a:rPr>
              <a:t>void</a:t>
            </a:r>
            <a:r>
              <a:rPr lang="pl-PL" altLang="sr-Latn-RS" sz="1800" dirty="0">
                <a:solidFill>
                  <a:srgbClr val="000000"/>
                </a:solidFill>
              </a:rPr>
              <a:t> main () {</a:t>
            </a:r>
            <a:br>
              <a:rPr lang="pl-PL" altLang="sr-Latn-RS" sz="1800" dirty="0">
                <a:solidFill>
                  <a:srgbClr val="000000"/>
                </a:solidFill>
              </a:rPr>
            </a:br>
            <a:r>
              <a:rPr lang="pl-PL" altLang="sr-Latn-RS" sz="1800" dirty="0">
                <a:solidFill>
                  <a:srgbClr val="000000"/>
                </a:solidFill>
              </a:rPr>
              <a:t>  Izvedena *d[5]; 	     // d je tipa Izvedena**</a:t>
            </a:r>
            <a:br>
              <a:rPr lang="pl-PL" altLang="sr-Latn-RS" sz="1800" dirty="0">
                <a:solidFill>
                  <a:srgbClr val="000000"/>
                </a:solidFill>
              </a:rPr>
            </a:br>
            <a:r>
              <a:rPr lang="pl-PL" altLang="sr-Latn-RS" sz="1800" dirty="0">
                <a:solidFill>
                  <a:srgbClr val="000000"/>
                </a:solidFill>
              </a:rPr>
              <a:t>  f(d,2);      	     // ! </a:t>
            </a:r>
            <a:r>
              <a:rPr lang="en-US" altLang="sr-Latn-RS" sz="1800" dirty="0">
                <a:solidFill>
                  <a:srgbClr val="000000"/>
                </a:solidFill>
              </a:rPr>
              <a:t>GRESKA: </a:t>
            </a:r>
            <a:r>
              <a:rPr lang="en-US" altLang="sr-Latn-RS" sz="1800" dirty="0" err="1">
                <a:solidFill>
                  <a:srgbClr val="000000"/>
                </a:solidFill>
              </a:rPr>
              <a:t>pokušana</a:t>
            </a:r>
            <a:r>
              <a:rPr lang="en-US" altLang="sr-Latn-RS" sz="1800" dirty="0">
                <a:solidFill>
                  <a:srgbClr val="000000"/>
                </a:solidFill>
              </a:rPr>
              <a:t> </a:t>
            </a:r>
            <a:r>
              <a:rPr lang="en-US" altLang="sr-Latn-RS" sz="1800" dirty="0" err="1">
                <a:solidFill>
                  <a:srgbClr val="000000"/>
                </a:solidFill>
              </a:rPr>
              <a:t>konverzija</a:t>
            </a:r>
            <a:r>
              <a:rPr lang="en-US" altLang="sr-Latn-RS" sz="1800" dirty="0">
                <a:solidFill>
                  <a:srgbClr val="000000"/>
                </a:solidFill>
              </a:rPr>
              <a:t> </a:t>
            </a:r>
            <a:r>
              <a:rPr lang="en-US" altLang="sr-Latn-RS" sz="1800" dirty="0" err="1">
                <a:solidFill>
                  <a:srgbClr val="000000"/>
                </a:solidFill>
              </a:rPr>
              <a:t>Izvedena</a:t>
            </a:r>
            <a:r>
              <a:rPr lang="en-US" altLang="sr-Latn-RS" sz="1800" dirty="0">
                <a:solidFill>
                  <a:srgbClr val="000000"/>
                </a:solidFill>
              </a:rPr>
              <a:t>** u </a:t>
            </a:r>
            <a:r>
              <a:rPr lang="en-US" altLang="sr-Latn-RS" sz="1800" dirty="0" err="1">
                <a:solidFill>
                  <a:srgbClr val="000000"/>
                </a:solidFill>
              </a:rPr>
              <a:t>Osnovna</a:t>
            </a:r>
            <a:r>
              <a:rPr lang="en-US" altLang="sr-Latn-RS" sz="1800" dirty="0">
                <a:solidFill>
                  <a:srgbClr val="000000"/>
                </a:solidFill>
              </a:rPr>
              <a:t>**</a:t>
            </a:r>
            <a:br>
              <a:rPr lang="en-US" altLang="sr-Latn-RS" sz="1800" dirty="0">
                <a:solidFill>
                  <a:srgbClr val="000000"/>
                </a:solidFill>
              </a:rPr>
            </a:br>
            <a:r>
              <a:rPr lang="en-US" altLang="sr-Latn-RS" sz="1800" dirty="0">
                <a:solidFill>
                  <a:srgbClr val="000000"/>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4">
            <a:extLst>
              <a:ext uri="{FF2B5EF4-FFF2-40B4-BE49-F238E27FC236}">
                <a16:creationId xmlns:a16="http://schemas.microsoft.com/office/drawing/2014/main" id="{6A112EB7-722D-422B-ACA4-A92CF22E503E}"/>
              </a:ext>
            </a:extLst>
          </p:cNvPr>
          <p:cNvSpPr txBox="1">
            <a:spLocks noChangeArrowheads="1"/>
          </p:cNvSpPr>
          <p:nvPr/>
        </p:nvSpPr>
        <p:spPr bwMode="auto">
          <a:xfrm>
            <a:off x="1755776" y="539750"/>
            <a:ext cx="7148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b="1" u="sng">
                <a:solidFill>
                  <a:srgbClr val="00007D"/>
                </a:solidFill>
              </a:rPr>
              <a:t>Višestruko </a:t>
            </a:r>
            <a:r>
              <a:rPr lang="sr-Latn-CS" altLang="sr-Latn-RS" b="1" u="sng">
                <a:solidFill>
                  <a:srgbClr val="00007D"/>
                </a:solidFill>
              </a:rPr>
              <a:t>izvodjenje (</a:t>
            </a:r>
            <a:r>
              <a:rPr lang="en-US" altLang="sr-Latn-RS" b="1" u="sng">
                <a:solidFill>
                  <a:srgbClr val="00007D"/>
                </a:solidFill>
              </a:rPr>
              <a:t>nasleđivanje</a:t>
            </a:r>
            <a:r>
              <a:rPr lang="sr-Latn-CS" altLang="sr-Latn-RS" b="1" u="sng">
                <a:solidFill>
                  <a:srgbClr val="00007D"/>
                </a:solidFill>
              </a:rPr>
              <a:t>)</a:t>
            </a:r>
            <a:endParaRPr lang="en-US" altLang="sr-Latn-RS" b="1" u="sng">
              <a:solidFill>
                <a:srgbClr val="00007D"/>
              </a:solidFill>
            </a:endParaRPr>
          </a:p>
        </p:txBody>
      </p:sp>
      <p:sp>
        <p:nvSpPr>
          <p:cNvPr id="278531" name="Text Box 5">
            <a:extLst>
              <a:ext uri="{FF2B5EF4-FFF2-40B4-BE49-F238E27FC236}">
                <a16:creationId xmlns:a16="http://schemas.microsoft.com/office/drawing/2014/main" id="{95152FF3-6243-4C68-BA0F-C9131A41067F}"/>
              </a:ext>
            </a:extLst>
          </p:cNvPr>
          <p:cNvSpPr txBox="1">
            <a:spLocks noChangeArrowheads="1"/>
          </p:cNvSpPr>
          <p:nvPr/>
        </p:nvSpPr>
        <p:spPr bwMode="auto">
          <a:xfrm>
            <a:off x="1827213" y="1052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a:solidFill>
                <a:srgbClr val="000000"/>
              </a:solidFill>
            </a:endParaRPr>
          </a:p>
        </p:txBody>
      </p:sp>
      <p:graphicFrame>
        <p:nvGraphicFramePr>
          <p:cNvPr id="278532" name="Object 6">
            <a:extLst>
              <a:ext uri="{FF2B5EF4-FFF2-40B4-BE49-F238E27FC236}">
                <a16:creationId xmlns:a16="http://schemas.microsoft.com/office/drawing/2014/main" id="{4C0188C7-0C31-4159-A51D-8E0A9B5BFAA7}"/>
              </a:ext>
            </a:extLst>
          </p:cNvPr>
          <p:cNvGraphicFramePr>
            <a:graphicFrameLocks noChangeAspect="1"/>
          </p:cNvGraphicFramePr>
          <p:nvPr/>
        </p:nvGraphicFramePr>
        <p:xfrm>
          <a:off x="1919289" y="1247776"/>
          <a:ext cx="8353425" cy="3235325"/>
        </p:xfrm>
        <a:graphic>
          <a:graphicData uri="http://schemas.openxmlformats.org/presentationml/2006/ole">
            <mc:AlternateContent xmlns:mc="http://schemas.openxmlformats.org/markup-compatibility/2006">
              <mc:Choice xmlns:v="urn:schemas-microsoft-com:vml" Requires="v">
                <p:oleObj spid="_x0000_s2050" name="Document" r:id="rId3" imgW="8222074" imgH="3183935" progId="Word.Document.8">
                  <p:embed/>
                </p:oleObj>
              </mc:Choice>
              <mc:Fallback>
                <p:oleObj name="Document" r:id="rId3" imgW="8222074" imgH="3183935" progId="Word.Document.8">
                  <p:embed/>
                  <p:pic>
                    <p:nvPicPr>
                      <p:cNvPr id="278532" name="Object 6">
                        <a:extLst>
                          <a:ext uri="{FF2B5EF4-FFF2-40B4-BE49-F238E27FC236}">
                            <a16:creationId xmlns:a16="http://schemas.microsoft.com/office/drawing/2014/main" id="{4C0188C7-0C31-4159-A51D-8E0A9B5BF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9" y="1247776"/>
                        <a:ext cx="8353425"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8533" name="Text Box 7">
            <a:extLst>
              <a:ext uri="{FF2B5EF4-FFF2-40B4-BE49-F238E27FC236}">
                <a16:creationId xmlns:a16="http://schemas.microsoft.com/office/drawing/2014/main" id="{DE212966-6E12-4E66-B12A-25D046D5210B}"/>
              </a:ext>
            </a:extLst>
          </p:cNvPr>
          <p:cNvSpPr txBox="1">
            <a:spLocks noChangeArrowheads="1"/>
          </p:cNvSpPr>
          <p:nvPr/>
        </p:nvSpPr>
        <p:spPr bwMode="auto">
          <a:xfrm>
            <a:off x="2108200" y="4927600"/>
            <a:ext cx="766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sz="1800" b="1">
                <a:solidFill>
                  <a:srgbClr val="000000"/>
                </a:solidFill>
              </a:rPr>
              <a:t>class</a:t>
            </a:r>
            <a:r>
              <a:rPr lang="en-US" altLang="sr-Latn-RS" sz="1800">
                <a:solidFill>
                  <a:srgbClr val="000000"/>
                </a:solidFill>
              </a:rPr>
              <a:t> </a:t>
            </a:r>
            <a:r>
              <a:rPr lang="sr-Latn-CS" altLang="sr-Latn-RS" sz="1800">
                <a:solidFill>
                  <a:srgbClr val="000000"/>
                </a:solidFill>
              </a:rPr>
              <a:t>Izvedena</a:t>
            </a:r>
            <a:r>
              <a:rPr lang="en-US" altLang="sr-Latn-RS" sz="1800">
                <a:solidFill>
                  <a:srgbClr val="000000"/>
                </a:solidFill>
              </a:rPr>
              <a:t> : </a:t>
            </a:r>
            <a:r>
              <a:rPr lang="en-US" altLang="sr-Latn-RS" sz="1800" b="1">
                <a:solidFill>
                  <a:srgbClr val="000000"/>
                </a:solidFill>
              </a:rPr>
              <a:t>public</a:t>
            </a:r>
            <a:r>
              <a:rPr lang="en-US" altLang="sr-Latn-RS" sz="1800">
                <a:solidFill>
                  <a:srgbClr val="000000"/>
                </a:solidFill>
              </a:rPr>
              <a:t> </a:t>
            </a:r>
            <a:r>
              <a:rPr lang="sr-Latn-CS" altLang="sr-Latn-RS" sz="1800">
                <a:solidFill>
                  <a:srgbClr val="000000"/>
                </a:solidFill>
              </a:rPr>
              <a:t>Osnovna</a:t>
            </a:r>
            <a:r>
              <a:rPr lang="en-US" altLang="sr-Latn-RS" sz="1800">
                <a:solidFill>
                  <a:srgbClr val="000000"/>
                </a:solidFill>
              </a:rPr>
              <a:t>1, </a:t>
            </a:r>
            <a:r>
              <a:rPr lang="en-US" altLang="sr-Latn-RS" sz="1800" b="1">
                <a:solidFill>
                  <a:srgbClr val="000000"/>
                </a:solidFill>
              </a:rPr>
              <a:t>public</a:t>
            </a:r>
            <a:r>
              <a:rPr lang="en-US" altLang="sr-Latn-RS" sz="1800">
                <a:solidFill>
                  <a:srgbClr val="000000"/>
                </a:solidFill>
              </a:rPr>
              <a:t> </a:t>
            </a:r>
            <a:r>
              <a:rPr lang="sr-Latn-CS" altLang="sr-Latn-RS" sz="1800">
                <a:solidFill>
                  <a:srgbClr val="000000"/>
                </a:solidFill>
              </a:rPr>
              <a:t>Osnovna</a:t>
            </a:r>
            <a:r>
              <a:rPr lang="en-US" altLang="sr-Latn-RS" sz="1800">
                <a:solidFill>
                  <a:srgbClr val="000000"/>
                </a:solidFill>
              </a:rPr>
              <a:t>2, </a:t>
            </a:r>
            <a:r>
              <a:rPr lang="en-US" altLang="sr-Latn-RS" sz="1800" b="1">
                <a:solidFill>
                  <a:srgbClr val="000000"/>
                </a:solidFill>
              </a:rPr>
              <a:t>p</a:t>
            </a:r>
            <a:r>
              <a:rPr lang="sr-Latn-CS" altLang="sr-Latn-RS" sz="1800" b="1">
                <a:solidFill>
                  <a:srgbClr val="000000"/>
                </a:solidFill>
              </a:rPr>
              <a:t>rivate</a:t>
            </a:r>
            <a:r>
              <a:rPr lang="en-US" altLang="sr-Latn-RS" sz="1800">
                <a:solidFill>
                  <a:srgbClr val="000000"/>
                </a:solidFill>
              </a:rPr>
              <a:t> </a:t>
            </a:r>
            <a:r>
              <a:rPr lang="sr-Latn-CS" altLang="sr-Latn-RS" sz="1800">
                <a:solidFill>
                  <a:srgbClr val="000000"/>
                </a:solidFill>
              </a:rPr>
              <a:t>Osnovna</a:t>
            </a:r>
            <a:r>
              <a:rPr lang="en-US" altLang="sr-Latn-RS" sz="1800">
                <a:solidFill>
                  <a:srgbClr val="000000"/>
                </a:solidFill>
              </a:rPr>
              <a:t>3 </a:t>
            </a:r>
            <a:endParaRPr lang="sr-Latn-CS" altLang="sr-Latn-RS" sz="1800">
              <a:solidFill>
                <a:srgbClr val="000000"/>
              </a:solidFill>
            </a:endParaRPr>
          </a:p>
          <a:p>
            <a:pPr eaLnBrk="0" fontAlgn="base" hangingPunct="0">
              <a:spcBef>
                <a:spcPct val="0"/>
              </a:spcBef>
              <a:spcAft>
                <a:spcPct val="0"/>
              </a:spcAft>
              <a:buClrTx/>
              <a:buSzTx/>
              <a:buNone/>
            </a:pPr>
            <a:r>
              <a:rPr lang="en-US" altLang="sr-Latn-RS" sz="1800">
                <a:solidFill>
                  <a:srgbClr val="000000"/>
                </a:solidFill>
              </a:rPr>
              <a:t>{/* ... */};</a:t>
            </a:r>
          </a:p>
        </p:txBody>
      </p:sp>
      <p:sp>
        <p:nvSpPr>
          <p:cNvPr id="278534" name="Line 9">
            <a:extLst>
              <a:ext uri="{FF2B5EF4-FFF2-40B4-BE49-F238E27FC236}">
                <a16:creationId xmlns:a16="http://schemas.microsoft.com/office/drawing/2014/main" id="{105D7CA1-7921-41CE-8F90-CE00F2370BF8}"/>
              </a:ext>
            </a:extLst>
          </p:cNvPr>
          <p:cNvSpPr>
            <a:spLocks noChangeShapeType="1"/>
          </p:cNvSpPr>
          <p:nvPr/>
        </p:nvSpPr>
        <p:spPr bwMode="auto">
          <a:xfrm>
            <a:off x="2063750" y="4848225"/>
            <a:ext cx="7704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8535" name="Line 10">
            <a:extLst>
              <a:ext uri="{FF2B5EF4-FFF2-40B4-BE49-F238E27FC236}">
                <a16:creationId xmlns:a16="http://schemas.microsoft.com/office/drawing/2014/main" id="{D638C182-B43C-4B57-AEFE-14B79DDC61D6}"/>
              </a:ext>
            </a:extLst>
          </p:cNvPr>
          <p:cNvSpPr>
            <a:spLocks noChangeShapeType="1"/>
          </p:cNvSpPr>
          <p:nvPr/>
        </p:nvSpPr>
        <p:spPr bwMode="auto">
          <a:xfrm>
            <a:off x="2063750" y="5713413"/>
            <a:ext cx="7704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8536" name="Text Box 11">
            <a:extLst>
              <a:ext uri="{FF2B5EF4-FFF2-40B4-BE49-F238E27FC236}">
                <a16:creationId xmlns:a16="http://schemas.microsoft.com/office/drawing/2014/main" id="{BDB572A1-DE26-4161-87A5-3130F9DF8E89}"/>
              </a:ext>
            </a:extLst>
          </p:cNvPr>
          <p:cNvSpPr txBox="1">
            <a:spLocks noChangeArrowheads="1"/>
          </p:cNvSpPr>
          <p:nvPr/>
        </p:nvSpPr>
        <p:spPr bwMode="auto">
          <a:xfrm>
            <a:off x="2052639" y="5876926"/>
            <a:ext cx="39195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Char char="•"/>
            </a:pPr>
            <a:r>
              <a:rPr lang="sr-Latn-CS" altLang="sr-Latn-RS" sz="1800">
                <a:solidFill>
                  <a:srgbClr val="000000"/>
                </a:solidFill>
              </a:rPr>
              <a:t>  Može i private i protected. </a:t>
            </a:r>
          </a:p>
          <a:p>
            <a:pPr eaLnBrk="0" fontAlgn="base" hangingPunct="0">
              <a:spcBef>
                <a:spcPct val="0"/>
              </a:spcBef>
              <a:spcAft>
                <a:spcPct val="0"/>
              </a:spcAft>
              <a:buClrTx/>
              <a:buSzTx/>
              <a:buFontTx/>
              <a:buChar char="•"/>
            </a:pPr>
            <a:r>
              <a:rPr lang="sr-Latn-CS" altLang="sr-Latn-RS" sz="1800">
                <a:solidFill>
                  <a:srgbClr val="000000"/>
                </a:solidFill>
              </a:rPr>
              <a:t>  Podrazumevani:  </a:t>
            </a:r>
            <a:r>
              <a:rPr lang="sr-Latn-CS" altLang="sr-Latn-RS" sz="1800" b="1">
                <a:solidFill>
                  <a:srgbClr val="000000"/>
                </a:solidFill>
              </a:rPr>
              <a:t>private</a:t>
            </a:r>
            <a:r>
              <a:rPr lang="sr-Latn-CS" altLang="sr-Latn-RS" sz="1800">
                <a:solidFill>
                  <a:srgbClr val="000000"/>
                </a:solidFill>
              </a:rPr>
              <a:t> za </a:t>
            </a:r>
            <a:r>
              <a:rPr lang="sr-Latn-CS" altLang="sr-Latn-RS" sz="1800" i="1">
                <a:solidFill>
                  <a:srgbClr val="000000"/>
                </a:solidFill>
              </a:rPr>
              <a:t>klasu</a:t>
            </a:r>
            <a:endParaRPr lang="en-US" altLang="sr-Latn-RS" sz="1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465316F3-F3F0-49A5-8FAD-A151D225CA85}"/>
              </a:ext>
            </a:extLst>
          </p:cNvPr>
          <p:cNvSpPr>
            <a:spLocks noGrp="1" noChangeArrowheads="1"/>
          </p:cNvSpPr>
          <p:nvPr>
            <p:ph type="title"/>
          </p:nvPr>
        </p:nvSpPr>
        <p:spPr>
          <a:xfrm>
            <a:off x="1981200" y="457200"/>
            <a:ext cx="8229600" cy="1100138"/>
          </a:xfrm>
        </p:spPr>
        <p:txBody>
          <a:bodyPr/>
          <a:lstStyle/>
          <a:p>
            <a:pPr eaLnBrk="1" hangingPunct="1"/>
            <a:r>
              <a:rPr lang="en-US" altLang="sr-Latn-RS" sz="3200" u="sng">
                <a:solidFill>
                  <a:schemeClr val="bg2"/>
                </a:solidFill>
              </a:rPr>
              <a:t>Definisanje izvedene klase</a:t>
            </a:r>
            <a:r>
              <a:rPr lang="en-US" altLang="sr-Latn-RS" sz="3200" u="sng"/>
              <a:t> </a:t>
            </a:r>
          </a:p>
        </p:txBody>
      </p:sp>
      <p:sp>
        <p:nvSpPr>
          <p:cNvPr id="279555" name="Rectangle 3">
            <a:extLst>
              <a:ext uri="{FF2B5EF4-FFF2-40B4-BE49-F238E27FC236}">
                <a16:creationId xmlns:a16="http://schemas.microsoft.com/office/drawing/2014/main" id="{2AE67940-5C0C-41E6-8E3B-4C9303044126}"/>
              </a:ext>
            </a:extLst>
          </p:cNvPr>
          <p:cNvSpPr>
            <a:spLocks noGrp="1" noChangeArrowheads="1"/>
          </p:cNvSpPr>
          <p:nvPr>
            <p:ph type="body" idx="1"/>
          </p:nvPr>
        </p:nvSpPr>
        <p:spPr>
          <a:xfrm>
            <a:off x="1981200" y="1557338"/>
            <a:ext cx="8229600" cy="1079500"/>
          </a:xfrm>
        </p:spPr>
        <p:txBody>
          <a:bodyPr/>
          <a:lstStyle/>
          <a:p>
            <a:pPr eaLnBrk="1" hangingPunct="1">
              <a:lnSpc>
                <a:spcPct val="90000"/>
              </a:lnSpc>
            </a:pPr>
            <a:r>
              <a:rPr lang="en-US" altLang="sr-Latn-RS" sz="2400" dirty="0" err="1"/>
              <a:t>Izvedena</a:t>
            </a:r>
            <a:r>
              <a:rPr lang="en-US" altLang="sr-Latn-RS" sz="2400" dirty="0"/>
              <a:t> </a:t>
            </a:r>
            <a:r>
              <a:rPr lang="en-US" altLang="sr-Latn-RS" sz="2400" dirty="0" err="1"/>
              <a:t>klasa</a:t>
            </a:r>
            <a:r>
              <a:rPr lang="en-US" altLang="sr-Latn-RS" sz="2400" dirty="0"/>
              <a:t> se </a:t>
            </a:r>
            <a:r>
              <a:rPr lang="en-US" altLang="sr-Latn-RS" sz="2400" dirty="0" err="1"/>
              <a:t>definiše</a:t>
            </a:r>
            <a:r>
              <a:rPr lang="en-US" altLang="sr-Latn-RS" sz="2400" dirty="0"/>
              <a:t> </a:t>
            </a:r>
            <a:r>
              <a:rPr lang="en-US" altLang="sr-Latn-RS" sz="2400" dirty="0" err="1"/>
              <a:t>navođenjem</a:t>
            </a:r>
            <a:r>
              <a:rPr lang="en-US" altLang="sr-Latn-RS" sz="2400" dirty="0"/>
              <a:t> </a:t>
            </a:r>
            <a:r>
              <a:rPr lang="en-US" altLang="sr-Latn-RS" sz="2400" dirty="0" err="1"/>
              <a:t>sledeće</a:t>
            </a:r>
            <a:r>
              <a:rPr lang="en-US" altLang="sr-Latn-RS" sz="2400" dirty="0"/>
              <a:t> </a:t>
            </a:r>
            <a:r>
              <a:rPr lang="en-US" altLang="sr-Latn-RS" sz="2400" dirty="0" err="1"/>
              <a:t>konstrukcije</a:t>
            </a:r>
            <a:r>
              <a:rPr lang="en-US" altLang="sr-Latn-RS" sz="2400" dirty="0"/>
              <a:t> </a:t>
            </a:r>
            <a:r>
              <a:rPr lang="en-US" altLang="sr-Latn-RS" sz="2400" dirty="0" err="1"/>
              <a:t>između</a:t>
            </a:r>
            <a:r>
              <a:rPr lang="en-US" altLang="sr-Latn-RS" sz="2400" dirty="0"/>
              <a:t> </a:t>
            </a:r>
            <a:r>
              <a:rPr lang="en-US" altLang="sr-Latn-RS" sz="2400" dirty="0" err="1"/>
              <a:t>identifikatora</a:t>
            </a:r>
            <a:r>
              <a:rPr lang="en-US" altLang="sr-Latn-RS" sz="2400" dirty="0"/>
              <a:t> </a:t>
            </a:r>
            <a:r>
              <a:rPr lang="en-US" altLang="sr-Latn-RS" sz="2400" dirty="0" err="1"/>
              <a:t>klase</a:t>
            </a:r>
            <a:r>
              <a:rPr lang="en-US" altLang="sr-Latn-RS" sz="2400" dirty="0"/>
              <a:t> i </a:t>
            </a:r>
            <a:r>
              <a:rPr lang="en-US" altLang="sr-Latn-RS" sz="2400" dirty="0" err="1"/>
              <a:t>znaka</a:t>
            </a:r>
            <a:r>
              <a:rPr lang="en-US" altLang="sr-Latn-RS" sz="2400" dirty="0"/>
              <a:t> </a:t>
            </a:r>
            <a:r>
              <a:rPr lang="en-US" altLang="sr-Latn-RS" sz="2400" dirty="0">
                <a:solidFill>
                  <a:srgbClr val="C00000"/>
                </a:solidFill>
              </a:rPr>
              <a:t>{ </a:t>
            </a:r>
            <a:r>
              <a:rPr lang="en-US" altLang="sr-Latn-RS" sz="2400" dirty="0"/>
              <a:t> </a:t>
            </a:r>
          </a:p>
        </p:txBody>
      </p:sp>
      <p:grpSp>
        <p:nvGrpSpPr>
          <p:cNvPr id="279556" name="Group 4">
            <a:extLst>
              <a:ext uri="{FF2B5EF4-FFF2-40B4-BE49-F238E27FC236}">
                <a16:creationId xmlns:a16="http://schemas.microsoft.com/office/drawing/2014/main" id="{34664E94-D5D2-4A32-8E10-7300E3B55715}"/>
              </a:ext>
            </a:extLst>
          </p:cNvPr>
          <p:cNvGrpSpPr>
            <a:grpSpLocks/>
          </p:cNvGrpSpPr>
          <p:nvPr/>
        </p:nvGrpSpPr>
        <p:grpSpPr bwMode="auto">
          <a:xfrm>
            <a:off x="2881314" y="3319464"/>
            <a:ext cx="5951537" cy="1622425"/>
            <a:chOff x="889" y="9666"/>
            <a:chExt cx="9332" cy="2583"/>
          </a:xfrm>
        </p:grpSpPr>
        <p:sp>
          <p:nvSpPr>
            <p:cNvPr id="279558" name="Rectangle 5">
              <a:extLst>
                <a:ext uri="{FF2B5EF4-FFF2-40B4-BE49-F238E27FC236}">
                  <a16:creationId xmlns:a16="http://schemas.microsoft.com/office/drawing/2014/main" id="{45E593A8-17A8-45E8-996B-F7437EA36DA6}"/>
                </a:ext>
              </a:extLst>
            </p:cNvPr>
            <p:cNvSpPr>
              <a:spLocks noChangeArrowheads="1"/>
            </p:cNvSpPr>
            <p:nvPr/>
          </p:nvSpPr>
          <p:spPr bwMode="auto">
            <a:xfrm>
              <a:off x="7708" y="10007"/>
              <a:ext cx="1948" cy="776"/>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279559" name="AutoShape 6">
              <a:extLst>
                <a:ext uri="{FF2B5EF4-FFF2-40B4-BE49-F238E27FC236}">
                  <a16:creationId xmlns:a16="http://schemas.microsoft.com/office/drawing/2014/main" id="{95E5572F-0180-4291-86C8-507C78FA1932}"/>
                </a:ext>
              </a:extLst>
            </p:cNvPr>
            <p:cNvSpPr>
              <a:spLocks noChangeArrowheads="1"/>
            </p:cNvSpPr>
            <p:nvPr/>
          </p:nvSpPr>
          <p:spPr bwMode="auto">
            <a:xfrm>
              <a:off x="5844" y="11798"/>
              <a:ext cx="595" cy="451"/>
            </a:xfrm>
            <a:prstGeom prst="roundRect">
              <a:avLst>
                <a:gd name="adj" fmla="val 40796"/>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279560" name="AutoShape 7">
              <a:extLst>
                <a:ext uri="{FF2B5EF4-FFF2-40B4-BE49-F238E27FC236}">
                  <a16:creationId xmlns:a16="http://schemas.microsoft.com/office/drawing/2014/main" id="{59107310-6054-43F1-A750-6EBE3E6D4920}"/>
                </a:ext>
              </a:extLst>
            </p:cNvPr>
            <p:cNvSpPr>
              <a:spLocks noChangeArrowheads="1"/>
            </p:cNvSpPr>
            <p:nvPr/>
          </p:nvSpPr>
          <p:spPr bwMode="auto">
            <a:xfrm>
              <a:off x="2540" y="10160"/>
              <a:ext cx="1652" cy="451"/>
            </a:xfrm>
            <a:prstGeom prst="roundRect">
              <a:avLst>
                <a:gd name="adj" fmla="val 50000"/>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279561" name="Text Box 8">
              <a:extLst>
                <a:ext uri="{FF2B5EF4-FFF2-40B4-BE49-F238E27FC236}">
                  <a16:creationId xmlns:a16="http://schemas.microsoft.com/office/drawing/2014/main" id="{5389040A-7458-4DFC-95A0-8B9E71AAEAD7}"/>
                </a:ext>
              </a:extLst>
            </p:cNvPr>
            <p:cNvSpPr txBox="1">
              <a:spLocks noChangeArrowheads="1"/>
            </p:cNvSpPr>
            <p:nvPr/>
          </p:nvSpPr>
          <p:spPr bwMode="auto">
            <a:xfrm>
              <a:off x="2696" y="10190"/>
              <a:ext cx="1341"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virtual</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279562" name="AutoShape 9">
              <a:extLst>
                <a:ext uri="{FF2B5EF4-FFF2-40B4-BE49-F238E27FC236}">
                  <a16:creationId xmlns:a16="http://schemas.microsoft.com/office/drawing/2014/main" id="{8A0817BE-3757-4E02-A2C3-88CA2F2C870E}"/>
                </a:ext>
              </a:extLst>
            </p:cNvPr>
            <p:cNvSpPr>
              <a:spLocks noChangeArrowheads="1"/>
            </p:cNvSpPr>
            <p:nvPr/>
          </p:nvSpPr>
          <p:spPr bwMode="auto">
            <a:xfrm>
              <a:off x="5124" y="9666"/>
              <a:ext cx="1935" cy="451"/>
            </a:xfrm>
            <a:prstGeom prst="roundRect">
              <a:avLst>
                <a:gd name="adj" fmla="val 50000"/>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279563" name="Text Box 10">
              <a:extLst>
                <a:ext uri="{FF2B5EF4-FFF2-40B4-BE49-F238E27FC236}">
                  <a16:creationId xmlns:a16="http://schemas.microsoft.com/office/drawing/2014/main" id="{16081761-4F72-4452-8E4E-B5681E6EA976}"/>
                </a:ext>
              </a:extLst>
            </p:cNvPr>
            <p:cNvSpPr txBox="1">
              <a:spLocks noChangeArrowheads="1"/>
            </p:cNvSpPr>
            <p:nvPr/>
          </p:nvSpPr>
          <p:spPr bwMode="auto">
            <a:xfrm>
              <a:off x="5533" y="9696"/>
              <a:ext cx="1341"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public</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279564" name="AutoShape 11">
              <a:extLst>
                <a:ext uri="{FF2B5EF4-FFF2-40B4-BE49-F238E27FC236}">
                  <a16:creationId xmlns:a16="http://schemas.microsoft.com/office/drawing/2014/main" id="{54DFEF33-E92C-4110-8C99-65DB6A2A6187}"/>
                </a:ext>
              </a:extLst>
            </p:cNvPr>
            <p:cNvSpPr>
              <a:spLocks noChangeArrowheads="1"/>
            </p:cNvSpPr>
            <p:nvPr/>
          </p:nvSpPr>
          <p:spPr bwMode="auto">
            <a:xfrm>
              <a:off x="5124" y="10598"/>
              <a:ext cx="1935" cy="451"/>
            </a:xfrm>
            <a:prstGeom prst="roundRect">
              <a:avLst>
                <a:gd name="adj" fmla="val 50000"/>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279565" name="Text Box 12">
              <a:extLst>
                <a:ext uri="{FF2B5EF4-FFF2-40B4-BE49-F238E27FC236}">
                  <a16:creationId xmlns:a16="http://schemas.microsoft.com/office/drawing/2014/main" id="{EC14F7E6-EEC3-49FB-A118-369D54D3E406}"/>
                </a:ext>
              </a:extLst>
            </p:cNvPr>
            <p:cNvSpPr txBox="1">
              <a:spLocks noChangeArrowheads="1"/>
            </p:cNvSpPr>
            <p:nvPr/>
          </p:nvSpPr>
          <p:spPr bwMode="auto">
            <a:xfrm>
              <a:off x="5280" y="10628"/>
              <a:ext cx="1638"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protected</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279566" name="AutoShape 13">
              <a:extLst>
                <a:ext uri="{FF2B5EF4-FFF2-40B4-BE49-F238E27FC236}">
                  <a16:creationId xmlns:a16="http://schemas.microsoft.com/office/drawing/2014/main" id="{80F34FA6-525B-414A-89D5-ED579632C686}"/>
                </a:ext>
              </a:extLst>
            </p:cNvPr>
            <p:cNvSpPr>
              <a:spLocks noChangeArrowheads="1"/>
            </p:cNvSpPr>
            <p:nvPr/>
          </p:nvSpPr>
          <p:spPr bwMode="auto">
            <a:xfrm>
              <a:off x="5124" y="11177"/>
              <a:ext cx="1935" cy="451"/>
            </a:xfrm>
            <a:prstGeom prst="roundRect">
              <a:avLst>
                <a:gd name="adj" fmla="val 50000"/>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279567" name="Text Box 14">
              <a:extLst>
                <a:ext uri="{FF2B5EF4-FFF2-40B4-BE49-F238E27FC236}">
                  <a16:creationId xmlns:a16="http://schemas.microsoft.com/office/drawing/2014/main" id="{8A602918-E3E7-4106-A3D5-11F0AC83172D}"/>
                </a:ext>
              </a:extLst>
            </p:cNvPr>
            <p:cNvSpPr txBox="1">
              <a:spLocks noChangeArrowheads="1"/>
            </p:cNvSpPr>
            <p:nvPr/>
          </p:nvSpPr>
          <p:spPr bwMode="auto">
            <a:xfrm>
              <a:off x="5449" y="11207"/>
              <a:ext cx="1341"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private</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279568" name="Line 15">
              <a:extLst>
                <a:ext uri="{FF2B5EF4-FFF2-40B4-BE49-F238E27FC236}">
                  <a16:creationId xmlns:a16="http://schemas.microsoft.com/office/drawing/2014/main" id="{0681C7BF-8E6F-41B9-B473-45F5E7D2001C}"/>
                </a:ext>
              </a:extLst>
            </p:cNvPr>
            <p:cNvSpPr>
              <a:spLocks noChangeShapeType="1"/>
            </p:cNvSpPr>
            <p:nvPr/>
          </p:nvSpPr>
          <p:spPr bwMode="auto">
            <a:xfrm flipV="1">
              <a:off x="1779" y="10388"/>
              <a:ext cx="7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69" name="Line 16">
              <a:extLst>
                <a:ext uri="{FF2B5EF4-FFF2-40B4-BE49-F238E27FC236}">
                  <a16:creationId xmlns:a16="http://schemas.microsoft.com/office/drawing/2014/main" id="{146717C7-E357-4FFD-9F6A-3A8D45310633}"/>
                </a:ext>
              </a:extLst>
            </p:cNvPr>
            <p:cNvSpPr>
              <a:spLocks noChangeShapeType="1"/>
            </p:cNvSpPr>
            <p:nvPr/>
          </p:nvSpPr>
          <p:spPr bwMode="auto">
            <a:xfrm>
              <a:off x="4207" y="10388"/>
              <a:ext cx="35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0" name="Line 17">
              <a:extLst>
                <a:ext uri="{FF2B5EF4-FFF2-40B4-BE49-F238E27FC236}">
                  <a16:creationId xmlns:a16="http://schemas.microsoft.com/office/drawing/2014/main" id="{EA25F71E-7954-409F-B219-DC947A490E3D}"/>
                </a:ext>
              </a:extLst>
            </p:cNvPr>
            <p:cNvSpPr>
              <a:spLocks noChangeShapeType="1"/>
            </p:cNvSpPr>
            <p:nvPr/>
          </p:nvSpPr>
          <p:spPr bwMode="auto">
            <a:xfrm>
              <a:off x="2160" y="10388"/>
              <a:ext cx="0" cy="4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1" name="Line 18">
              <a:extLst>
                <a:ext uri="{FF2B5EF4-FFF2-40B4-BE49-F238E27FC236}">
                  <a16:creationId xmlns:a16="http://schemas.microsoft.com/office/drawing/2014/main" id="{0A67A09F-9949-4F64-927A-B49475616C00}"/>
                </a:ext>
              </a:extLst>
            </p:cNvPr>
            <p:cNvSpPr>
              <a:spLocks noChangeShapeType="1"/>
            </p:cNvSpPr>
            <p:nvPr/>
          </p:nvSpPr>
          <p:spPr bwMode="auto">
            <a:xfrm>
              <a:off x="2160" y="10854"/>
              <a:ext cx="22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2" name="Line 19">
              <a:extLst>
                <a:ext uri="{FF2B5EF4-FFF2-40B4-BE49-F238E27FC236}">
                  <a16:creationId xmlns:a16="http://schemas.microsoft.com/office/drawing/2014/main" id="{D1631DB9-8A98-4E82-BF34-14D4FADEA4B0}"/>
                </a:ext>
              </a:extLst>
            </p:cNvPr>
            <p:cNvSpPr>
              <a:spLocks noChangeShapeType="1"/>
            </p:cNvSpPr>
            <p:nvPr/>
          </p:nvSpPr>
          <p:spPr bwMode="auto">
            <a:xfrm flipV="1">
              <a:off x="4362" y="10388"/>
              <a:ext cx="0" cy="4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3" name="Line 20">
              <a:extLst>
                <a:ext uri="{FF2B5EF4-FFF2-40B4-BE49-F238E27FC236}">
                  <a16:creationId xmlns:a16="http://schemas.microsoft.com/office/drawing/2014/main" id="{390C8EBD-4CC5-439E-BC16-9ECD8CE3ED1E}"/>
                </a:ext>
              </a:extLst>
            </p:cNvPr>
            <p:cNvSpPr>
              <a:spLocks noChangeShapeType="1"/>
            </p:cNvSpPr>
            <p:nvPr/>
          </p:nvSpPr>
          <p:spPr bwMode="auto">
            <a:xfrm>
              <a:off x="4701" y="9908"/>
              <a:ext cx="0" cy="1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4" name="Line 21">
              <a:extLst>
                <a:ext uri="{FF2B5EF4-FFF2-40B4-BE49-F238E27FC236}">
                  <a16:creationId xmlns:a16="http://schemas.microsoft.com/office/drawing/2014/main" id="{16FBE36D-28E5-42F5-B3BA-8877333B817A}"/>
                </a:ext>
              </a:extLst>
            </p:cNvPr>
            <p:cNvSpPr>
              <a:spLocks noChangeShapeType="1"/>
            </p:cNvSpPr>
            <p:nvPr/>
          </p:nvSpPr>
          <p:spPr bwMode="auto">
            <a:xfrm>
              <a:off x="4715" y="11432"/>
              <a:ext cx="42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5" name="Line 22">
              <a:extLst>
                <a:ext uri="{FF2B5EF4-FFF2-40B4-BE49-F238E27FC236}">
                  <a16:creationId xmlns:a16="http://schemas.microsoft.com/office/drawing/2014/main" id="{418B4488-86B5-45E9-8A4F-39166A38761B}"/>
                </a:ext>
              </a:extLst>
            </p:cNvPr>
            <p:cNvSpPr>
              <a:spLocks noChangeShapeType="1"/>
            </p:cNvSpPr>
            <p:nvPr/>
          </p:nvSpPr>
          <p:spPr bwMode="auto">
            <a:xfrm>
              <a:off x="4701" y="9894"/>
              <a:ext cx="4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6" name="Line 23">
              <a:extLst>
                <a:ext uri="{FF2B5EF4-FFF2-40B4-BE49-F238E27FC236}">
                  <a16:creationId xmlns:a16="http://schemas.microsoft.com/office/drawing/2014/main" id="{E8A22919-F792-4213-8FDD-77396832D0CB}"/>
                </a:ext>
              </a:extLst>
            </p:cNvPr>
            <p:cNvSpPr>
              <a:spLocks noChangeShapeType="1"/>
            </p:cNvSpPr>
            <p:nvPr/>
          </p:nvSpPr>
          <p:spPr bwMode="auto">
            <a:xfrm>
              <a:off x="4715" y="10868"/>
              <a:ext cx="4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7" name="Text Box 24">
              <a:extLst>
                <a:ext uri="{FF2B5EF4-FFF2-40B4-BE49-F238E27FC236}">
                  <a16:creationId xmlns:a16="http://schemas.microsoft.com/office/drawing/2014/main" id="{1991C630-3E63-43BC-B22F-C82C49175D11}"/>
                </a:ext>
              </a:extLst>
            </p:cNvPr>
            <p:cNvSpPr txBox="1">
              <a:spLocks noChangeArrowheads="1"/>
            </p:cNvSpPr>
            <p:nvPr/>
          </p:nvSpPr>
          <p:spPr bwMode="auto">
            <a:xfrm>
              <a:off x="7764" y="10063"/>
              <a:ext cx="1765" cy="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fontAlgn="base">
                <a:spcBef>
                  <a:spcPct val="0"/>
                </a:spcBef>
                <a:spcAft>
                  <a:spcPct val="0"/>
                </a:spcAft>
                <a:buClrTx/>
                <a:buSzTx/>
                <a:buNone/>
              </a:pPr>
              <a:r>
                <a:rPr lang="en-US" altLang="sr-Latn-RS" sz="1000">
                  <a:solidFill>
                    <a:srgbClr val="000000"/>
                  </a:solidFill>
                  <a:latin typeface="Courier New" panose="02070309020205020404" pitchFamily="49" charset="0"/>
                  <a:cs typeface="Arial" panose="020B0604020202020204" pitchFamily="34" charset="0"/>
                </a:rPr>
                <a:t>osnovna klasa-e</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279578" name="Line 25">
              <a:extLst>
                <a:ext uri="{FF2B5EF4-FFF2-40B4-BE49-F238E27FC236}">
                  <a16:creationId xmlns:a16="http://schemas.microsoft.com/office/drawing/2014/main" id="{5FD9B0CA-D33D-42F5-A91C-22F8EF88AC54}"/>
                </a:ext>
              </a:extLst>
            </p:cNvPr>
            <p:cNvSpPr>
              <a:spLocks noChangeShapeType="1"/>
            </p:cNvSpPr>
            <p:nvPr/>
          </p:nvSpPr>
          <p:spPr bwMode="auto">
            <a:xfrm>
              <a:off x="9671" y="10388"/>
              <a:ext cx="5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79" name="Line 26">
              <a:extLst>
                <a:ext uri="{FF2B5EF4-FFF2-40B4-BE49-F238E27FC236}">
                  <a16:creationId xmlns:a16="http://schemas.microsoft.com/office/drawing/2014/main" id="{154A6A7B-A714-4D4B-BB2C-55384FA50F2F}"/>
                </a:ext>
              </a:extLst>
            </p:cNvPr>
            <p:cNvSpPr>
              <a:spLocks noChangeShapeType="1"/>
            </p:cNvSpPr>
            <p:nvPr/>
          </p:nvSpPr>
          <p:spPr bwMode="auto">
            <a:xfrm>
              <a:off x="7412" y="9880"/>
              <a:ext cx="0" cy="15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80" name="Line 27">
              <a:extLst>
                <a:ext uri="{FF2B5EF4-FFF2-40B4-BE49-F238E27FC236}">
                  <a16:creationId xmlns:a16="http://schemas.microsoft.com/office/drawing/2014/main" id="{40B27940-2D58-4603-8A14-A6F85819CCD7}"/>
                </a:ext>
              </a:extLst>
            </p:cNvPr>
            <p:cNvSpPr>
              <a:spLocks noChangeShapeType="1"/>
            </p:cNvSpPr>
            <p:nvPr/>
          </p:nvSpPr>
          <p:spPr bwMode="auto">
            <a:xfrm>
              <a:off x="7059" y="9880"/>
              <a:ext cx="3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81" name="Line 28">
              <a:extLst>
                <a:ext uri="{FF2B5EF4-FFF2-40B4-BE49-F238E27FC236}">
                  <a16:creationId xmlns:a16="http://schemas.microsoft.com/office/drawing/2014/main" id="{06C59149-A811-4113-BD6A-0EAAC003492B}"/>
                </a:ext>
              </a:extLst>
            </p:cNvPr>
            <p:cNvSpPr>
              <a:spLocks noChangeShapeType="1"/>
            </p:cNvSpPr>
            <p:nvPr/>
          </p:nvSpPr>
          <p:spPr bwMode="auto">
            <a:xfrm>
              <a:off x="7074" y="10854"/>
              <a:ext cx="3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82" name="Line 29">
              <a:extLst>
                <a:ext uri="{FF2B5EF4-FFF2-40B4-BE49-F238E27FC236}">
                  <a16:creationId xmlns:a16="http://schemas.microsoft.com/office/drawing/2014/main" id="{AB500A9A-627C-4F9E-B73B-089236324B59}"/>
                </a:ext>
              </a:extLst>
            </p:cNvPr>
            <p:cNvSpPr>
              <a:spLocks noChangeShapeType="1"/>
            </p:cNvSpPr>
            <p:nvPr/>
          </p:nvSpPr>
          <p:spPr bwMode="auto">
            <a:xfrm>
              <a:off x="7073" y="11419"/>
              <a:ext cx="3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83" name="Line 30">
              <a:extLst>
                <a:ext uri="{FF2B5EF4-FFF2-40B4-BE49-F238E27FC236}">
                  <a16:creationId xmlns:a16="http://schemas.microsoft.com/office/drawing/2014/main" id="{9FA3E0C6-6753-405A-9A0F-E681CC9F689F}"/>
                </a:ext>
              </a:extLst>
            </p:cNvPr>
            <p:cNvSpPr>
              <a:spLocks noChangeShapeType="1"/>
            </p:cNvSpPr>
            <p:nvPr/>
          </p:nvSpPr>
          <p:spPr bwMode="auto">
            <a:xfrm>
              <a:off x="9854" y="10388"/>
              <a:ext cx="0" cy="1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84" name="Text Box 31">
              <a:extLst>
                <a:ext uri="{FF2B5EF4-FFF2-40B4-BE49-F238E27FC236}">
                  <a16:creationId xmlns:a16="http://schemas.microsoft.com/office/drawing/2014/main" id="{0269EF8A-27DA-4D58-9D22-B4D5149FBCB6}"/>
                </a:ext>
              </a:extLst>
            </p:cNvPr>
            <p:cNvSpPr txBox="1">
              <a:spLocks noChangeArrowheads="1"/>
            </p:cNvSpPr>
            <p:nvPr/>
          </p:nvSpPr>
          <p:spPr bwMode="auto">
            <a:xfrm>
              <a:off x="5958" y="11828"/>
              <a:ext cx="380"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279585" name="Line 32">
              <a:extLst>
                <a:ext uri="{FF2B5EF4-FFF2-40B4-BE49-F238E27FC236}">
                  <a16:creationId xmlns:a16="http://schemas.microsoft.com/office/drawing/2014/main" id="{E3EDE9F0-2282-40D7-A936-187E79E90BF8}"/>
                </a:ext>
              </a:extLst>
            </p:cNvPr>
            <p:cNvSpPr>
              <a:spLocks noChangeShapeType="1"/>
            </p:cNvSpPr>
            <p:nvPr/>
          </p:nvSpPr>
          <p:spPr bwMode="auto">
            <a:xfrm flipH="1">
              <a:off x="1948" y="12025"/>
              <a:ext cx="38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86" name="Line 33">
              <a:extLst>
                <a:ext uri="{FF2B5EF4-FFF2-40B4-BE49-F238E27FC236}">
                  <a16:creationId xmlns:a16="http://schemas.microsoft.com/office/drawing/2014/main" id="{83227AD7-FFF2-4FD7-AF04-CB3D15DDF916}"/>
                </a:ext>
              </a:extLst>
            </p:cNvPr>
            <p:cNvSpPr>
              <a:spLocks noChangeShapeType="1"/>
            </p:cNvSpPr>
            <p:nvPr/>
          </p:nvSpPr>
          <p:spPr bwMode="auto">
            <a:xfrm flipV="1">
              <a:off x="1962" y="10360"/>
              <a:ext cx="0" cy="16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87" name="Line 34">
              <a:extLst>
                <a:ext uri="{FF2B5EF4-FFF2-40B4-BE49-F238E27FC236}">
                  <a16:creationId xmlns:a16="http://schemas.microsoft.com/office/drawing/2014/main" id="{D4D42CBB-6F4C-438F-A64C-990775965CAA}"/>
                </a:ext>
              </a:extLst>
            </p:cNvPr>
            <p:cNvSpPr>
              <a:spLocks noChangeShapeType="1"/>
            </p:cNvSpPr>
            <p:nvPr/>
          </p:nvSpPr>
          <p:spPr bwMode="auto">
            <a:xfrm flipH="1">
              <a:off x="6438" y="12011"/>
              <a:ext cx="34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79588" name="AutoShape 35">
              <a:extLst>
                <a:ext uri="{FF2B5EF4-FFF2-40B4-BE49-F238E27FC236}">
                  <a16:creationId xmlns:a16="http://schemas.microsoft.com/office/drawing/2014/main" id="{5CFB8C3A-7F66-4C88-AD46-6D5F8B62E048}"/>
                </a:ext>
              </a:extLst>
            </p:cNvPr>
            <p:cNvSpPr>
              <a:spLocks noChangeArrowheads="1"/>
            </p:cNvSpPr>
            <p:nvPr/>
          </p:nvSpPr>
          <p:spPr bwMode="auto">
            <a:xfrm>
              <a:off x="1171" y="10147"/>
              <a:ext cx="595" cy="451"/>
            </a:xfrm>
            <a:prstGeom prst="roundRect">
              <a:avLst>
                <a:gd name="adj" fmla="val 40796"/>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279589" name="Text Box 36">
              <a:extLst>
                <a:ext uri="{FF2B5EF4-FFF2-40B4-BE49-F238E27FC236}">
                  <a16:creationId xmlns:a16="http://schemas.microsoft.com/office/drawing/2014/main" id="{CBE879DE-3623-48F7-AF39-9C6156ECB2CF}"/>
                </a:ext>
              </a:extLst>
            </p:cNvPr>
            <p:cNvSpPr txBox="1">
              <a:spLocks noChangeArrowheads="1"/>
            </p:cNvSpPr>
            <p:nvPr/>
          </p:nvSpPr>
          <p:spPr bwMode="auto">
            <a:xfrm>
              <a:off x="1270" y="10177"/>
              <a:ext cx="395"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279590" name="Line 37">
              <a:extLst>
                <a:ext uri="{FF2B5EF4-FFF2-40B4-BE49-F238E27FC236}">
                  <a16:creationId xmlns:a16="http://schemas.microsoft.com/office/drawing/2014/main" id="{FDD37581-5E66-4C22-8A69-E434875E2BC2}"/>
                </a:ext>
              </a:extLst>
            </p:cNvPr>
            <p:cNvSpPr>
              <a:spLocks noChangeShapeType="1"/>
            </p:cNvSpPr>
            <p:nvPr/>
          </p:nvSpPr>
          <p:spPr bwMode="auto">
            <a:xfrm>
              <a:off x="889" y="10383"/>
              <a:ext cx="26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279557" name="Rectangle 3">
            <a:extLst>
              <a:ext uri="{FF2B5EF4-FFF2-40B4-BE49-F238E27FC236}">
                <a16:creationId xmlns:a16="http://schemas.microsoft.com/office/drawing/2014/main" id="{F58A222F-263F-434E-8A7A-9295997F4C22}"/>
              </a:ext>
            </a:extLst>
          </p:cNvPr>
          <p:cNvSpPr txBox="1">
            <a:spLocks noChangeArrowheads="1"/>
          </p:cNvSpPr>
          <p:nvPr/>
        </p:nvSpPr>
        <p:spPr bwMode="auto">
          <a:xfrm>
            <a:off x="1992313" y="5589588"/>
            <a:ext cx="8229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lnSpc>
                <a:spcPct val="90000"/>
              </a:lnSpc>
              <a:spcAft>
                <a:spcPct val="0"/>
              </a:spcAft>
              <a:buClr>
                <a:srgbClr val="00007D"/>
              </a:buClr>
            </a:pPr>
            <a:r>
              <a:rPr lang="sr-Latn-RS" altLang="sr-Latn-RS" sz="2400">
                <a:solidFill>
                  <a:srgbClr val="000000"/>
                </a:solidFill>
              </a:rPr>
              <a:t>Povratna grana obezbeđuje mogućnost višestrukog nasleđivanja.</a:t>
            </a:r>
            <a:endParaRPr lang="en-US" altLang="sr-Latn-RS" sz="24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4">
            <a:extLst>
              <a:ext uri="{FF2B5EF4-FFF2-40B4-BE49-F238E27FC236}">
                <a16:creationId xmlns:a16="http://schemas.microsoft.com/office/drawing/2014/main" id="{372AADF5-7B4F-42D5-B305-72D0C96967D0}"/>
              </a:ext>
            </a:extLst>
          </p:cNvPr>
          <p:cNvSpPr txBox="1">
            <a:spLocks noChangeArrowheads="1"/>
          </p:cNvSpPr>
          <p:nvPr/>
        </p:nvSpPr>
        <p:spPr bwMode="auto">
          <a:xfrm>
            <a:off x="1827213" y="9286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a:solidFill>
                <a:srgbClr val="000000"/>
              </a:solidFill>
            </a:endParaRPr>
          </a:p>
        </p:txBody>
      </p:sp>
      <p:sp>
        <p:nvSpPr>
          <p:cNvPr id="280579" name="Text Box 6">
            <a:extLst>
              <a:ext uri="{FF2B5EF4-FFF2-40B4-BE49-F238E27FC236}">
                <a16:creationId xmlns:a16="http://schemas.microsoft.com/office/drawing/2014/main" id="{9662B1B1-93C5-4944-8AFF-5FDBEF82B880}"/>
              </a:ext>
            </a:extLst>
          </p:cNvPr>
          <p:cNvSpPr txBox="1">
            <a:spLocks noChangeArrowheads="1"/>
          </p:cNvSpPr>
          <p:nvPr/>
        </p:nvSpPr>
        <p:spPr bwMode="auto">
          <a:xfrm>
            <a:off x="1900239" y="611189"/>
            <a:ext cx="8593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b="1" u="sng">
                <a:solidFill>
                  <a:srgbClr val="00007D"/>
                </a:solidFill>
              </a:rPr>
              <a:t>Konstruktori i destruktori – višestruko nasl.</a:t>
            </a:r>
            <a:endParaRPr lang="en-US" altLang="sr-Latn-RS" b="1" u="sng">
              <a:solidFill>
                <a:srgbClr val="00007D"/>
              </a:solidFill>
            </a:endParaRPr>
          </a:p>
        </p:txBody>
      </p:sp>
      <p:sp>
        <p:nvSpPr>
          <p:cNvPr id="5" name="Rectangle 2">
            <a:extLst>
              <a:ext uri="{FF2B5EF4-FFF2-40B4-BE49-F238E27FC236}">
                <a16:creationId xmlns:a16="http://schemas.microsoft.com/office/drawing/2014/main" id="{8BD418C8-79B0-474D-B963-95584EDA5819}"/>
              </a:ext>
            </a:extLst>
          </p:cNvPr>
          <p:cNvSpPr txBox="1">
            <a:spLocks noChangeArrowheads="1"/>
          </p:cNvSpPr>
          <p:nvPr/>
        </p:nvSpPr>
        <p:spPr>
          <a:xfrm>
            <a:off x="1919288" y="1412876"/>
            <a:ext cx="8229600" cy="3960813"/>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marL="341313" indent="-341313" eaLnBrk="1" hangingPunct="1">
              <a:buClr>
                <a:srgbClr val="CC9900"/>
              </a:buClr>
              <a:buSzPct val="6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kern="0">
                <a:solidFill>
                  <a:srgbClr val="000000"/>
                </a:solidFill>
                <a:latin typeface="Arial"/>
              </a:rPr>
              <a:t>Sva pravila o nasleđenim članovima važe i kod višestrukog nasledjivanja. </a:t>
            </a:r>
          </a:p>
          <a:p>
            <a:pPr marL="341313" indent="-341313" eaLnBrk="1" hangingPunct="1">
              <a:buClr>
                <a:srgbClr val="CC9900"/>
              </a:buClr>
              <a:buSzPct val="6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pl-PL" altLang="en-US" kern="0">
                <a:solidFill>
                  <a:srgbClr val="000000"/>
                </a:solidFill>
                <a:latin typeface="Arial"/>
              </a:rPr>
              <a:t>Konstruktori osnovnih klasa se pozivaju pre konstruktora članova izvedene klase i konstruktora izvedene klase. </a:t>
            </a:r>
          </a:p>
          <a:p>
            <a:pPr marL="341313" indent="-341313" eaLnBrk="1" hangingPunct="1">
              <a:buClr>
                <a:srgbClr val="CC9900"/>
              </a:buClr>
              <a:buSzPct val="6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pl-PL" altLang="en-US" b="1" kern="0">
                <a:solidFill>
                  <a:srgbClr val="800000"/>
                </a:solidFill>
                <a:effectLst>
                  <a:outerShdw blurRad="38100" dist="38100" dir="2700000" algn="tl">
                    <a:srgbClr val="C0C0C0"/>
                  </a:outerShdw>
                </a:effectLst>
                <a:latin typeface="Arial"/>
              </a:rPr>
              <a:t>Konstruktori osnovnih klasa se pozivaju po redosledu deklarisanja. </a:t>
            </a:r>
          </a:p>
          <a:p>
            <a:pPr marL="341313" indent="-341313" eaLnBrk="1" hangingPunct="1">
              <a:buClr>
                <a:srgbClr val="CC9900"/>
              </a:buClr>
              <a:buSzPct val="6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pl-PL" altLang="en-US" kern="0">
                <a:solidFill>
                  <a:srgbClr val="000000"/>
                </a:solidFill>
                <a:latin typeface="Arial"/>
              </a:rPr>
              <a:t>Destruktori osnovnih klasa se izvršavaju na kraju, posle destruktora izvedene klase i destruktora članova.</a:t>
            </a:r>
            <a:endParaRPr lang="pl-PL" altLang="en-US" kern="0" dirty="0">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4">
            <a:extLst>
              <a:ext uri="{FF2B5EF4-FFF2-40B4-BE49-F238E27FC236}">
                <a16:creationId xmlns:a16="http://schemas.microsoft.com/office/drawing/2014/main" id="{AC99F46A-8FEE-4DDE-9199-3034CC9CECED}"/>
              </a:ext>
            </a:extLst>
          </p:cNvPr>
          <p:cNvSpPr txBox="1">
            <a:spLocks noChangeArrowheads="1"/>
          </p:cNvSpPr>
          <p:nvPr/>
        </p:nvSpPr>
        <p:spPr bwMode="auto">
          <a:xfrm>
            <a:off x="1827213" y="539750"/>
            <a:ext cx="4286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b="1" u="sng">
                <a:solidFill>
                  <a:srgbClr val="00007D"/>
                </a:solidFill>
              </a:rPr>
              <a:t>Višestruki podobjekti</a:t>
            </a:r>
            <a:endParaRPr lang="en-US" altLang="sr-Latn-RS" b="1" u="sng">
              <a:solidFill>
                <a:srgbClr val="00007D"/>
              </a:solidFill>
            </a:endParaRPr>
          </a:p>
        </p:txBody>
      </p:sp>
      <p:sp>
        <p:nvSpPr>
          <p:cNvPr id="281603" name="Rectangle 5">
            <a:extLst>
              <a:ext uri="{FF2B5EF4-FFF2-40B4-BE49-F238E27FC236}">
                <a16:creationId xmlns:a16="http://schemas.microsoft.com/office/drawing/2014/main" id="{D3A8D077-699F-4605-BF74-C70FDA700006}"/>
              </a:ext>
            </a:extLst>
          </p:cNvPr>
          <p:cNvSpPr>
            <a:spLocks noChangeArrowheads="1"/>
          </p:cNvSpPr>
          <p:nvPr/>
        </p:nvSpPr>
        <p:spPr bwMode="auto">
          <a:xfrm>
            <a:off x="3359151" y="1484313"/>
            <a:ext cx="1008063"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Osnovna</a:t>
            </a:r>
            <a:endParaRPr lang="en-US" altLang="sr-Latn-RS" sz="1800">
              <a:solidFill>
                <a:srgbClr val="000000"/>
              </a:solidFill>
            </a:endParaRPr>
          </a:p>
        </p:txBody>
      </p:sp>
      <p:sp>
        <p:nvSpPr>
          <p:cNvPr id="281604" name="Rectangle 6">
            <a:extLst>
              <a:ext uri="{FF2B5EF4-FFF2-40B4-BE49-F238E27FC236}">
                <a16:creationId xmlns:a16="http://schemas.microsoft.com/office/drawing/2014/main" id="{F1685DD3-F1B5-471B-8805-DB4F9EC7A6AD}"/>
              </a:ext>
            </a:extLst>
          </p:cNvPr>
          <p:cNvSpPr>
            <a:spLocks noChangeArrowheads="1"/>
          </p:cNvSpPr>
          <p:nvPr/>
        </p:nvSpPr>
        <p:spPr bwMode="auto">
          <a:xfrm>
            <a:off x="2135189" y="2924175"/>
            <a:ext cx="1081087" cy="649288"/>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Izv1</a:t>
            </a:r>
            <a:endParaRPr lang="en-US" altLang="sr-Latn-RS" sz="1800">
              <a:solidFill>
                <a:srgbClr val="000000"/>
              </a:solidFill>
            </a:endParaRPr>
          </a:p>
        </p:txBody>
      </p:sp>
      <p:sp>
        <p:nvSpPr>
          <p:cNvPr id="281605" name="Rectangle 7">
            <a:extLst>
              <a:ext uri="{FF2B5EF4-FFF2-40B4-BE49-F238E27FC236}">
                <a16:creationId xmlns:a16="http://schemas.microsoft.com/office/drawing/2014/main" id="{326109DE-E92B-429C-B05F-442BFB979C0F}"/>
              </a:ext>
            </a:extLst>
          </p:cNvPr>
          <p:cNvSpPr>
            <a:spLocks noChangeArrowheads="1"/>
          </p:cNvSpPr>
          <p:nvPr/>
        </p:nvSpPr>
        <p:spPr bwMode="auto">
          <a:xfrm>
            <a:off x="4654550" y="2924175"/>
            <a:ext cx="1081088" cy="649288"/>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Izv2</a:t>
            </a:r>
            <a:endParaRPr lang="en-US" altLang="sr-Latn-RS" sz="1800">
              <a:solidFill>
                <a:srgbClr val="000000"/>
              </a:solidFill>
            </a:endParaRPr>
          </a:p>
        </p:txBody>
      </p:sp>
      <p:sp>
        <p:nvSpPr>
          <p:cNvPr id="281606" name="Rectangle 8">
            <a:extLst>
              <a:ext uri="{FF2B5EF4-FFF2-40B4-BE49-F238E27FC236}">
                <a16:creationId xmlns:a16="http://schemas.microsoft.com/office/drawing/2014/main" id="{6F97322B-868A-4F5D-AB6B-7F8B52C1DD57}"/>
              </a:ext>
            </a:extLst>
          </p:cNvPr>
          <p:cNvSpPr>
            <a:spLocks noChangeArrowheads="1"/>
          </p:cNvSpPr>
          <p:nvPr/>
        </p:nvSpPr>
        <p:spPr bwMode="auto">
          <a:xfrm>
            <a:off x="3216275" y="4437063"/>
            <a:ext cx="1150938" cy="792162"/>
          </a:xfrm>
          <a:prstGeom prst="rect">
            <a:avLst/>
          </a:prstGeom>
          <a:solidFill>
            <a:srgbClr val="CC33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VIzv</a:t>
            </a:r>
            <a:endParaRPr lang="en-US" altLang="sr-Latn-RS" sz="1800">
              <a:solidFill>
                <a:srgbClr val="000000"/>
              </a:solidFill>
            </a:endParaRPr>
          </a:p>
        </p:txBody>
      </p:sp>
      <p:sp>
        <p:nvSpPr>
          <p:cNvPr id="281607" name="Line 9">
            <a:extLst>
              <a:ext uri="{FF2B5EF4-FFF2-40B4-BE49-F238E27FC236}">
                <a16:creationId xmlns:a16="http://schemas.microsoft.com/office/drawing/2014/main" id="{A600FDEB-3ED6-48BE-B072-5CEB0BF71848}"/>
              </a:ext>
            </a:extLst>
          </p:cNvPr>
          <p:cNvSpPr>
            <a:spLocks noChangeShapeType="1"/>
          </p:cNvSpPr>
          <p:nvPr/>
        </p:nvSpPr>
        <p:spPr bwMode="auto">
          <a:xfrm flipV="1">
            <a:off x="2566989" y="2060575"/>
            <a:ext cx="1081087"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1608" name="Line 10">
            <a:extLst>
              <a:ext uri="{FF2B5EF4-FFF2-40B4-BE49-F238E27FC236}">
                <a16:creationId xmlns:a16="http://schemas.microsoft.com/office/drawing/2014/main" id="{7B82C599-9811-4AA5-85B5-27756F35768F}"/>
              </a:ext>
            </a:extLst>
          </p:cNvPr>
          <p:cNvSpPr>
            <a:spLocks noChangeShapeType="1"/>
          </p:cNvSpPr>
          <p:nvPr/>
        </p:nvSpPr>
        <p:spPr bwMode="auto">
          <a:xfrm flipH="1" flipV="1">
            <a:off x="4079875" y="2060575"/>
            <a:ext cx="86360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1609" name="Line 11">
            <a:extLst>
              <a:ext uri="{FF2B5EF4-FFF2-40B4-BE49-F238E27FC236}">
                <a16:creationId xmlns:a16="http://schemas.microsoft.com/office/drawing/2014/main" id="{F97A831E-7375-491C-863A-3A719D8095D1}"/>
              </a:ext>
            </a:extLst>
          </p:cNvPr>
          <p:cNvSpPr>
            <a:spLocks noChangeShapeType="1"/>
          </p:cNvSpPr>
          <p:nvPr/>
        </p:nvSpPr>
        <p:spPr bwMode="auto">
          <a:xfrm flipH="1" flipV="1">
            <a:off x="2640013" y="3573463"/>
            <a:ext cx="86360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1610" name="Line 12">
            <a:extLst>
              <a:ext uri="{FF2B5EF4-FFF2-40B4-BE49-F238E27FC236}">
                <a16:creationId xmlns:a16="http://schemas.microsoft.com/office/drawing/2014/main" id="{55FEB1DE-5CBB-44E2-B15F-A9D0751A055B}"/>
              </a:ext>
            </a:extLst>
          </p:cNvPr>
          <p:cNvSpPr>
            <a:spLocks noChangeShapeType="1"/>
          </p:cNvSpPr>
          <p:nvPr/>
        </p:nvSpPr>
        <p:spPr bwMode="auto">
          <a:xfrm flipV="1">
            <a:off x="4079876" y="3573463"/>
            <a:ext cx="1008063"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1611" name="Text Box 13">
            <a:extLst>
              <a:ext uri="{FF2B5EF4-FFF2-40B4-BE49-F238E27FC236}">
                <a16:creationId xmlns:a16="http://schemas.microsoft.com/office/drawing/2014/main" id="{FDFE7274-9332-47AB-AFFC-529F3A4A6466}"/>
              </a:ext>
            </a:extLst>
          </p:cNvPr>
          <p:cNvSpPr txBox="1">
            <a:spLocks noChangeArrowheads="1"/>
          </p:cNvSpPr>
          <p:nvPr/>
        </p:nvSpPr>
        <p:spPr bwMode="auto">
          <a:xfrm>
            <a:off x="5880100" y="1374776"/>
            <a:ext cx="403225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sz="1800" b="1">
                <a:solidFill>
                  <a:srgbClr val="000000"/>
                </a:solidFill>
              </a:rPr>
              <a:t>class</a:t>
            </a:r>
            <a:r>
              <a:rPr lang="en-US" altLang="sr-Latn-RS" sz="1800">
                <a:solidFill>
                  <a:srgbClr val="000000"/>
                </a:solidFill>
              </a:rPr>
              <a:t> </a:t>
            </a:r>
            <a:r>
              <a:rPr lang="sr-Latn-CS" altLang="sr-Latn-RS" sz="1800">
                <a:solidFill>
                  <a:srgbClr val="000000"/>
                </a:solidFill>
              </a:rPr>
              <a:t>Osnovna</a:t>
            </a:r>
            <a:r>
              <a:rPr lang="en-US" altLang="sr-Latn-RS" sz="1800">
                <a:solidFill>
                  <a:srgbClr val="000000"/>
                </a:solidFill>
              </a:rPr>
              <a:t> {</a:t>
            </a:r>
            <a:r>
              <a:rPr lang="sr-Latn-CS" altLang="sr-Latn-RS" sz="1800">
                <a:solidFill>
                  <a:srgbClr val="000000"/>
                </a:solidFill>
              </a:rPr>
              <a:t> </a:t>
            </a:r>
          </a:p>
          <a:p>
            <a:pPr eaLnBrk="0" fontAlgn="base" hangingPunct="0">
              <a:spcBef>
                <a:spcPct val="0"/>
              </a:spcBef>
              <a:spcAft>
                <a:spcPct val="0"/>
              </a:spcAft>
              <a:buClrTx/>
              <a:buSzTx/>
              <a:buNone/>
            </a:pPr>
            <a:r>
              <a:rPr lang="sr-Latn-CS" altLang="sr-Latn-RS" sz="1800">
                <a:solidFill>
                  <a:srgbClr val="000000"/>
                </a:solidFill>
              </a:rPr>
              <a:t>	public: int x;</a:t>
            </a:r>
          </a:p>
          <a:p>
            <a:pPr eaLnBrk="0" fontAlgn="base" hangingPunct="0">
              <a:spcBef>
                <a:spcPct val="0"/>
              </a:spcBef>
              <a:spcAft>
                <a:spcPct val="0"/>
              </a:spcAft>
              <a:buClrTx/>
              <a:buSzTx/>
              <a:buNone/>
            </a:pPr>
            <a:r>
              <a:rPr lang="en-US" altLang="sr-Latn-RS" sz="1800">
                <a:solidFill>
                  <a:srgbClr val="000000"/>
                </a:solidFill>
              </a:rPr>
              <a:t>};</a:t>
            </a:r>
            <a:br>
              <a:rPr lang="en-US" altLang="sr-Latn-RS" sz="1800">
                <a:solidFill>
                  <a:srgbClr val="000000"/>
                </a:solidFill>
              </a:rPr>
            </a:br>
            <a:r>
              <a:rPr lang="en-US" altLang="sr-Latn-RS" sz="1800" b="1">
                <a:solidFill>
                  <a:srgbClr val="000000"/>
                </a:solidFill>
              </a:rPr>
              <a:t>class</a:t>
            </a:r>
            <a:r>
              <a:rPr lang="en-US" altLang="sr-Latn-RS" sz="1800">
                <a:solidFill>
                  <a:srgbClr val="000000"/>
                </a:solidFill>
              </a:rPr>
              <a:t> </a:t>
            </a:r>
            <a:r>
              <a:rPr lang="sr-Latn-CS" altLang="sr-Latn-RS" sz="1800">
                <a:solidFill>
                  <a:srgbClr val="000000"/>
                </a:solidFill>
              </a:rPr>
              <a:t>Izv1</a:t>
            </a:r>
            <a:r>
              <a:rPr lang="en-US" altLang="sr-Latn-RS" sz="1800">
                <a:solidFill>
                  <a:srgbClr val="000000"/>
                </a:solidFill>
              </a:rPr>
              <a:t> : </a:t>
            </a:r>
            <a:r>
              <a:rPr lang="en-US" altLang="sr-Latn-RS" sz="1800" b="1">
                <a:solidFill>
                  <a:srgbClr val="000000"/>
                </a:solidFill>
              </a:rPr>
              <a:t>public</a:t>
            </a:r>
            <a:r>
              <a:rPr lang="en-US" altLang="sr-Latn-RS" sz="1800">
                <a:solidFill>
                  <a:srgbClr val="000000"/>
                </a:solidFill>
              </a:rPr>
              <a:t> </a:t>
            </a:r>
            <a:r>
              <a:rPr lang="sr-Latn-CS" altLang="sr-Latn-RS" sz="1800">
                <a:solidFill>
                  <a:srgbClr val="000000"/>
                </a:solidFill>
              </a:rPr>
              <a:t>Osnovna</a:t>
            </a:r>
            <a:r>
              <a:rPr lang="en-US" altLang="sr-Latn-RS" sz="1800">
                <a:solidFill>
                  <a:srgbClr val="000000"/>
                </a:solidFill>
              </a:rPr>
              <a:t> {/*...*/};</a:t>
            </a:r>
            <a:br>
              <a:rPr lang="en-US" altLang="sr-Latn-RS" sz="1800">
                <a:solidFill>
                  <a:srgbClr val="000000"/>
                </a:solidFill>
              </a:rPr>
            </a:br>
            <a:r>
              <a:rPr lang="en-US" altLang="sr-Latn-RS" sz="1800" b="1">
                <a:solidFill>
                  <a:srgbClr val="000000"/>
                </a:solidFill>
              </a:rPr>
              <a:t>class</a:t>
            </a:r>
            <a:r>
              <a:rPr lang="en-US" altLang="sr-Latn-RS" sz="1800">
                <a:solidFill>
                  <a:srgbClr val="000000"/>
                </a:solidFill>
              </a:rPr>
              <a:t> </a:t>
            </a:r>
            <a:r>
              <a:rPr lang="sr-Latn-CS" altLang="sr-Latn-RS" sz="1800">
                <a:solidFill>
                  <a:srgbClr val="000000"/>
                </a:solidFill>
              </a:rPr>
              <a:t>Izv2</a:t>
            </a:r>
            <a:r>
              <a:rPr lang="en-US" altLang="sr-Latn-RS" sz="1800">
                <a:solidFill>
                  <a:srgbClr val="000000"/>
                </a:solidFill>
              </a:rPr>
              <a:t> : </a:t>
            </a:r>
            <a:r>
              <a:rPr lang="en-US" altLang="sr-Latn-RS" sz="1800" b="1">
                <a:solidFill>
                  <a:srgbClr val="000000"/>
                </a:solidFill>
              </a:rPr>
              <a:t>public</a:t>
            </a:r>
            <a:r>
              <a:rPr lang="en-US" altLang="sr-Latn-RS" sz="1800">
                <a:solidFill>
                  <a:srgbClr val="000000"/>
                </a:solidFill>
              </a:rPr>
              <a:t> O</a:t>
            </a:r>
            <a:r>
              <a:rPr lang="sr-Latn-CS" altLang="sr-Latn-RS" sz="1800">
                <a:solidFill>
                  <a:srgbClr val="000000"/>
                </a:solidFill>
              </a:rPr>
              <a:t>snovna</a:t>
            </a:r>
            <a:r>
              <a:rPr lang="en-US" altLang="sr-Latn-RS" sz="1800">
                <a:solidFill>
                  <a:srgbClr val="000000"/>
                </a:solidFill>
              </a:rPr>
              <a:t> {/*...*/};</a:t>
            </a:r>
            <a:br>
              <a:rPr lang="en-US" altLang="sr-Latn-RS" sz="1800">
                <a:solidFill>
                  <a:srgbClr val="000000"/>
                </a:solidFill>
              </a:rPr>
            </a:br>
            <a:r>
              <a:rPr lang="en-US" altLang="sr-Latn-RS" sz="1800" b="1">
                <a:solidFill>
                  <a:srgbClr val="000000"/>
                </a:solidFill>
              </a:rPr>
              <a:t>class</a:t>
            </a:r>
            <a:r>
              <a:rPr lang="en-US" altLang="sr-Latn-RS" sz="1800">
                <a:solidFill>
                  <a:srgbClr val="000000"/>
                </a:solidFill>
              </a:rPr>
              <a:t> </a:t>
            </a:r>
            <a:r>
              <a:rPr lang="sr-Latn-CS" altLang="sr-Latn-RS" sz="1800">
                <a:solidFill>
                  <a:srgbClr val="000000"/>
                </a:solidFill>
              </a:rPr>
              <a:t>VIzv</a:t>
            </a:r>
            <a:r>
              <a:rPr lang="en-US" altLang="sr-Latn-RS" sz="1800">
                <a:solidFill>
                  <a:srgbClr val="000000"/>
                </a:solidFill>
              </a:rPr>
              <a:t> : </a:t>
            </a:r>
            <a:r>
              <a:rPr lang="en-US" altLang="sr-Latn-RS" sz="1800" b="1">
                <a:solidFill>
                  <a:srgbClr val="000000"/>
                </a:solidFill>
              </a:rPr>
              <a:t>public</a:t>
            </a:r>
            <a:r>
              <a:rPr lang="en-US" altLang="sr-Latn-RS" sz="1800">
                <a:solidFill>
                  <a:srgbClr val="000000"/>
                </a:solidFill>
              </a:rPr>
              <a:t> </a:t>
            </a:r>
            <a:r>
              <a:rPr lang="sr-Latn-CS" altLang="sr-Latn-RS" sz="1800">
                <a:solidFill>
                  <a:srgbClr val="000000"/>
                </a:solidFill>
              </a:rPr>
              <a:t>Izv1</a:t>
            </a:r>
            <a:r>
              <a:rPr lang="en-US" altLang="sr-Latn-RS" sz="1800">
                <a:solidFill>
                  <a:srgbClr val="000000"/>
                </a:solidFill>
              </a:rPr>
              <a:t>, </a:t>
            </a:r>
            <a:r>
              <a:rPr lang="en-US" altLang="sr-Latn-RS" sz="1800" b="1">
                <a:solidFill>
                  <a:srgbClr val="000000"/>
                </a:solidFill>
              </a:rPr>
              <a:t>public</a:t>
            </a:r>
            <a:r>
              <a:rPr lang="en-US" altLang="sr-Latn-RS" sz="1800">
                <a:solidFill>
                  <a:srgbClr val="000000"/>
                </a:solidFill>
              </a:rPr>
              <a:t> </a:t>
            </a:r>
            <a:r>
              <a:rPr lang="sr-Latn-CS" altLang="sr-Latn-RS" sz="1800">
                <a:solidFill>
                  <a:srgbClr val="000000"/>
                </a:solidFill>
              </a:rPr>
              <a:t>Izv2</a:t>
            </a:r>
            <a:r>
              <a:rPr lang="en-US" altLang="sr-Latn-RS" sz="1800">
                <a:solidFill>
                  <a:srgbClr val="000000"/>
                </a:solidFill>
              </a:rPr>
              <a:t> {</a:t>
            </a:r>
            <a:endParaRPr lang="sr-Latn-CS" altLang="sr-Latn-RS" sz="1800">
              <a:solidFill>
                <a:srgbClr val="000000"/>
              </a:solidFill>
            </a:endParaRPr>
          </a:p>
          <a:p>
            <a:pPr eaLnBrk="0" fontAlgn="base" hangingPunct="0">
              <a:spcBef>
                <a:spcPct val="0"/>
              </a:spcBef>
              <a:spcAft>
                <a:spcPct val="0"/>
              </a:spcAft>
              <a:buClrTx/>
              <a:buSzTx/>
              <a:buNone/>
            </a:pPr>
            <a:r>
              <a:rPr lang="sr-Latn-CS" altLang="sr-Latn-RS" sz="1800">
                <a:solidFill>
                  <a:srgbClr val="000000"/>
                </a:solidFill>
              </a:rPr>
              <a:t>	public: int fun();</a:t>
            </a:r>
          </a:p>
          <a:p>
            <a:pPr eaLnBrk="0" fontAlgn="base" hangingPunct="0">
              <a:spcBef>
                <a:spcPct val="0"/>
              </a:spcBef>
              <a:spcAft>
                <a:spcPct val="0"/>
              </a:spcAft>
              <a:buClrTx/>
              <a:buSzTx/>
              <a:buNone/>
            </a:pPr>
            <a:r>
              <a:rPr lang="en-US" altLang="sr-Latn-RS" sz="1800">
                <a:solidFill>
                  <a:srgbClr val="000000"/>
                </a:solidFill>
              </a:rPr>
              <a:t>};</a:t>
            </a:r>
          </a:p>
        </p:txBody>
      </p:sp>
      <p:sp>
        <p:nvSpPr>
          <p:cNvPr id="281612" name="Text Box 14">
            <a:extLst>
              <a:ext uri="{FF2B5EF4-FFF2-40B4-BE49-F238E27FC236}">
                <a16:creationId xmlns:a16="http://schemas.microsoft.com/office/drawing/2014/main" id="{A682BBDA-2B08-47DC-A151-3463C81ECC20}"/>
              </a:ext>
            </a:extLst>
          </p:cNvPr>
          <p:cNvSpPr txBox="1">
            <a:spLocks noChangeArrowheads="1"/>
          </p:cNvSpPr>
          <p:nvPr/>
        </p:nvSpPr>
        <p:spPr bwMode="auto">
          <a:xfrm>
            <a:off x="2763838" y="15763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1613" name="Text Box 15">
            <a:extLst>
              <a:ext uri="{FF2B5EF4-FFF2-40B4-BE49-F238E27FC236}">
                <a16:creationId xmlns:a16="http://schemas.microsoft.com/office/drawing/2014/main" id="{AFE71565-4347-431B-A3B2-7612427E290D}"/>
              </a:ext>
            </a:extLst>
          </p:cNvPr>
          <p:cNvSpPr txBox="1">
            <a:spLocks noChangeArrowheads="1"/>
          </p:cNvSpPr>
          <p:nvPr/>
        </p:nvSpPr>
        <p:spPr bwMode="auto">
          <a:xfrm>
            <a:off x="1682750" y="3089276"/>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1614" name="Text Box 16">
            <a:extLst>
              <a:ext uri="{FF2B5EF4-FFF2-40B4-BE49-F238E27FC236}">
                <a16:creationId xmlns:a16="http://schemas.microsoft.com/office/drawing/2014/main" id="{516599B4-8C93-4FA4-8812-EC3A4FB83560}"/>
              </a:ext>
            </a:extLst>
          </p:cNvPr>
          <p:cNvSpPr txBox="1">
            <a:spLocks noChangeArrowheads="1"/>
          </p:cNvSpPr>
          <p:nvPr/>
        </p:nvSpPr>
        <p:spPr bwMode="auto">
          <a:xfrm>
            <a:off x="4132263" y="3089276"/>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1615" name="Text Box 17">
            <a:extLst>
              <a:ext uri="{FF2B5EF4-FFF2-40B4-BE49-F238E27FC236}">
                <a16:creationId xmlns:a16="http://schemas.microsoft.com/office/drawing/2014/main" id="{0ECF4626-651B-45B5-96FA-47B54EA78A52}"/>
              </a:ext>
            </a:extLst>
          </p:cNvPr>
          <p:cNvSpPr txBox="1">
            <a:spLocks noChangeArrowheads="1"/>
          </p:cNvSpPr>
          <p:nvPr/>
        </p:nvSpPr>
        <p:spPr bwMode="auto">
          <a:xfrm>
            <a:off x="2424113" y="4508500"/>
            <a:ext cx="5270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 X</a:t>
            </a:r>
          </a:p>
          <a:p>
            <a:pPr eaLnBrk="0" fontAlgn="base" hangingPunct="0">
              <a:spcBef>
                <a:spcPct val="0"/>
              </a:spcBef>
              <a:spcAft>
                <a:spcPct val="0"/>
              </a:spcAft>
              <a:buClrTx/>
              <a:buSzTx/>
              <a:buNone/>
            </a:pPr>
            <a:r>
              <a:rPr lang="sr-Latn-CS" altLang="sr-Latn-RS" sz="1800">
                <a:solidFill>
                  <a:srgbClr val="000000"/>
                </a:solidFill>
              </a:rPr>
              <a:t>? X</a:t>
            </a:r>
          </a:p>
          <a:p>
            <a:pPr eaLnBrk="0" fontAlgn="base" hangingPunct="0">
              <a:spcBef>
                <a:spcPct val="0"/>
              </a:spcBef>
              <a:spcAft>
                <a:spcPct val="0"/>
              </a:spcAft>
              <a:buClrTx/>
              <a:buSzTx/>
              <a:buNone/>
            </a:pPr>
            <a:endParaRPr lang="en-US" altLang="sr-Latn-RS" sz="1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
            <a:extLst>
              <a:ext uri="{FF2B5EF4-FFF2-40B4-BE49-F238E27FC236}">
                <a16:creationId xmlns:a16="http://schemas.microsoft.com/office/drawing/2014/main" id="{D526671E-CBBB-4A75-9342-97054D6D1685}"/>
              </a:ext>
            </a:extLst>
          </p:cNvPr>
          <p:cNvSpPr>
            <a:spLocks noGrp="1" noChangeArrowheads="1"/>
          </p:cNvSpPr>
          <p:nvPr>
            <p:ph type="title" idx="4294967295"/>
          </p:nvPr>
        </p:nvSpPr>
        <p:spPr>
          <a:xfrm>
            <a:off x="1981200" y="277814"/>
            <a:ext cx="8229600" cy="84772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r-Latn-CS" altLang="en-US" u="sng" dirty="0"/>
              <a:t>Višestruko nasleđivanje - podobjekti</a:t>
            </a:r>
          </a:p>
        </p:txBody>
      </p:sp>
      <p:sp>
        <p:nvSpPr>
          <p:cNvPr id="282627" name="Rectangle 2">
            <a:extLst>
              <a:ext uri="{FF2B5EF4-FFF2-40B4-BE49-F238E27FC236}">
                <a16:creationId xmlns:a16="http://schemas.microsoft.com/office/drawing/2014/main" id="{7968922E-EDAD-48C7-9B5D-7ACA9F5652D6}"/>
              </a:ext>
            </a:extLst>
          </p:cNvPr>
          <p:cNvSpPr>
            <a:spLocks noGrp="1" noChangeArrowheads="1"/>
          </p:cNvSpPr>
          <p:nvPr>
            <p:ph type="body" idx="4294967295"/>
          </p:nvPr>
        </p:nvSpPr>
        <p:spPr>
          <a:xfrm>
            <a:off x="1981200" y="1268413"/>
            <a:ext cx="8305800" cy="4862512"/>
          </a:xfrm>
        </p:spPr>
        <p:txBody>
          <a:bodyPr/>
          <a:lstStyle/>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class </a:t>
            </a:r>
            <a:r>
              <a:rPr lang="en-US" altLang="en-US" sz="1600" b="1" dirty="0">
                <a:solidFill>
                  <a:srgbClr val="0033CC"/>
                </a:solidFill>
                <a:latin typeface="Courier New" panose="02070309020205020404" pitchFamily="49" charset="0"/>
                <a:cs typeface="Courier New" panose="02070309020205020404" pitchFamily="49" charset="0"/>
              </a:rPr>
              <a:t>Info</a:t>
            </a:r>
            <a:r>
              <a:rPr lang="en-US" altLang="en-US" sz="1600" b="1" dirty="0">
                <a:solidFill>
                  <a:srgbClr val="003366"/>
                </a:solidFill>
                <a:latin typeface="Courier New" panose="02070309020205020404" pitchFamily="49" charset="0"/>
                <a:cs typeface="Courier New" panose="02070309020205020404" pitchFamily="49" charset="0"/>
              </a:rPr>
              <a:t> {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public: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Info(int);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virtual void read() = 0;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virtual void write();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virtual ~Info();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private: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 };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class </a:t>
            </a:r>
            <a:r>
              <a:rPr lang="en-US" altLang="en-US" sz="1600" b="1" dirty="0" err="1">
                <a:solidFill>
                  <a:srgbClr val="FF0000"/>
                </a:solidFill>
                <a:latin typeface="Courier New" panose="02070309020205020404" pitchFamily="49" charset="0"/>
                <a:cs typeface="Courier New" panose="02070309020205020404" pitchFamily="49" charset="0"/>
              </a:rPr>
              <a:t>Predajnik</a:t>
            </a:r>
            <a:r>
              <a:rPr lang="en-US" altLang="en-US" sz="1600" b="1" dirty="0">
                <a:solidFill>
                  <a:srgbClr val="003366"/>
                </a:solidFill>
                <a:latin typeface="Courier New" panose="02070309020205020404" pitchFamily="49" charset="0"/>
                <a:cs typeface="Courier New" panose="02070309020205020404" pitchFamily="49" charset="0"/>
              </a:rPr>
              <a:t>: public virtual </a:t>
            </a:r>
            <a:r>
              <a:rPr lang="en-US" altLang="en-US" sz="1600" b="1" dirty="0">
                <a:solidFill>
                  <a:srgbClr val="0033CC"/>
                </a:solidFill>
                <a:latin typeface="Courier New" panose="02070309020205020404" pitchFamily="49" charset="0"/>
                <a:cs typeface="Courier New" panose="02070309020205020404" pitchFamily="49" charset="0"/>
              </a:rPr>
              <a:t>Info</a:t>
            </a:r>
            <a:r>
              <a:rPr lang="en-US" altLang="en-US" sz="1600" b="1" dirty="0">
                <a:solidFill>
                  <a:srgbClr val="003366"/>
                </a:solidFill>
                <a:latin typeface="Courier New" panose="02070309020205020404" pitchFamily="49" charset="0"/>
                <a:cs typeface="Courier New" panose="02070309020205020404" pitchFamily="49" charset="0"/>
              </a:rPr>
              <a:t> {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public: void write(){ read()}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class </a:t>
            </a:r>
            <a:r>
              <a:rPr lang="en-US" altLang="en-US" sz="1600" b="1" dirty="0" err="1">
                <a:solidFill>
                  <a:srgbClr val="FF0000"/>
                </a:solidFill>
                <a:latin typeface="Courier New" panose="02070309020205020404" pitchFamily="49" charset="0"/>
                <a:cs typeface="Courier New" panose="02070309020205020404" pitchFamily="49" charset="0"/>
              </a:rPr>
              <a:t>Prijemnik</a:t>
            </a:r>
            <a:r>
              <a:rPr lang="en-US" altLang="en-US" sz="1600" b="1" dirty="0">
                <a:solidFill>
                  <a:srgbClr val="FF0000"/>
                </a:solidFill>
                <a:latin typeface="Courier New" panose="02070309020205020404" pitchFamily="49" charset="0"/>
                <a:cs typeface="Courier New" panose="02070309020205020404" pitchFamily="49" charset="0"/>
              </a:rPr>
              <a:t>:</a:t>
            </a:r>
            <a:r>
              <a:rPr lang="en-US" altLang="en-US" sz="1600" b="1" dirty="0">
                <a:solidFill>
                  <a:srgbClr val="003366"/>
                </a:solidFill>
                <a:latin typeface="Courier New" panose="02070309020205020404" pitchFamily="49" charset="0"/>
                <a:cs typeface="Courier New" panose="02070309020205020404" pitchFamily="49" charset="0"/>
              </a:rPr>
              <a:t> public virtual </a:t>
            </a:r>
            <a:r>
              <a:rPr lang="en-US" altLang="en-US" sz="1600" b="1" dirty="0">
                <a:solidFill>
                  <a:srgbClr val="0033CC"/>
                </a:solidFill>
                <a:latin typeface="Courier New" panose="02070309020205020404" pitchFamily="49" charset="0"/>
                <a:cs typeface="Courier New" panose="02070309020205020404" pitchFamily="49" charset="0"/>
              </a:rPr>
              <a:t>Info </a:t>
            </a:r>
            <a:r>
              <a:rPr lang="en-US" altLang="en-US" sz="1600" b="1" dirty="0">
                <a:solidFill>
                  <a:srgbClr val="003366"/>
                </a:solidFill>
                <a:latin typeface="Courier New" panose="02070309020205020404" pitchFamily="49" charset="0"/>
                <a:cs typeface="Courier New" panose="02070309020205020404" pitchFamily="49" charset="0"/>
              </a:rPr>
              <a:t>{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public: void read(); ...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600" b="1" dirty="0">
              <a:solidFill>
                <a:srgbClr val="003366"/>
              </a:solidFill>
              <a:latin typeface="Courier New" panose="02070309020205020404" pitchFamily="49" charset="0"/>
              <a:cs typeface="Courier New" panose="02070309020205020404" pitchFamily="49" charset="0"/>
            </a:endParaRP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class </a:t>
            </a:r>
            <a:r>
              <a:rPr lang="en-US" altLang="en-US" sz="1600" b="1" dirty="0">
                <a:solidFill>
                  <a:srgbClr val="FF0000"/>
                </a:solidFill>
                <a:latin typeface="Courier New" panose="02070309020205020404" pitchFamily="49" charset="0"/>
                <a:cs typeface="Courier New" panose="02070309020205020404" pitchFamily="49" charset="0"/>
              </a:rPr>
              <a:t>Radio</a:t>
            </a:r>
            <a:r>
              <a:rPr lang="en-US" altLang="en-US" sz="1600" b="1" dirty="0">
                <a:solidFill>
                  <a:srgbClr val="003366"/>
                </a:solidFill>
                <a:latin typeface="Courier New" panose="02070309020205020404" pitchFamily="49" charset="0"/>
                <a:cs typeface="Courier New" panose="02070309020205020404" pitchFamily="49" charset="0"/>
              </a:rPr>
              <a:t>: public </a:t>
            </a:r>
            <a:r>
              <a:rPr lang="en-US" altLang="en-US" sz="1600" b="1" dirty="0" err="1">
                <a:solidFill>
                  <a:srgbClr val="003366"/>
                </a:solidFill>
                <a:latin typeface="Courier New" panose="02070309020205020404" pitchFamily="49" charset="0"/>
                <a:cs typeface="Courier New" panose="02070309020205020404" pitchFamily="49" charset="0"/>
              </a:rPr>
              <a:t>Predajnik</a:t>
            </a:r>
            <a:r>
              <a:rPr lang="en-US" altLang="en-US" sz="1600" b="1" dirty="0">
                <a:solidFill>
                  <a:srgbClr val="003366"/>
                </a:solidFill>
                <a:latin typeface="Courier New" panose="02070309020205020404" pitchFamily="49" charset="0"/>
                <a:cs typeface="Courier New" panose="02070309020205020404" pitchFamily="49" charset="0"/>
              </a:rPr>
              <a:t>, public </a:t>
            </a:r>
            <a:r>
              <a:rPr lang="en-US" altLang="en-US" sz="1600" b="1" dirty="0" err="1">
                <a:solidFill>
                  <a:srgbClr val="003366"/>
                </a:solidFill>
                <a:latin typeface="Courier New" panose="02070309020205020404" pitchFamily="49" charset="0"/>
                <a:cs typeface="Courier New" panose="02070309020205020404" pitchFamily="49" charset="0"/>
              </a:rPr>
              <a:t>Prijemnik</a:t>
            </a:r>
            <a:r>
              <a:rPr lang="en-US" altLang="en-US" sz="1600" b="1" dirty="0">
                <a:solidFill>
                  <a:srgbClr val="003366"/>
                </a:solidFill>
                <a:latin typeface="Courier New" panose="02070309020205020404" pitchFamily="49" charset="0"/>
                <a:cs typeface="Courier New" panose="02070309020205020404" pitchFamily="49" charset="0"/>
              </a:rPr>
              <a:t> { </a:t>
            </a:r>
          </a:p>
          <a:p>
            <a:pPr marL="0" indent="-341313" eaLnBrk="1" hangingPunct="1">
              <a:spcBef>
                <a:spcPct val="0"/>
              </a:spcBef>
              <a:buClr>
                <a:srgbClr val="CC9900"/>
              </a:buClr>
              <a:buSzPct val="6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b="1" dirty="0">
                <a:solidFill>
                  <a:srgbClr val="003366"/>
                </a:solidFill>
                <a:latin typeface="Courier New" panose="02070309020205020404" pitchFamily="49" charset="0"/>
                <a:cs typeface="Courier New" panose="02070309020205020404" pitchFamily="49" charset="0"/>
              </a:rPr>
              <a:t>public: void read(); .... };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4">
            <a:extLst>
              <a:ext uri="{FF2B5EF4-FFF2-40B4-BE49-F238E27FC236}">
                <a16:creationId xmlns:a16="http://schemas.microsoft.com/office/drawing/2014/main" id="{964CEDF4-5738-48A5-88E5-97483B1F4B88}"/>
              </a:ext>
            </a:extLst>
          </p:cNvPr>
          <p:cNvSpPr txBox="1">
            <a:spLocks noChangeArrowheads="1"/>
          </p:cNvSpPr>
          <p:nvPr/>
        </p:nvSpPr>
        <p:spPr bwMode="auto">
          <a:xfrm>
            <a:off x="1827214" y="857251"/>
            <a:ext cx="8213725"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Char char="•"/>
            </a:pPr>
            <a:r>
              <a:rPr lang="sr-Latn-CS" altLang="sr-Latn-RS" sz="1800">
                <a:solidFill>
                  <a:srgbClr val="000000"/>
                </a:solidFill>
              </a:rPr>
              <a:t> Ako klasa ima višestruku </a:t>
            </a:r>
            <a:r>
              <a:rPr lang="sr-Latn-CS" altLang="sr-Latn-RS" sz="1800" u="sng">
                <a:solidFill>
                  <a:srgbClr val="000000"/>
                </a:solidFill>
              </a:rPr>
              <a:t>nevirtuelnu</a:t>
            </a:r>
            <a:r>
              <a:rPr lang="sr-Latn-CS" altLang="sr-Latn-RS" sz="1800">
                <a:solidFill>
                  <a:srgbClr val="000000"/>
                </a:solidFill>
              </a:rPr>
              <a:t> osnovnu klasu </a:t>
            </a:r>
            <a:r>
              <a:rPr lang="sr-Latn-CS" altLang="sr-Latn-RS" sz="1800" b="1">
                <a:solidFill>
                  <a:srgbClr val="000000"/>
                </a:solidFill>
              </a:rPr>
              <a:t>X</a:t>
            </a:r>
            <a:r>
              <a:rPr lang="sr-Latn-CS" altLang="sr-Latn-RS" sz="1800">
                <a:solidFill>
                  <a:srgbClr val="000000"/>
                </a:solidFill>
              </a:rPr>
              <a:t> onda će objekti te klase</a:t>
            </a:r>
          </a:p>
          <a:p>
            <a:pPr eaLnBrk="0" fontAlgn="base" hangingPunct="0">
              <a:spcBef>
                <a:spcPct val="0"/>
              </a:spcBef>
              <a:spcAft>
                <a:spcPct val="0"/>
              </a:spcAft>
              <a:buClrTx/>
              <a:buSzTx/>
              <a:buNone/>
            </a:pPr>
            <a:r>
              <a:rPr lang="sr-Latn-CS" altLang="sr-Latn-RS" sz="1800">
                <a:solidFill>
                  <a:srgbClr val="000000"/>
                </a:solidFill>
              </a:rPr>
              <a:t>  imati više podobjekata tipa </a:t>
            </a:r>
            <a:r>
              <a:rPr lang="sr-Latn-CS" altLang="sr-Latn-RS" sz="1800" b="1">
                <a:solidFill>
                  <a:srgbClr val="000000"/>
                </a:solidFill>
              </a:rPr>
              <a:t>X</a:t>
            </a:r>
          </a:p>
          <a:p>
            <a:pPr eaLnBrk="0" fontAlgn="base" hangingPunct="0">
              <a:spcBef>
                <a:spcPct val="0"/>
              </a:spcBef>
              <a:spcAft>
                <a:spcPct val="0"/>
              </a:spcAft>
              <a:buClrTx/>
              <a:buSzTx/>
              <a:buNone/>
            </a:pPr>
            <a:endParaRPr lang="sr-Latn-CS" altLang="sr-Latn-RS" sz="1800" b="1">
              <a:solidFill>
                <a:srgbClr val="000000"/>
              </a:solidFill>
            </a:endParaRPr>
          </a:p>
          <a:p>
            <a:pPr eaLnBrk="0" fontAlgn="base" hangingPunct="0">
              <a:spcBef>
                <a:spcPct val="0"/>
              </a:spcBef>
              <a:spcAft>
                <a:spcPct val="0"/>
              </a:spcAft>
              <a:buClrTx/>
              <a:buSzTx/>
              <a:buFontTx/>
              <a:buChar char="•"/>
            </a:pPr>
            <a:r>
              <a:rPr lang="sr-Latn-CS" altLang="sr-Latn-RS" sz="1800">
                <a:solidFill>
                  <a:srgbClr val="000000"/>
                </a:solidFill>
              </a:rPr>
              <a:t> Članovima osnovne klase </a:t>
            </a:r>
            <a:r>
              <a:rPr lang="sr-Latn-CS" altLang="sr-Latn-RS" sz="1800" b="1">
                <a:solidFill>
                  <a:srgbClr val="000000"/>
                </a:solidFill>
              </a:rPr>
              <a:t>X</a:t>
            </a:r>
            <a:r>
              <a:rPr lang="sr-Latn-CS" altLang="sr-Latn-RS" sz="1800">
                <a:solidFill>
                  <a:srgbClr val="000000"/>
                </a:solidFill>
              </a:rPr>
              <a:t> može se pristupiti nedvosmislenim navodjenjem </a:t>
            </a:r>
          </a:p>
          <a:p>
            <a:pPr eaLnBrk="0" fontAlgn="base" hangingPunct="0">
              <a:spcBef>
                <a:spcPct val="0"/>
              </a:spcBef>
              <a:spcAft>
                <a:spcPct val="0"/>
              </a:spcAft>
              <a:buClrTx/>
              <a:buSzTx/>
              <a:buNone/>
            </a:pPr>
            <a:r>
              <a:rPr lang="sr-Latn-CS" altLang="sr-Latn-RS" sz="1800">
                <a:solidFill>
                  <a:srgbClr val="000000"/>
                </a:solidFill>
              </a:rPr>
              <a:t>  njihove pripadnosti, korišćenjem operatora </a:t>
            </a:r>
            <a:r>
              <a:rPr lang="sr-Latn-CS" altLang="sr-Latn-RS" sz="1800" b="1">
                <a:solidFill>
                  <a:srgbClr val="CC3300"/>
                </a:solidFill>
              </a:rPr>
              <a:t>: :</a:t>
            </a:r>
          </a:p>
          <a:p>
            <a:pPr eaLnBrk="0" fontAlgn="base" hangingPunct="0">
              <a:spcBef>
                <a:spcPct val="0"/>
              </a:spcBef>
              <a:spcAft>
                <a:spcPct val="0"/>
              </a:spcAft>
              <a:buClrTx/>
              <a:buSzTx/>
              <a:buNone/>
            </a:pPr>
            <a:r>
              <a:rPr lang="sr-Latn-CS" altLang="sr-Latn-RS" sz="1800" b="1">
                <a:solidFill>
                  <a:srgbClr val="CC3300"/>
                </a:solidFill>
              </a:rPr>
              <a:t>	</a:t>
            </a:r>
          </a:p>
          <a:p>
            <a:pPr eaLnBrk="0" fontAlgn="base" hangingPunct="0">
              <a:spcBef>
                <a:spcPct val="0"/>
              </a:spcBef>
              <a:spcAft>
                <a:spcPct val="0"/>
              </a:spcAft>
              <a:buClrTx/>
              <a:buSzTx/>
              <a:buNone/>
            </a:pPr>
            <a:r>
              <a:rPr lang="sr-Latn-CS" altLang="sr-Latn-RS" sz="1800" b="1">
                <a:solidFill>
                  <a:srgbClr val="CC3300"/>
                </a:solidFill>
              </a:rPr>
              <a:t>			VIzv :: Izv1 :: Osnovna :: X</a:t>
            </a:r>
          </a:p>
          <a:p>
            <a:pPr eaLnBrk="0" fontAlgn="base" hangingPunct="0">
              <a:spcBef>
                <a:spcPct val="0"/>
              </a:spcBef>
              <a:spcAft>
                <a:spcPct val="0"/>
              </a:spcAft>
              <a:buClrTx/>
              <a:buSzTx/>
              <a:buNone/>
            </a:pPr>
            <a:endParaRPr lang="sr-Latn-CS" altLang="sr-Latn-RS" sz="1800" b="1">
              <a:solidFill>
                <a:srgbClr val="CC3300"/>
              </a:solidFill>
            </a:endParaRPr>
          </a:p>
          <a:p>
            <a:pPr eaLnBrk="0" fontAlgn="base" hangingPunct="0">
              <a:spcBef>
                <a:spcPct val="0"/>
              </a:spcBef>
              <a:spcAft>
                <a:spcPct val="0"/>
              </a:spcAft>
              <a:buClrTx/>
              <a:buSzTx/>
              <a:buFontTx/>
              <a:buChar char="•"/>
            </a:pPr>
            <a:r>
              <a:rPr lang="sr-Latn-CS" altLang="sr-Latn-RS" sz="1800">
                <a:solidFill>
                  <a:srgbClr val="000000"/>
                </a:solidFill>
              </a:rPr>
              <a:t> Konverzija pokazivača tj. reference na izvedenu klasu u pokazivač/referencu </a:t>
            </a:r>
          </a:p>
          <a:p>
            <a:pPr eaLnBrk="0" fontAlgn="base" hangingPunct="0">
              <a:spcBef>
                <a:spcPct val="0"/>
              </a:spcBef>
              <a:spcAft>
                <a:spcPct val="0"/>
              </a:spcAft>
              <a:buClrTx/>
              <a:buSzTx/>
              <a:buNone/>
            </a:pPr>
            <a:r>
              <a:rPr lang="sr-Latn-CS" altLang="sr-Latn-RS" sz="1800">
                <a:solidFill>
                  <a:srgbClr val="000000"/>
                </a:solidFill>
              </a:rPr>
              <a:t>  na višestruku osnovnu klasu m</a:t>
            </a:r>
            <a:r>
              <a:rPr lang="en-US" altLang="sr-Latn-RS" sz="1800">
                <a:solidFill>
                  <a:srgbClr val="000000"/>
                </a:solidFill>
              </a:rPr>
              <a:t>o</a:t>
            </a:r>
            <a:r>
              <a:rPr lang="sr-Latn-CS" altLang="sr-Latn-RS" sz="1800">
                <a:solidFill>
                  <a:srgbClr val="000000"/>
                </a:solidFill>
              </a:rPr>
              <a:t>že se izvršiti samo ako je nedvosmislena !!!</a:t>
            </a:r>
          </a:p>
          <a:p>
            <a:pPr eaLnBrk="0" fontAlgn="base" hangingPunct="0">
              <a:spcBef>
                <a:spcPct val="0"/>
              </a:spcBef>
              <a:spcAft>
                <a:spcPct val="0"/>
              </a:spcAft>
              <a:buClrTx/>
              <a:buSzTx/>
              <a:buNone/>
            </a:pPr>
            <a:endParaRPr lang="sr-Latn-CS" altLang="sr-Latn-RS" sz="1800">
              <a:solidFill>
                <a:srgbClr val="000000"/>
              </a:solidFill>
            </a:endParaRPr>
          </a:p>
          <a:p>
            <a:pPr eaLnBrk="0" fontAlgn="base" hangingPunct="0">
              <a:spcBef>
                <a:spcPct val="0"/>
              </a:spcBef>
              <a:spcAft>
                <a:spcPct val="0"/>
              </a:spcAft>
              <a:buClrTx/>
              <a:buSzTx/>
              <a:buFontTx/>
              <a:buChar char="•"/>
            </a:pPr>
            <a:r>
              <a:rPr lang="sr-Latn-CS" altLang="sr-Latn-RS" sz="1800">
                <a:solidFill>
                  <a:srgbClr val="000000"/>
                </a:solidFill>
              </a:rPr>
              <a:t> Nedvosmislenost znači da ne postoje dva ili više entiteta koja </a:t>
            </a:r>
          </a:p>
          <a:p>
            <a:pPr eaLnBrk="0" fontAlgn="base" hangingPunct="0">
              <a:spcBef>
                <a:spcPct val="0"/>
              </a:spcBef>
              <a:spcAft>
                <a:spcPct val="0"/>
              </a:spcAft>
              <a:buClrTx/>
              <a:buSzTx/>
              <a:buNone/>
            </a:pPr>
            <a:r>
              <a:rPr lang="sr-Latn-CS" altLang="sr-Latn-RS" sz="1800">
                <a:solidFill>
                  <a:srgbClr val="000000"/>
                </a:solidFill>
              </a:rPr>
              <a:t>  odgovaraju navedenom imenu</a:t>
            </a:r>
            <a:endParaRPr lang="en-US" altLang="sr-Latn-RS" sz="1800">
              <a:solidFill>
                <a:srgbClr val="000000"/>
              </a:solidFill>
            </a:endParaRPr>
          </a:p>
        </p:txBody>
      </p:sp>
      <p:sp>
        <p:nvSpPr>
          <p:cNvPr id="117763" name="Text Box 5">
            <a:extLst>
              <a:ext uri="{FF2B5EF4-FFF2-40B4-BE49-F238E27FC236}">
                <a16:creationId xmlns:a16="http://schemas.microsoft.com/office/drawing/2014/main" id="{DDD0B7CB-27D1-4B31-8588-97C524CA8EDA}"/>
              </a:ext>
            </a:extLst>
          </p:cNvPr>
          <p:cNvSpPr txBox="1">
            <a:spLocks noChangeArrowheads="1"/>
          </p:cNvSpPr>
          <p:nvPr/>
        </p:nvSpPr>
        <p:spPr bwMode="auto">
          <a:xfrm>
            <a:off x="2403475" y="4816476"/>
            <a:ext cx="8089900" cy="1465263"/>
          </a:xfrm>
          <a:prstGeom prst="rect">
            <a:avLst/>
          </a:prstGeom>
          <a:noFill/>
          <a:ln>
            <a:noFill/>
          </a:ln>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defRPr/>
            </a:pPr>
            <a:r>
              <a:rPr lang="sr-Latn-CS" altLang="sr-Latn-RS" sz="1800" b="1" dirty="0">
                <a:solidFill>
                  <a:srgbClr val="000000"/>
                </a:solidFill>
              </a:rPr>
              <a:t>void VIzv :: fun() </a:t>
            </a:r>
          </a:p>
          <a:p>
            <a:pPr eaLnBrk="0" fontAlgn="base" hangingPunct="0">
              <a:spcBef>
                <a:spcPct val="0"/>
              </a:spcBef>
              <a:spcAft>
                <a:spcPct val="0"/>
              </a:spcAft>
              <a:buClrTx/>
              <a:buSzTx/>
              <a:buNone/>
              <a:defRPr/>
            </a:pPr>
            <a:r>
              <a:rPr lang="sr-Latn-CS" altLang="sr-Latn-RS" sz="1800" b="1" dirty="0">
                <a:solidFill>
                  <a:srgbClr val="000000"/>
                </a:solidFill>
              </a:rPr>
              <a:t>{</a:t>
            </a:r>
          </a:p>
          <a:p>
            <a:pPr eaLnBrk="0" fontAlgn="base" hangingPunct="0">
              <a:spcBef>
                <a:spcPct val="0"/>
              </a:spcBef>
              <a:spcAft>
                <a:spcPct val="0"/>
              </a:spcAft>
              <a:buClrTx/>
              <a:buSzTx/>
              <a:buNone/>
              <a:defRPr/>
            </a:pPr>
            <a:r>
              <a:rPr lang="sr-Latn-CS" altLang="sr-Latn-RS" sz="1800" b="1" dirty="0">
                <a:solidFill>
                  <a:srgbClr val="000000"/>
                </a:solidFill>
              </a:rPr>
              <a:t>     x=2;                              // </a:t>
            </a:r>
            <a:r>
              <a:rPr lang="sr-Latn-CS" altLang="sr-Latn-RS" sz="1800" b="1" dirty="0">
                <a:solidFill>
                  <a:srgbClr val="FF0000"/>
                </a:solidFill>
              </a:rPr>
              <a:t>dvosmislenost</a:t>
            </a:r>
            <a:r>
              <a:rPr lang="sr-Latn-CS" altLang="sr-Latn-RS" sz="1800" b="1" dirty="0">
                <a:solidFill>
                  <a:srgbClr val="000000"/>
                </a:solidFill>
              </a:rPr>
              <a:t>,  Izv1::X  ili Izv2::X  ,  Greška !!!</a:t>
            </a:r>
          </a:p>
          <a:p>
            <a:pPr eaLnBrk="0" fontAlgn="base" hangingPunct="0">
              <a:spcBef>
                <a:spcPct val="0"/>
              </a:spcBef>
              <a:spcAft>
                <a:spcPct val="0"/>
              </a:spcAft>
              <a:buClrTx/>
              <a:buSzTx/>
              <a:buNone/>
              <a:defRPr/>
            </a:pPr>
            <a:r>
              <a:rPr lang="sr-Latn-CS" altLang="sr-Latn-RS" sz="1800" b="1" dirty="0">
                <a:solidFill>
                  <a:srgbClr val="000000"/>
                </a:solidFill>
              </a:rPr>
              <a:t>     Izv1::x = Izv2::x + 1;   // </a:t>
            </a:r>
            <a:r>
              <a:rPr lang="sr-Latn-CS" altLang="sr-Latn-RS" sz="1800" b="1" dirty="0">
                <a:solidFill>
                  <a:srgbClr val="9999FF">
                    <a:lumMod val="75000"/>
                  </a:srgbClr>
                </a:solidFill>
              </a:rPr>
              <a:t>ispravno</a:t>
            </a:r>
          </a:p>
          <a:p>
            <a:pPr eaLnBrk="0" fontAlgn="base" hangingPunct="0">
              <a:spcBef>
                <a:spcPct val="0"/>
              </a:spcBef>
              <a:spcAft>
                <a:spcPct val="0"/>
              </a:spcAft>
              <a:buClrTx/>
              <a:buSzTx/>
              <a:buNone/>
              <a:defRPr/>
            </a:pPr>
            <a:r>
              <a:rPr lang="sr-Latn-CS" altLang="sr-Latn-RS" sz="1800" b="1" dirty="0">
                <a:solidFill>
                  <a:srgbClr val="000000"/>
                </a:solidFill>
              </a:rPr>
              <a:t>}</a:t>
            </a:r>
            <a:endParaRPr lang="en-US" altLang="sr-Latn-RS" sz="1800" b="1"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4">
            <a:extLst>
              <a:ext uri="{FF2B5EF4-FFF2-40B4-BE49-F238E27FC236}">
                <a16:creationId xmlns:a16="http://schemas.microsoft.com/office/drawing/2014/main" id="{DE6E572E-1691-4330-8ADC-81DC2E5624A9}"/>
              </a:ext>
            </a:extLst>
          </p:cNvPr>
          <p:cNvSpPr>
            <a:spLocks noChangeArrowheads="1"/>
          </p:cNvSpPr>
          <p:nvPr/>
        </p:nvSpPr>
        <p:spPr bwMode="auto">
          <a:xfrm>
            <a:off x="3379788" y="1125538"/>
            <a:ext cx="10080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Osnovna</a:t>
            </a:r>
            <a:endParaRPr lang="en-US" altLang="sr-Latn-RS" sz="1800">
              <a:solidFill>
                <a:srgbClr val="000000"/>
              </a:solidFill>
            </a:endParaRPr>
          </a:p>
        </p:txBody>
      </p:sp>
      <p:sp>
        <p:nvSpPr>
          <p:cNvPr id="285699" name="Rectangle 5">
            <a:extLst>
              <a:ext uri="{FF2B5EF4-FFF2-40B4-BE49-F238E27FC236}">
                <a16:creationId xmlns:a16="http://schemas.microsoft.com/office/drawing/2014/main" id="{92AB6489-261F-4B60-B0A2-5339CDE5DE01}"/>
              </a:ext>
            </a:extLst>
          </p:cNvPr>
          <p:cNvSpPr>
            <a:spLocks noChangeArrowheads="1"/>
          </p:cNvSpPr>
          <p:nvPr/>
        </p:nvSpPr>
        <p:spPr bwMode="auto">
          <a:xfrm>
            <a:off x="2155825" y="2565400"/>
            <a:ext cx="1081088" cy="649288"/>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Izv1</a:t>
            </a:r>
            <a:endParaRPr lang="en-US" altLang="sr-Latn-RS" sz="1800">
              <a:solidFill>
                <a:srgbClr val="000000"/>
              </a:solidFill>
            </a:endParaRPr>
          </a:p>
        </p:txBody>
      </p:sp>
      <p:sp>
        <p:nvSpPr>
          <p:cNvPr id="285700" name="Rectangle 6">
            <a:extLst>
              <a:ext uri="{FF2B5EF4-FFF2-40B4-BE49-F238E27FC236}">
                <a16:creationId xmlns:a16="http://schemas.microsoft.com/office/drawing/2014/main" id="{C63854BE-7069-4D47-9545-B0A4CFE58BC8}"/>
              </a:ext>
            </a:extLst>
          </p:cNvPr>
          <p:cNvSpPr>
            <a:spLocks noChangeArrowheads="1"/>
          </p:cNvSpPr>
          <p:nvPr/>
        </p:nvSpPr>
        <p:spPr bwMode="auto">
          <a:xfrm>
            <a:off x="4675189" y="2565400"/>
            <a:ext cx="1081087" cy="649288"/>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Izv2</a:t>
            </a:r>
            <a:endParaRPr lang="en-US" altLang="sr-Latn-RS" sz="1800">
              <a:solidFill>
                <a:srgbClr val="000000"/>
              </a:solidFill>
            </a:endParaRPr>
          </a:p>
        </p:txBody>
      </p:sp>
      <p:sp>
        <p:nvSpPr>
          <p:cNvPr id="285701" name="Rectangle 7">
            <a:extLst>
              <a:ext uri="{FF2B5EF4-FFF2-40B4-BE49-F238E27FC236}">
                <a16:creationId xmlns:a16="http://schemas.microsoft.com/office/drawing/2014/main" id="{D39624C3-6431-4A04-9B59-B03AABABAFBC}"/>
              </a:ext>
            </a:extLst>
          </p:cNvPr>
          <p:cNvSpPr>
            <a:spLocks noChangeArrowheads="1"/>
          </p:cNvSpPr>
          <p:nvPr/>
        </p:nvSpPr>
        <p:spPr bwMode="auto">
          <a:xfrm>
            <a:off x="3236914" y="4078288"/>
            <a:ext cx="1150937" cy="792162"/>
          </a:xfrm>
          <a:prstGeom prst="rect">
            <a:avLst/>
          </a:prstGeom>
          <a:solidFill>
            <a:srgbClr val="CC33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VIzv</a:t>
            </a:r>
            <a:endParaRPr lang="en-US" altLang="sr-Latn-RS" sz="1800">
              <a:solidFill>
                <a:srgbClr val="000000"/>
              </a:solidFill>
            </a:endParaRPr>
          </a:p>
        </p:txBody>
      </p:sp>
      <p:sp>
        <p:nvSpPr>
          <p:cNvPr id="285702" name="Line 8">
            <a:extLst>
              <a:ext uri="{FF2B5EF4-FFF2-40B4-BE49-F238E27FC236}">
                <a16:creationId xmlns:a16="http://schemas.microsoft.com/office/drawing/2014/main" id="{4361D579-30F1-4B60-B327-87A02BC0A126}"/>
              </a:ext>
            </a:extLst>
          </p:cNvPr>
          <p:cNvSpPr>
            <a:spLocks noChangeShapeType="1"/>
          </p:cNvSpPr>
          <p:nvPr/>
        </p:nvSpPr>
        <p:spPr bwMode="auto">
          <a:xfrm flipV="1">
            <a:off x="2587625" y="1701800"/>
            <a:ext cx="1081088"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5703" name="Line 9">
            <a:extLst>
              <a:ext uri="{FF2B5EF4-FFF2-40B4-BE49-F238E27FC236}">
                <a16:creationId xmlns:a16="http://schemas.microsoft.com/office/drawing/2014/main" id="{C014F5CC-10B1-4483-B2E7-FCD00F5D7101}"/>
              </a:ext>
            </a:extLst>
          </p:cNvPr>
          <p:cNvSpPr>
            <a:spLocks noChangeShapeType="1"/>
          </p:cNvSpPr>
          <p:nvPr/>
        </p:nvSpPr>
        <p:spPr bwMode="auto">
          <a:xfrm flipH="1" flipV="1">
            <a:off x="4100513" y="1701800"/>
            <a:ext cx="86360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5704" name="Line 10">
            <a:extLst>
              <a:ext uri="{FF2B5EF4-FFF2-40B4-BE49-F238E27FC236}">
                <a16:creationId xmlns:a16="http://schemas.microsoft.com/office/drawing/2014/main" id="{B8EA19A7-7063-4353-A895-2FB828B4F09F}"/>
              </a:ext>
            </a:extLst>
          </p:cNvPr>
          <p:cNvSpPr>
            <a:spLocks noChangeShapeType="1"/>
          </p:cNvSpPr>
          <p:nvPr/>
        </p:nvSpPr>
        <p:spPr bwMode="auto">
          <a:xfrm flipH="1" flipV="1">
            <a:off x="2660650" y="3214688"/>
            <a:ext cx="86360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5705" name="Line 11">
            <a:extLst>
              <a:ext uri="{FF2B5EF4-FFF2-40B4-BE49-F238E27FC236}">
                <a16:creationId xmlns:a16="http://schemas.microsoft.com/office/drawing/2014/main" id="{5278CA79-FDDD-4E0F-B2A8-428F3ACC3152}"/>
              </a:ext>
            </a:extLst>
          </p:cNvPr>
          <p:cNvSpPr>
            <a:spLocks noChangeShapeType="1"/>
          </p:cNvSpPr>
          <p:nvPr/>
        </p:nvSpPr>
        <p:spPr bwMode="auto">
          <a:xfrm flipV="1">
            <a:off x="4100513" y="3214688"/>
            <a:ext cx="1008062"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5706" name="Text Box 12">
            <a:extLst>
              <a:ext uri="{FF2B5EF4-FFF2-40B4-BE49-F238E27FC236}">
                <a16:creationId xmlns:a16="http://schemas.microsoft.com/office/drawing/2014/main" id="{BE758480-FF63-4CD2-9C14-06A395D5CF94}"/>
              </a:ext>
            </a:extLst>
          </p:cNvPr>
          <p:cNvSpPr txBox="1">
            <a:spLocks noChangeArrowheads="1"/>
          </p:cNvSpPr>
          <p:nvPr/>
        </p:nvSpPr>
        <p:spPr bwMode="auto">
          <a:xfrm>
            <a:off x="2784475" y="12176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07" name="Text Box 13">
            <a:extLst>
              <a:ext uri="{FF2B5EF4-FFF2-40B4-BE49-F238E27FC236}">
                <a16:creationId xmlns:a16="http://schemas.microsoft.com/office/drawing/2014/main" id="{C5E797E0-00D2-4B57-A1E3-B94DE3B8BF1F}"/>
              </a:ext>
            </a:extLst>
          </p:cNvPr>
          <p:cNvSpPr txBox="1">
            <a:spLocks noChangeArrowheads="1"/>
          </p:cNvSpPr>
          <p:nvPr/>
        </p:nvSpPr>
        <p:spPr bwMode="auto">
          <a:xfrm>
            <a:off x="1703388" y="273050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08" name="Text Box 14">
            <a:extLst>
              <a:ext uri="{FF2B5EF4-FFF2-40B4-BE49-F238E27FC236}">
                <a16:creationId xmlns:a16="http://schemas.microsoft.com/office/drawing/2014/main" id="{912DBC51-4E5E-4B85-BA50-D330010FDEDC}"/>
              </a:ext>
            </a:extLst>
          </p:cNvPr>
          <p:cNvSpPr txBox="1">
            <a:spLocks noChangeArrowheads="1"/>
          </p:cNvSpPr>
          <p:nvPr/>
        </p:nvSpPr>
        <p:spPr bwMode="auto">
          <a:xfrm>
            <a:off x="4152900" y="273050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09" name="Text Box 15">
            <a:extLst>
              <a:ext uri="{FF2B5EF4-FFF2-40B4-BE49-F238E27FC236}">
                <a16:creationId xmlns:a16="http://schemas.microsoft.com/office/drawing/2014/main" id="{2E696555-2BFD-4A6C-AF6B-400ACA813E1C}"/>
              </a:ext>
            </a:extLst>
          </p:cNvPr>
          <p:cNvSpPr txBox="1">
            <a:spLocks noChangeArrowheads="1"/>
          </p:cNvSpPr>
          <p:nvPr/>
        </p:nvSpPr>
        <p:spPr bwMode="auto">
          <a:xfrm>
            <a:off x="2444750" y="4149725"/>
            <a:ext cx="5270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 X</a:t>
            </a:r>
          </a:p>
          <a:p>
            <a:pPr eaLnBrk="0" fontAlgn="base" hangingPunct="0">
              <a:spcBef>
                <a:spcPct val="0"/>
              </a:spcBef>
              <a:spcAft>
                <a:spcPct val="0"/>
              </a:spcAft>
              <a:buClrTx/>
              <a:buSzTx/>
              <a:buNone/>
            </a:pPr>
            <a:r>
              <a:rPr lang="sr-Latn-CS" altLang="sr-Latn-RS" sz="1800">
                <a:solidFill>
                  <a:srgbClr val="000000"/>
                </a:solidFill>
              </a:rPr>
              <a:t>? X</a:t>
            </a:r>
          </a:p>
          <a:p>
            <a:pPr eaLnBrk="0" fontAlgn="base" hangingPunct="0">
              <a:spcBef>
                <a:spcPct val="0"/>
              </a:spcBef>
              <a:spcAft>
                <a:spcPct val="0"/>
              </a:spcAft>
              <a:buClrTx/>
              <a:buSzTx/>
              <a:buNone/>
            </a:pPr>
            <a:endParaRPr lang="en-US" altLang="sr-Latn-RS" sz="1800">
              <a:solidFill>
                <a:srgbClr val="000000"/>
              </a:solidFill>
            </a:endParaRPr>
          </a:p>
        </p:txBody>
      </p:sp>
      <p:sp>
        <p:nvSpPr>
          <p:cNvPr id="285710" name="Rectangle 16">
            <a:extLst>
              <a:ext uri="{FF2B5EF4-FFF2-40B4-BE49-F238E27FC236}">
                <a16:creationId xmlns:a16="http://schemas.microsoft.com/office/drawing/2014/main" id="{0D3B3FCF-A2CC-4C28-A095-B6CCB8D74596}"/>
              </a:ext>
            </a:extLst>
          </p:cNvPr>
          <p:cNvSpPr>
            <a:spLocks noChangeArrowheads="1"/>
          </p:cNvSpPr>
          <p:nvPr/>
        </p:nvSpPr>
        <p:spPr bwMode="auto">
          <a:xfrm>
            <a:off x="9264651" y="1125538"/>
            <a:ext cx="1008063"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Osnovna</a:t>
            </a:r>
            <a:endParaRPr lang="en-US" altLang="sr-Latn-RS" sz="1800">
              <a:solidFill>
                <a:srgbClr val="000000"/>
              </a:solidFill>
            </a:endParaRPr>
          </a:p>
        </p:txBody>
      </p:sp>
      <p:sp>
        <p:nvSpPr>
          <p:cNvPr id="285711" name="Rectangle 17">
            <a:extLst>
              <a:ext uri="{FF2B5EF4-FFF2-40B4-BE49-F238E27FC236}">
                <a16:creationId xmlns:a16="http://schemas.microsoft.com/office/drawing/2014/main" id="{9DA4967F-E509-46C2-BA1C-FA3782192530}"/>
              </a:ext>
            </a:extLst>
          </p:cNvPr>
          <p:cNvSpPr>
            <a:spLocks noChangeArrowheads="1"/>
          </p:cNvSpPr>
          <p:nvPr/>
        </p:nvSpPr>
        <p:spPr bwMode="auto">
          <a:xfrm>
            <a:off x="6743700" y="2565400"/>
            <a:ext cx="1081088" cy="649288"/>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Izv1</a:t>
            </a:r>
            <a:endParaRPr lang="en-US" altLang="sr-Latn-RS" sz="1800">
              <a:solidFill>
                <a:srgbClr val="000000"/>
              </a:solidFill>
            </a:endParaRPr>
          </a:p>
        </p:txBody>
      </p:sp>
      <p:sp>
        <p:nvSpPr>
          <p:cNvPr id="285712" name="Rectangle 18">
            <a:extLst>
              <a:ext uri="{FF2B5EF4-FFF2-40B4-BE49-F238E27FC236}">
                <a16:creationId xmlns:a16="http://schemas.microsoft.com/office/drawing/2014/main" id="{6933A105-9341-4AA3-A3CF-993C8AC28920}"/>
              </a:ext>
            </a:extLst>
          </p:cNvPr>
          <p:cNvSpPr>
            <a:spLocks noChangeArrowheads="1"/>
          </p:cNvSpPr>
          <p:nvPr/>
        </p:nvSpPr>
        <p:spPr bwMode="auto">
          <a:xfrm>
            <a:off x="9263064" y="2565400"/>
            <a:ext cx="1081087" cy="649288"/>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Izv2</a:t>
            </a:r>
            <a:endParaRPr lang="en-US" altLang="sr-Latn-RS" sz="1800">
              <a:solidFill>
                <a:srgbClr val="000000"/>
              </a:solidFill>
            </a:endParaRPr>
          </a:p>
        </p:txBody>
      </p:sp>
      <p:sp>
        <p:nvSpPr>
          <p:cNvPr id="285713" name="Rectangle 19">
            <a:extLst>
              <a:ext uri="{FF2B5EF4-FFF2-40B4-BE49-F238E27FC236}">
                <a16:creationId xmlns:a16="http://schemas.microsoft.com/office/drawing/2014/main" id="{0A7E47E3-AEE6-412C-B4FB-CCEF37E68DB5}"/>
              </a:ext>
            </a:extLst>
          </p:cNvPr>
          <p:cNvSpPr>
            <a:spLocks noChangeArrowheads="1"/>
          </p:cNvSpPr>
          <p:nvPr/>
        </p:nvSpPr>
        <p:spPr bwMode="auto">
          <a:xfrm>
            <a:off x="7824789" y="4078288"/>
            <a:ext cx="1150937" cy="792162"/>
          </a:xfrm>
          <a:prstGeom prst="rect">
            <a:avLst/>
          </a:prstGeom>
          <a:solidFill>
            <a:srgbClr val="CC33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VIzv</a:t>
            </a:r>
            <a:endParaRPr lang="en-US" altLang="sr-Latn-RS" sz="1800">
              <a:solidFill>
                <a:srgbClr val="000000"/>
              </a:solidFill>
            </a:endParaRPr>
          </a:p>
        </p:txBody>
      </p:sp>
      <p:sp>
        <p:nvSpPr>
          <p:cNvPr id="285714" name="Line 20">
            <a:extLst>
              <a:ext uri="{FF2B5EF4-FFF2-40B4-BE49-F238E27FC236}">
                <a16:creationId xmlns:a16="http://schemas.microsoft.com/office/drawing/2014/main" id="{7390559A-BDBA-4269-8DA0-1E773924DB0E}"/>
              </a:ext>
            </a:extLst>
          </p:cNvPr>
          <p:cNvSpPr>
            <a:spLocks noChangeShapeType="1"/>
          </p:cNvSpPr>
          <p:nvPr/>
        </p:nvSpPr>
        <p:spPr bwMode="auto">
          <a:xfrm flipV="1">
            <a:off x="7175500" y="1700214"/>
            <a:ext cx="0"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5715" name="Line 21">
            <a:extLst>
              <a:ext uri="{FF2B5EF4-FFF2-40B4-BE49-F238E27FC236}">
                <a16:creationId xmlns:a16="http://schemas.microsoft.com/office/drawing/2014/main" id="{E9D47666-549A-4F7A-B1D3-4586CB664C8E}"/>
              </a:ext>
            </a:extLst>
          </p:cNvPr>
          <p:cNvSpPr>
            <a:spLocks noChangeShapeType="1"/>
          </p:cNvSpPr>
          <p:nvPr/>
        </p:nvSpPr>
        <p:spPr bwMode="auto">
          <a:xfrm flipH="1" flipV="1">
            <a:off x="9551988" y="1628776"/>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5716" name="Line 22">
            <a:extLst>
              <a:ext uri="{FF2B5EF4-FFF2-40B4-BE49-F238E27FC236}">
                <a16:creationId xmlns:a16="http://schemas.microsoft.com/office/drawing/2014/main" id="{4EA2A3D4-AB0C-41D7-907D-4A5BE4CDDA1A}"/>
              </a:ext>
            </a:extLst>
          </p:cNvPr>
          <p:cNvSpPr>
            <a:spLocks noChangeShapeType="1"/>
          </p:cNvSpPr>
          <p:nvPr/>
        </p:nvSpPr>
        <p:spPr bwMode="auto">
          <a:xfrm flipH="1" flipV="1">
            <a:off x="7248525" y="3214688"/>
            <a:ext cx="86360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5717" name="Line 23">
            <a:extLst>
              <a:ext uri="{FF2B5EF4-FFF2-40B4-BE49-F238E27FC236}">
                <a16:creationId xmlns:a16="http://schemas.microsoft.com/office/drawing/2014/main" id="{CD3C1C2B-3234-45C8-9959-1B44E78765D8}"/>
              </a:ext>
            </a:extLst>
          </p:cNvPr>
          <p:cNvSpPr>
            <a:spLocks noChangeShapeType="1"/>
          </p:cNvSpPr>
          <p:nvPr/>
        </p:nvSpPr>
        <p:spPr bwMode="auto">
          <a:xfrm flipV="1">
            <a:off x="8688388" y="3214688"/>
            <a:ext cx="1008062"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5718" name="Text Box 24">
            <a:extLst>
              <a:ext uri="{FF2B5EF4-FFF2-40B4-BE49-F238E27FC236}">
                <a16:creationId xmlns:a16="http://schemas.microsoft.com/office/drawing/2014/main" id="{6C78A1CD-0141-494E-A0AF-8311D111EE73}"/>
              </a:ext>
            </a:extLst>
          </p:cNvPr>
          <p:cNvSpPr txBox="1">
            <a:spLocks noChangeArrowheads="1"/>
          </p:cNvSpPr>
          <p:nvPr/>
        </p:nvSpPr>
        <p:spPr bwMode="auto">
          <a:xfrm>
            <a:off x="6383338" y="12684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19" name="Text Box 25">
            <a:extLst>
              <a:ext uri="{FF2B5EF4-FFF2-40B4-BE49-F238E27FC236}">
                <a16:creationId xmlns:a16="http://schemas.microsoft.com/office/drawing/2014/main" id="{01F4F669-F1E2-47C5-BE60-A20CAA980985}"/>
              </a:ext>
            </a:extLst>
          </p:cNvPr>
          <p:cNvSpPr txBox="1">
            <a:spLocks noChangeArrowheads="1"/>
          </p:cNvSpPr>
          <p:nvPr/>
        </p:nvSpPr>
        <p:spPr bwMode="auto">
          <a:xfrm>
            <a:off x="6291263" y="273050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20" name="Text Box 26">
            <a:extLst>
              <a:ext uri="{FF2B5EF4-FFF2-40B4-BE49-F238E27FC236}">
                <a16:creationId xmlns:a16="http://schemas.microsoft.com/office/drawing/2014/main" id="{8D92ED98-9BAE-4250-8E1B-CD9E30B8BC55}"/>
              </a:ext>
            </a:extLst>
          </p:cNvPr>
          <p:cNvSpPr txBox="1">
            <a:spLocks noChangeArrowheads="1"/>
          </p:cNvSpPr>
          <p:nvPr/>
        </p:nvSpPr>
        <p:spPr bwMode="auto">
          <a:xfrm>
            <a:off x="8740775" y="273050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21" name="Text Box 27">
            <a:extLst>
              <a:ext uri="{FF2B5EF4-FFF2-40B4-BE49-F238E27FC236}">
                <a16:creationId xmlns:a16="http://schemas.microsoft.com/office/drawing/2014/main" id="{7A408BDA-3B87-4C2E-8420-696ACC5E2258}"/>
              </a:ext>
            </a:extLst>
          </p:cNvPr>
          <p:cNvSpPr txBox="1">
            <a:spLocks noChangeArrowheads="1"/>
          </p:cNvSpPr>
          <p:nvPr/>
        </p:nvSpPr>
        <p:spPr bwMode="auto">
          <a:xfrm>
            <a:off x="7248525" y="429260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22" name="Rectangle 28">
            <a:extLst>
              <a:ext uri="{FF2B5EF4-FFF2-40B4-BE49-F238E27FC236}">
                <a16:creationId xmlns:a16="http://schemas.microsoft.com/office/drawing/2014/main" id="{F9FB95E2-3853-4573-A406-90285FF57D11}"/>
              </a:ext>
            </a:extLst>
          </p:cNvPr>
          <p:cNvSpPr>
            <a:spLocks noChangeArrowheads="1"/>
          </p:cNvSpPr>
          <p:nvPr/>
        </p:nvSpPr>
        <p:spPr bwMode="auto">
          <a:xfrm>
            <a:off x="6816726" y="1125538"/>
            <a:ext cx="1008063"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spcBef>
                <a:spcPct val="0"/>
              </a:spcBef>
              <a:spcAft>
                <a:spcPct val="0"/>
              </a:spcAft>
              <a:buClrTx/>
              <a:buSzTx/>
              <a:buNone/>
            </a:pPr>
            <a:r>
              <a:rPr lang="sr-Latn-CS" altLang="sr-Latn-RS" sz="1800">
                <a:solidFill>
                  <a:srgbClr val="000000"/>
                </a:solidFill>
              </a:rPr>
              <a:t>Osnovna</a:t>
            </a:r>
            <a:endParaRPr lang="en-US" altLang="sr-Latn-RS" sz="1800">
              <a:solidFill>
                <a:srgbClr val="000000"/>
              </a:solidFill>
            </a:endParaRPr>
          </a:p>
        </p:txBody>
      </p:sp>
      <p:sp>
        <p:nvSpPr>
          <p:cNvPr id="285723" name="Text Box 29">
            <a:extLst>
              <a:ext uri="{FF2B5EF4-FFF2-40B4-BE49-F238E27FC236}">
                <a16:creationId xmlns:a16="http://schemas.microsoft.com/office/drawing/2014/main" id="{C5B2B91E-2B18-4F64-B8CF-47242B244DB1}"/>
              </a:ext>
            </a:extLst>
          </p:cNvPr>
          <p:cNvSpPr txBox="1">
            <a:spLocks noChangeArrowheads="1"/>
          </p:cNvSpPr>
          <p:nvPr/>
        </p:nvSpPr>
        <p:spPr bwMode="auto">
          <a:xfrm>
            <a:off x="8812213" y="128905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24" name="Text Box 30">
            <a:extLst>
              <a:ext uri="{FF2B5EF4-FFF2-40B4-BE49-F238E27FC236}">
                <a16:creationId xmlns:a16="http://schemas.microsoft.com/office/drawing/2014/main" id="{325D5936-95AC-4665-8A99-B9315B5947B8}"/>
              </a:ext>
            </a:extLst>
          </p:cNvPr>
          <p:cNvSpPr txBox="1">
            <a:spLocks noChangeArrowheads="1"/>
          </p:cNvSpPr>
          <p:nvPr/>
        </p:nvSpPr>
        <p:spPr bwMode="auto">
          <a:xfrm>
            <a:off x="9172575" y="4313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5725" name="Text Box 31">
            <a:extLst>
              <a:ext uri="{FF2B5EF4-FFF2-40B4-BE49-F238E27FC236}">
                <a16:creationId xmlns:a16="http://schemas.microsoft.com/office/drawing/2014/main" id="{CD8EB01F-A969-4A7D-A8E3-B25F2B4A5640}"/>
              </a:ext>
            </a:extLst>
          </p:cNvPr>
          <p:cNvSpPr txBox="1">
            <a:spLocks noChangeArrowheads="1"/>
          </p:cNvSpPr>
          <p:nvPr/>
        </p:nvSpPr>
        <p:spPr bwMode="auto">
          <a:xfrm>
            <a:off x="1971675" y="5321301"/>
            <a:ext cx="8172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b="1">
                <a:solidFill>
                  <a:srgbClr val="000000"/>
                </a:solidFill>
              </a:rPr>
              <a:t>Nije dozvoljeno da jedna klasa bude višestruka direktna osnovna klasa !!!</a:t>
            </a:r>
          </a:p>
          <a:p>
            <a:pPr eaLnBrk="0" fontAlgn="base" hangingPunct="0">
              <a:spcBef>
                <a:spcPct val="0"/>
              </a:spcBef>
              <a:spcAft>
                <a:spcPct val="0"/>
              </a:spcAft>
              <a:buClrTx/>
              <a:buSzTx/>
              <a:buNone/>
            </a:pPr>
            <a:endParaRPr lang="sr-Latn-CS" altLang="sr-Latn-RS" sz="1800">
              <a:solidFill>
                <a:srgbClr val="000000"/>
              </a:solidFill>
            </a:endParaRPr>
          </a:p>
          <a:p>
            <a:pPr eaLnBrk="0" fontAlgn="base" hangingPunct="0">
              <a:spcBef>
                <a:spcPct val="0"/>
              </a:spcBef>
              <a:spcAft>
                <a:spcPct val="0"/>
              </a:spcAft>
              <a:buClrTx/>
              <a:buSzTx/>
              <a:buNone/>
            </a:pPr>
            <a:r>
              <a:rPr lang="sr-Latn-CS" altLang="sr-Latn-RS" sz="1800">
                <a:solidFill>
                  <a:srgbClr val="000000"/>
                </a:solidFill>
              </a:rPr>
              <a:t>	</a:t>
            </a:r>
            <a:r>
              <a:rPr lang="sr-Latn-CS" altLang="sr-Latn-RS" sz="1800" b="1">
                <a:solidFill>
                  <a:srgbClr val="CC3300"/>
                </a:solidFill>
              </a:rPr>
              <a:t>class A :  public X,  public X </a:t>
            </a:r>
          </a:p>
          <a:p>
            <a:pPr eaLnBrk="0" fontAlgn="base" hangingPunct="0">
              <a:spcBef>
                <a:spcPct val="0"/>
              </a:spcBef>
              <a:spcAft>
                <a:spcPct val="0"/>
              </a:spcAft>
              <a:buClrTx/>
              <a:buSzTx/>
              <a:buNone/>
            </a:pPr>
            <a:r>
              <a:rPr lang="sr-Latn-CS" altLang="sr-Latn-RS" sz="1800" b="1">
                <a:solidFill>
                  <a:srgbClr val="CC3300"/>
                </a:solidFill>
              </a:rPr>
              <a:t>	{ };</a:t>
            </a:r>
            <a:endParaRPr lang="en-US" altLang="sr-Latn-RS" sz="1800" b="1">
              <a:solidFill>
                <a:srgbClr val="CC33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4">
            <a:extLst>
              <a:ext uri="{FF2B5EF4-FFF2-40B4-BE49-F238E27FC236}">
                <a16:creationId xmlns:a16="http://schemas.microsoft.com/office/drawing/2014/main" id="{BC18F2BE-018E-4AA1-B81F-37EAAB214A27}"/>
              </a:ext>
            </a:extLst>
          </p:cNvPr>
          <p:cNvSpPr txBox="1">
            <a:spLocks noChangeArrowheads="1"/>
          </p:cNvSpPr>
          <p:nvPr/>
        </p:nvSpPr>
        <p:spPr bwMode="auto">
          <a:xfrm>
            <a:off x="1827214" y="539750"/>
            <a:ext cx="486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pl-PL" altLang="sr-Latn-RS" b="1" u="sng">
                <a:solidFill>
                  <a:srgbClr val="00007D"/>
                </a:solidFill>
              </a:rPr>
              <a:t>Virtu</a:t>
            </a:r>
            <a:r>
              <a:rPr lang="en-US" altLang="sr-Latn-RS" b="1" u="sng">
                <a:solidFill>
                  <a:srgbClr val="00007D"/>
                </a:solidFill>
              </a:rPr>
              <a:t>e</a:t>
            </a:r>
            <a:r>
              <a:rPr lang="pl-PL" altLang="sr-Latn-RS" b="1" u="sng">
                <a:solidFill>
                  <a:srgbClr val="00007D"/>
                </a:solidFill>
              </a:rPr>
              <a:t>lne osnovne klase</a:t>
            </a:r>
            <a:endParaRPr lang="en-US" altLang="sr-Latn-RS" u="sng">
              <a:solidFill>
                <a:srgbClr val="00007D"/>
              </a:solidFill>
            </a:endParaRPr>
          </a:p>
        </p:txBody>
      </p:sp>
      <p:sp>
        <p:nvSpPr>
          <p:cNvPr id="286723" name="Text Box 5">
            <a:extLst>
              <a:ext uri="{FF2B5EF4-FFF2-40B4-BE49-F238E27FC236}">
                <a16:creationId xmlns:a16="http://schemas.microsoft.com/office/drawing/2014/main" id="{745C5D0E-1559-4396-A4D1-6770D57A9F5F}"/>
              </a:ext>
            </a:extLst>
          </p:cNvPr>
          <p:cNvSpPr txBox="1">
            <a:spLocks noChangeArrowheads="1"/>
          </p:cNvSpPr>
          <p:nvPr/>
        </p:nvSpPr>
        <p:spPr bwMode="auto">
          <a:xfrm>
            <a:off x="1774825" y="1341439"/>
            <a:ext cx="9069388"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FontTx/>
              <a:buChar char="•"/>
            </a:pPr>
            <a:r>
              <a:rPr lang="sr-Latn-CS" altLang="sr-Latn-RS" sz="1800" dirty="0">
                <a:solidFill>
                  <a:srgbClr val="000000"/>
                </a:solidFill>
              </a:rPr>
              <a:t> Osnovna klasa može biti virtu</a:t>
            </a:r>
            <a:r>
              <a:rPr lang="en-US" altLang="sr-Latn-RS" sz="1800" dirty="0">
                <a:solidFill>
                  <a:srgbClr val="000000"/>
                </a:solidFill>
              </a:rPr>
              <a:t>e</a:t>
            </a:r>
            <a:r>
              <a:rPr lang="sr-Latn-CS" altLang="sr-Latn-RS" sz="1800" dirty="0">
                <a:solidFill>
                  <a:srgbClr val="000000"/>
                </a:solidFill>
              </a:rPr>
              <a:t>lna – treba je deklarisati kao virtuelnu sa </a:t>
            </a:r>
            <a:r>
              <a:rPr lang="sr-Latn-CS" altLang="sr-Latn-RS" sz="2400" b="1" dirty="0">
                <a:solidFill>
                  <a:srgbClr val="CC3300"/>
                </a:solidFill>
                <a:latin typeface="Courier New" panose="02070309020205020404" pitchFamily="49" charset="0"/>
              </a:rPr>
              <a:t>virtual</a:t>
            </a:r>
          </a:p>
          <a:p>
            <a:pPr eaLnBrk="0" fontAlgn="base" hangingPunct="0">
              <a:spcBef>
                <a:spcPct val="0"/>
              </a:spcBef>
              <a:spcAft>
                <a:spcPct val="0"/>
              </a:spcAft>
              <a:buClrTx/>
              <a:buSzTx/>
              <a:buNone/>
            </a:pPr>
            <a:endParaRPr lang="sr-Latn-CS" altLang="sr-Latn-RS" sz="1800" dirty="0">
              <a:solidFill>
                <a:srgbClr val="000000"/>
              </a:solidFill>
            </a:endParaRPr>
          </a:p>
          <a:p>
            <a:pPr eaLnBrk="0" fontAlgn="base" hangingPunct="0">
              <a:spcBef>
                <a:spcPct val="0"/>
              </a:spcBef>
              <a:spcAft>
                <a:spcPct val="0"/>
              </a:spcAft>
              <a:buClrTx/>
              <a:buSzTx/>
              <a:buFontTx/>
              <a:buChar char="•"/>
            </a:pPr>
            <a:r>
              <a:rPr lang="sr-Latn-CS" altLang="sr-Latn-RS" sz="1800" dirty="0">
                <a:solidFill>
                  <a:srgbClr val="000000"/>
                </a:solidFill>
              </a:rPr>
              <a:t> Ako je osnovna klasa virtuelna onda se podobjekti osnovne klase unutar objekta </a:t>
            </a:r>
          </a:p>
          <a:p>
            <a:pPr eaLnBrk="0" fontAlgn="base" hangingPunct="0">
              <a:spcBef>
                <a:spcPct val="0"/>
              </a:spcBef>
              <a:spcAft>
                <a:spcPct val="0"/>
              </a:spcAft>
              <a:buClrTx/>
              <a:buSzTx/>
              <a:buNone/>
            </a:pPr>
            <a:r>
              <a:rPr lang="sr-Latn-CS" altLang="sr-Latn-RS" sz="1800" dirty="0">
                <a:solidFill>
                  <a:srgbClr val="000000"/>
                </a:solidFill>
              </a:rPr>
              <a:t>  izvedene klase </a:t>
            </a:r>
            <a:r>
              <a:rPr lang="sr-Latn-CS" altLang="sr-Latn-RS" sz="1800" u="sng" dirty="0">
                <a:solidFill>
                  <a:srgbClr val="000000"/>
                </a:solidFill>
              </a:rPr>
              <a:t>dele</a:t>
            </a:r>
            <a:r>
              <a:rPr lang="sr-Latn-CS" altLang="sr-Latn-RS" sz="1800" dirty="0">
                <a:solidFill>
                  <a:srgbClr val="000000"/>
                </a:solidFill>
              </a:rPr>
              <a:t> sa svim podobjektima koji imaju istu osnovnu klasu kao virtuelnu</a:t>
            </a:r>
          </a:p>
          <a:p>
            <a:pPr eaLnBrk="0" fontAlgn="base" hangingPunct="0">
              <a:spcBef>
                <a:spcPct val="0"/>
              </a:spcBef>
              <a:spcAft>
                <a:spcPct val="0"/>
              </a:spcAft>
              <a:buClrTx/>
              <a:buSzTx/>
              <a:buNone/>
            </a:pPr>
            <a:endParaRPr lang="sr-Latn-CS" altLang="sr-Latn-RS" sz="1800" dirty="0">
              <a:solidFill>
                <a:srgbClr val="000000"/>
              </a:solidFill>
            </a:endParaRPr>
          </a:p>
          <a:p>
            <a:pPr eaLnBrk="0" fontAlgn="base" hangingPunct="0">
              <a:spcBef>
                <a:spcPct val="0"/>
              </a:spcBef>
              <a:spcAft>
                <a:spcPct val="0"/>
              </a:spcAft>
              <a:buClrTx/>
              <a:buSzTx/>
              <a:buFontTx/>
              <a:buChar char="•"/>
            </a:pPr>
            <a:r>
              <a:rPr lang="sr-Latn-CS" altLang="sr-Latn-RS" sz="1800" dirty="0">
                <a:solidFill>
                  <a:srgbClr val="000000"/>
                </a:solidFill>
              </a:rPr>
              <a:t> Obraćanje članu osnovne klase nije dvosmisleno ako postoji samo jedan primerak </a:t>
            </a:r>
          </a:p>
          <a:p>
            <a:pPr eaLnBrk="0" fontAlgn="base" hangingPunct="0">
              <a:spcBef>
                <a:spcPct val="0"/>
              </a:spcBef>
              <a:spcAft>
                <a:spcPct val="0"/>
              </a:spcAft>
              <a:buClrTx/>
              <a:buSzTx/>
              <a:buNone/>
            </a:pPr>
            <a:r>
              <a:rPr lang="sr-Latn-CS" altLang="sr-Latn-RS" sz="1800" dirty="0">
                <a:solidFill>
                  <a:srgbClr val="000000"/>
                </a:solidFill>
              </a:rPr>
              <a:t>  tog člana bez obzira na način pristupa</a:t>
            </a:r>
          </a:p>
          <a:p>
            <a:pPr eaLnBrk="0" fontAlgn="base" hangingPunct="0">
              <a:spcBef>
                <a:spcPct val="0"/>
              </a:spcBef>
              <a:spcAft>
                <a:spcPct val="0"/>
              </a:spcAft>
              <a:buClrTx/>
              <a:buSzTx/>
              <a:buNone/>
            </a:pPr>
            <a:endParaRPr lang="sr-Latn-CS" altLang="sr-Latn-RS" sz="1800" dirty="0">
              <a:solidFill>
                <a:srgbClr val="000000"/>
              </a:solidFill>
            </a:endParaRPr>
          </a:p>
          <a:p>
            <a:pPr eaLnBrk="0" fontAlgn="base" hangingPunct="0">
              <a:spcBef>
                <a:spcPct val="0"/>
              </a:spcBef>
              <a:spcAft>
                <a:spcPct val="0"/>
              </a:spcAft>
              <a:buClrTx/>
              <a:buSzTx/>
              <a:buFontTx/>
              <a:buChar char="•"/>
            </a:pPr>
            <a:r>
              <a:rPr lang="sr-Latn-CS" altLang="sr-Latn-RS" sz="1800" dirty="0">
                <a:solidFill>
                  <a:srgbClr val="000000"/>
                </a:solidFill>
              </a:rPr>
              <a:t> </a:t>
            </a:r>
            <a:r>
              <a:rPr lang="sr-Latn-CS" altLang="sr-Latn-RS" sz="1800" u="sng" dirty="0">
                <a:solidFill>
                  <a:srgbClr val="000000"/>
                </a:solidFill>
              </a:rPr>
              <a:t>Ako je potrebno da izvedena klasa poseduje samo jedan podobjekat indirektne</a:t>
            </a:r>
          </a:p>
          <a:p>
            <a:pPr eaLnBrk="0" fontAlgn="base" hangingPunct="0">
              <a:spcBef>
                <a:spcPct val="0"/>
              </a:spcBef>
              <a:spcAft>
                <a:spcPct val="0"/>
              </a:spcAft>
              <a:buClrTx/>
              <a:buSzTx/>
              <a:buNone/>
            </a:pPr>
            <a:r>
              <a:rPr lang="sr-Latn-CS" altLang="sr-Latn-RS" sz="1800" dirty="0">
                <a:solidFill>
                  <a:srgbClr val="000000"/>
                </a:solidFill>
              </a:rPr>
              <a:t>  </a:t>
            </a:r>
            <a:r>
              <a:rPr lang="sr-Latn-CS" altLang="sr-Latn-RS" sz="1800" u="sng" dirty="0">
                <a:solidFill>
                  <a:srgbClr val="000000"/>
                </a:solidFill>
              </a:rPr>
              <a:t>osnovne klase onda osnovnu klasu treba deklarisati kao </a:t>
            </a:r>
            <a:r>
              <a:rPr lang="sr-Latn-CS" altLang="sr-Latn-RS" sz="1800" b="1" u="sng" dirty="0">
                <a:solidFill>
                  <a:srgbClr val="000000"/>
                </a:solidFill>
              </a:rPr>
              <a:t>virtuelnu</a:t>
            </a:r>
            <a:r>
              <a:rPr lang="sr-Latn-CS" altLang="sr-Latn-RS" sz="1800" u="sng" dirty="0">
                <a:solidFill>
                  <a:srgbClr val="000000"/>
                </a:solidFill>
              </a:rPr>
              <a:t> !!!</a:t>
            </a:r>
            <a:endParaRPr lang="en-US" altLang="sr-Latn-RS" sz="1800" u="sng" dirty="0">
              <a:solidFill>
                <a:srgbClr val="000000"/>
              </a:solidFill>
            </a:endParaRPr>
          </a:p>
        </p:txBody>
      </p:sp>
      <p:sp>
        <p:nvSpPr>
          <p:cNvPr id="286724" name="Text Box 6">
            <a:extLst>
              <a:ext uri="{FF2B5EF4-FFF2-40B4-BE49-F238E27FC236}">
                <a16:creationId xmlns:a16="http://schemas.microsoft.com/office/drawing/2014/main" id="{D1912C75-42D3-4EB0-A956-1A6013C07707}"/>
              </a:ext>
            </a:extLst>
          </p:cNvPr>
          <p:cNvSpPr txBox="1">
            <a:spLocks noChangeArrowheads="1"/>
          </p:cNvSpPr>
          <p:nvPr/>
        </p:nvSpPr>
        <p:spPr bwMode="auto">
          <a:xfrm>
            <a:off x="2063750" y="4759326"/>
            <a:ext cx="38290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sz="1800" b="1">
                <a:solidFill>
                  <a:srgbClr val="000000"/>
                </a:solidFill>
              </a:rPr>
              <a:t>class</a:t>
            </a:r>
            <a:r>
              <a:rPr lang="en-US" altLang="sr-Latn-RS" sz="1800">
                <a:solidFill>
                  <a:srgbClr val="000000"/>
                </a:solidFill>
              </a:rPr>
              <a:t> B {/*...*/};</a:t>
            </a:r>
            <a:br>
              <a:rPr lang="en-US" altLang="sr-Latn-RS" sz="1800">
                <a:solidFill>
                  <a:srgbClr val="000000"/>
                </a:solidFill>
              </a:rPr>
            </a:br>
            <a:r>
              <a:rPr lang="en-US" altLang="sr-Latn-RS" sz="1800" b="1">
                <a:solidFill>
                  <a:srgbClr val="000000"/>
                </a:solidFill>
              </a:rPr>
              <a:t>class</a:t>
            </a:r>
            <a:r>
              <a:rPr lang="en-US" altLang="sr-Latn-RS" sz="1800">
                <a:solidFill>
                  <a:srgbClr val="000000"/>
                </a:solidFill>
              </a:rPr>
              <a:t> X : </a:t>
            </a:r>
            <a:r>
              <a:rPr lang="en-US" altLang="sr-Latn-RS" sz="1800" b="1">
                <a:solidFill>
                  <a:srgbClr val="CC3300"/>
                </a:solidFill>
              </a:rPr>
              <a:t>virtual</a:t>
            </a:r>
            <a:r>
              <a:rPr lang="en-US" altLang="sr-Latn-RS" sz="1800" b="1">
                <a:solidFill>
                  <a:srgbClr val="000000"/>
                </a:solidFill>
              </a:rPr>
              <a:t> public</a:t>
            </a:r>
            <a:r>
              <a:rPr lang="en-US" altLang="sr-Latn-RS" sz="1800">
                <a:solidFill>
                  <a:srgbClr val="000000"/>
                </a:solidFill>
              </a:rPr>
              <a:t> B {/*...*/};</a:t>
            </a:r>
            <a:br>
              <a:rPr lang="en-US" altLang="sr-Latn-RS" sz="1800">
                <a:solidFill>
                  <a:srgbClr val="000000"/>
                </a:solidFill>
              </a:rPr>
            </a:br>
            <a:r>
              <a:rPr lang="en-US" altLang="sr-Latn-RS" sz="1800" b="1">
                <a:solidFill>
                  <a:srgbClr val="000000"/>
                </a:solidFill>
              </a:rPr>
              <a:t>class</a:t>
            </a:r>
            <a:r>
              <a:rPr lang="en-US" altLang="sr-Latn-RS" sz="1800">
                <a:solidFill>
                  <a:srgbClr val="000000"/>
                </a:solidFill>
              </a:rPr>
              <a:t> Y : </a:t>
            </a:r>
            <a:r>
              <a:rPr lang="en-US" altLang="sr-Latn-RS" sz="1800" b="1">
                <a:solidFill>
                  <a:srgbClr val="CC3300"/>
                </a:solidFill>
              </a:rPr>
              <a:t>virtual</a:t>
            </a:r>
            <a:r>
              <a:rPr lang="en-US" altLang="sr-Latn-RS" sz="1800" b="1">
                <a:solidFill>
                  <a:srgbClr val="000000"/>
                </a:solidFill>
              </a:rPr>
              <a:t> public</a:t>
            </a:r>
            <a:r>
              <a:rPr lang="en-US" altLang="sr-Latn-RS" sz="1800">
                <a:solidFill>
                  <a:srgbClr val="000000"/>
                </a:solidFill>
              </a:rPr>
              <a:t> B {/*...*/};</a:t>
            </a:r>
            <a:br>
              <a:rPr lang="en-US" altLang="sr-Latn-RS" sz="1800">
                <a:solidFill>
                  <a:srgbClr val="000000"/>
                </a:solidFill>
              </a:rPr>
            </a:br>
            <a:r>
              <a:rPr lang="en-US" altLang="sr-Latn-RS" sz="1800" b="1">
                <a:solidFill>
                  <a:srgbClr val="000000"/>
                </a:solidFill>
              </a:rPr>
              <a:t>class</a:t>
            </a:r>
            <a:r>
              <a:rPr lang="en-US" altLang="sr-Latn-RS" sz="1800">
                <a:solidFill>
                  <a:srgbClr val="000000"/>
                </a:solidFill>
              </a:rPr>
              <a:t> Z : </a:t>
            </a:r>
            <a:r>
              <a:rPr lang="en-US" altLang="sr-Latn-RS" sz="1800" b="1">
                <a:solidFill>
                  <a:srgbClr val="000000"/>
                </a:solidFill>
              </a:rPr>
              <a:t>public</a:t>
            </a:r>
            <a:r>
              <a:rPr lang="en-US" altLang="sr-Latn-RS" sz="1800">
                <a:solidFill>
                  <a:srgbClr val="000000"/>
                </a:solidFill>
              </a:rPr>
              <a:t> X, </a:t>
            </a:r>
            <a:r>
              <a:rPr lang="en-US" altLang="sr-Latn-RS" sz="1800" b="1">
                <a:solidFill>
                  <a:srgbClr val="000000"/>
                </a:solidFill>
              </a:rPr>
              <a:t>public</a:t>
            </a:r>
            <a:r>
              <a:rPr lang="en-US" altLang="sr-Latn-RS" sz="1800">
                <a:solidFill>
                  <a:srgbClr val="000000"/>
                </a:solidFill>
              </a:rPr>
              <a:t> Y {/*...*/};</a:t>
            </a:r>
          </a:p>
        </p:txBody>
      </p:sp>
      <p:sp>
        <p:nvSpPr>
          <p:cNvPr id="286725" name="Text Box 8">
            <a:extLst>
              <a:ext uri="{FF2B5EF4-FFF2-40B4-BE49-F238E27FC236}">
                <a16:creationId xmlns:a16="http://schemas.microsoft.com/office/drawing/2014/main" id="{93CF6B20-0E12-40AF-8613-AC0B37F45AC6}"/>
              </a:ext>
            </a:extLst>
          </p:cNvPr>
          <p:cNvSpPr txBox="1">
            <a:spLocks noChangeArrowheads="1"/>
          </p:cNvSpPr>
          <p:nvPr/>
        </p:nvSpPr>
        <p:spPr bwMode="auto">
          <a:xfrm>
            <a:off x="8164513" y="4673601"/>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B</a:t>
            </a:r>
            <a:endParaRPr lang="en-US" altLang="sr-Latn-RS" sz="1800">
              <a:solidFill>
                <a:srgbClr val="000000"/>
              </a:solidFill>
            </a:endParaRPr>
          </a:p>
        </p:txBody>
      </p:sp>
      <p:sp>
        <p:nvSpPr>
          <p:cNvPr id="286726" name="Text Box 9">
            <a:extLst>
              <a:ext uri="{FF2B5EF4-FFF2-40B4-BE49-F238E27FC236}">
                <a16:creationId xmlns:a16="http://schemas.microsoft.com/office/drawing/2014/main" id="{CCF290E7-9340-448E-BE62-CE141211130B}"/>
              </a:ext>
            </a:extLst>
          </p:cNvPr>
          <p:cNvSpPr txBox="1">
            <a:spLocks noChangeArrowheads="1"/>
          </p:cNvSpPr>
          <p:nvPr/>
        </p:nvSpPr>
        <p:spPr bwMode="auto">
          <a:xfrm>
            <a:off x="7227888" y="546576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6727" name="Text Box 10">
            <a:extLst>
              <a:ext uri="{FF2B5EF4-FFF2-40B4-BE49-F238E27FC236}">
                <a16:creationId xmlns:a16="http://schemas.microsoft.com/office/drawing/2014/main" id="{5195BA11-41E6-4FF5-8ADF-C9560CEA3161}"/>
              </a:ext>
            </a:extLst>
          </p:cNvPr>
          <p:cNvSpPr txBox="1">
            <a:spLocks noChangeArrowheads="1"/>
          </p:cNvSpPr>
          <p:nvPr/>
        </p:nvSpPr>
        <p:spPr bwMode="auto">
          <a:xfrm>
            <a:off x="9099550" y="5537201"/>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Y</a:t>
            </a:r>
            <a:endParaRPr lang="en-US" altLang="sr-Latn-RS" sz="1800">
              <a:solidFill>
                <a:srgbClr val="000000"/>
              </a:solidFill>
            </a:endParaRPr>
          </a:p>
        </p:txBody>
      </p:sp>
      <p:sp>
        <p:nvSpPr>
          <p:cNvPr id="286728" name="Text Box 11">
            <a:extLst>
              <a:ext uri="{FF2B5EF4-FFF2-40B4-BE49-F238E27FC236}">
                <a16:creationId xmlns:a16="http://schemas.microsoft.com/office/drawing/2014/main" id="{DADBC062-3022-4031-89DE-5A1584708F22}"/>
              </a:ext>
            </a:extLst>
          </p:cNvPr>
          <p:cNvSpPr txBox="1">
            <a:spLocks noChangeArrowheads="1"/>
          </p:cNvSpPr>
          <p:nvPr/>
        </p:nvSpPr>
        <p:spPr bwMode="auto">
          <a:xfrm>
            <a:off x="8091488" y="63293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Z</a:t>
            </a:r>
            <a:endParaRPr lang="en-US" altLang="sr-Latn-RS" sz="1800">
              <a:solidFill>
                <a:srgbClr val="000000"/>
              </a:solidFill>
            </a:endParaRPr>
          </a:p>
        </p:txBody>
      </p:sp>
      <p:sp>
        <p:nvSpPr>
          <p:cNvPr id="286729" name="Line 12">
            <a:extLst>
              <a:ext uri="{FF2B5EF4-FFF2-40B4-BE49-F238E27FC236}">
                <a16:creationId xmlns:a16="http://schemas.microsoft.com/office/drawing/2014/main" id="{6CD006F7-0DE3-44A8-9700-80AE0A9A96D0}"/>
              </a:ext>
            </a:extLst>
          </p:cNvPr>
          <p:cNvSpPr>
            <a:spLocks noChangeShapeType="1"/>
          </p:cNvSpPr>
          <p:nvPr/>
        </p:nvSpPr>
        <p:spPr bwMode="auto">
          <a:xfrm flipV="1">
            <a:off x="7464425" y="5084763"/>
            <a:ext cx="719138"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6730" name="Line 13">
            <a:extLst>
              <a:ext uri="{FF2B5EF4-FFF2-40B4-BE49-F238E27FC236}">
                <a16:creationId xmlns:a16="http://schemas.microsoft.com/office/drawing/2014/main" id="{5972DEA4-F228-481E-9D1D-73C343A06A24}"/>
              </a:ext>
            </a:extLst>
          </p:cNvPr>
          <p:cNvSpPr>
            <a:spLocks noChangeShapeType="1"/>
          </p:cNvSpPr>
          <p:nvPr/>
        </p:nvSpPr>
        <p:spPr bwMode="auto">
          <a:xfrm flipH="1" flipV="1">
            <a:off x="8472488" y="5084763"/>
            <a:ext cx="64770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6731" name="Line 14">
            <a:extLst>
              <a:ext uri="{FF2B5EF4-FFF2-40B4-BE49-F238E27FC236}">
                <a16:creationId xmlns:a16="http://schemas.microsoft.com/office/drawing/2014/main" id="{4993169D-FE62-459E-9E58-4DDA6BFD74E3}"/>
              </a:ext>
            </a:extLst>
          </p:cNvPr>
          <p:cNvSpPr>
            <a:spLocks noChangeShapeType="1"/>
          </p:cNvSpPr>
          <p:nvPr/>
        </p:nvSpPr>
        <p:spPr bwMode="auto">
          <a:xfrm flipH="1" flipV="1">
            <a:off x="7535863" y="5876925"/>
            <a:ext cx="4318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6732" name="Line 15">
            <a:extLst>
              <a:ext uri="{FF2B5EF4-FFF2-40B4-BE49-F238E27FC236}">
                <a16:creationId xmlns:a16="http://schemas.microsoft.com/office/drawing/2014/main" id="{535F09C2-37F0-46CE-B35B-5485A92D9396}"/>
              </a:ext>
            </a:extLst>
          </p:cNvPr>
          <p:cNvSpPr>
            <a:spLocks noChangeShapeType="1"/>
          </p:cNvSpPr>
          <p:nvPr/>
        </p:nvSpPr>
        <p:spPr bwMode="auto">
          <a:xfrm flipV="1">
            <a:off x="8543926" y="5949951"/>
            <a:ext cx="576263"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1">
            <a:extLst>
              <a:ext uri="{FF2B5EF4-FFF2-40B4-BE49-F238E27FC236}">
                <a16:creationId xmlns:a16="http://schemas.microsoft.com/office/drawing/2014/main" id="{09E038A8-BEED-4AA2-AE5D-2E64346F3167}"/>
              </a:ext>
            </a:extLst>
          </p:cNvPr>
          <p:cNvSpPr>
            <a:spLocks noGrp="1" noChangeArrowheads="1"/>
          </p:cNvSpPr>
          <p:nvPr>
            <p:ph type="title" idx="4294967295"/>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u="sng"/>
              <a:t>“Virtuelizacija” konstruktora - 1</a:t>
            </a:r>
          </a:p>
        </p:txBody>
      </p:sp>
      <p:sp>
        <p:nvSpPr>
          <p:cNvPr id="245763" name="Rectangle 2">
            <a:extLst>
              <a:ext uri="{FF2B5EF4-FFF2-40B4-BE49-F238E27FC236}">
                <a16:creationId xmlns:a16="http://schemas.microsoft.com/office/drawing/2014/main" id="{89909715-BC8C-489C-9CAA-5A1DEE3A1551}"/>
              </a:ext>
            </a:extLst>
          </p:cNvPr>
          <p:cNvSpPr>
            <a:spLocks noGrp="1" noChangeArrowheads="1"/>
          </p:cNvSpPr>
          <p:nvPr>
            <p:ph type="body" idx="4294967295"/>
          </p:nvPr>
        </p:nvSpPr>
        <p:spPr>
          <a:xfrm>
            <a:off x="1981200" y="1422400"/>
            <a:ext cx="8382000" cy="4598988"/>
          </a:xfrm>
        </p:spPr>
        <p:txBody>
          <a:bodyPr vert="horz" wrap="square" lIns="0" tIns="0" rIns="0" bIns="0" numCol="1" anchor="t" anchorCtr="0" compatLnSpc="1">
            <a:prstTxWarp prst="textNoShape">
              <a:avLst/>
            </a:prstTxWarp>
          </a:bodyPr>
          <a:lstStyle/>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class </a:t>
            </a:r>
            <a:r>
              <a:rPr lang="en-US" altLang="en-US" sz="1800" b="1" noProof="1">
                <a:solidFill>
                  <a:srgbClr val="FF0000"/>
                </a:solidFill>
                <a:latin typeface="Courier New" panose="02070309020205020404" pitchFamily="49" charset="0"/>
                <a:cs typeface="Courier New" panose="02070309020205020404" pitchFamily="49" charset="0"/>
              </a:rPr>
              <a:t>Rectangle</a:t>
            </a:r>
            <a:r>
              <a:rPr lang="en-US" altLang="en-US" sz="1800" b="1" noProof="1">
                <a:solidFill>
                  <a:srgbClr val="003366"/>
                </a:solidFill>
                <a:latin typeface="Courier New" panose="02070309020205020404" pitchFamily="49" charset="0"/>
                <a:cs typeface="Courier New" panose="02070309020205020404" pitchFamily="49" charset="0"/>
              </a:rPr>
              <a:t> : public </a:t>
            </a:r>
            <a:r>
              <a:rPr lang="en-US" altLang="en-US" sz="1800" b="1" noProof="1">
                <a:solidFill>
                  <a:srgbClr val="0033CC"/>
                </a:solidFill>
                <a:latin typeface="Courier New" panose="02070309020205020404" pitchFamily="49" charset="0"/>
                <a:cs typeface="Courier New" panose="02070309020205020404" pitchFamily="49" charset="0"/>
              </a:rPr>
              <a:t>Shape</a:t>
            </a:r>
            <a:r>
              <a:rPr lang="en-US" altLang="en-US" sz="1800" b="1" noProof="1">
                <a:solidFill>
                  <a:srgbClr val="003366"/>
                </a:solidFill>
                <a:latin typeface="Courier New" panose="02070309020205020404" pitchFamily="49" charset="0"/>
                <a:cs typeface="Courier New" panose="02070309020205020404" pitchFamily="49" charset="0"/>
              </a:rPr>
              <a:t> {</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int a, b;</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public:</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Rectangle(int ai = 0, int bi = 0):a(ai),b(bi){}</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Rectangle(const Rectangle &amp;d):a(d.a), b(d.b){}</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Shape *</a:t>
            </a:r>
            <a:r>
              <a:rPr lang="en-US" altLang="en-US" sz="1800" b="1" noProof="1">
                <a:solidFill>
                  <a:srgbClr val="00B050"/>
                </a:solidFill>
                <a:latin typeface="Courier New" panose="02070309020205020404" pitchFamily="49" charset="0"/>
                <a:cs typeface="Courier New" panose="02070309020205020404" pitchFamily="49" charset="0"/>
              </a:rPr>
              <a:t>Clone</a:t>
            </a:r>
            <a:r>
              <a:rPr lang="en-US" altLang="en-US" sz="1800" b="1" noProof="1">
                <a:solidFill>
                  <a:srgbClr val="003366"/>
                </a:solidFill>
                <a:latin typeface="Courier New" panose="02070309020205020404" pitchFamily="49" charset="0"/>
                <a:cs typeface="Courier New" panose="02070309020205020404" pitchFamily="49" charset="0"/>
              </a:rPr>
              <a:t>()  const;   </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Shape *</a:t>
            </a:r>
            <a:r>
              <a:rPr lang="en-US" altLang="en-US" sz="1800" b="1" noProof="1">
                <a:solidFill>
                  <a:srgbClr val="00B050"/>
                </a:solidFill>
                <a:latin typeface="Courier New" panose="02070309020205020404" pitchFamily="49" charset="0"/>
                <a:cs typeface="Courier New" panose="02070309020205020404" pitchFamily="49" charset="0"/>
              </a:rPr>
              <a:t>Create</a:t>
            </a:r>
            <a:r>
              <a:rPr lang="en-US" altLang="en-US" sz="1800" b="1" noProof="1">
                <a:solidFill>
                  <a:srgbClr val="003366"/>
                </a:solidFill>
                <a:latin typeface="Courier New" panose="02070309020205020404" pitchFamily="49" charset="0"/>
                <a:cs typeface="Courier New" panose="02070309020205020404" pitchFamily="49" charset="0"/>
              </a:rPr>
              <a:t>() const;   </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altLang="en-US" sz="1800" b="1" noProof="1">
              <a:solidFill>
                <a:srgbClr val="003366"/>
              </a:solidFill>
              <a:latin typeface="Courier New" panose="02070309020205020404" pitchFamily="49" charset="0"/>
              <a:cs typeface="Courier New" panose="02070309020205020404" pitchFamily="49" charset="0"/>
            </a:endParaRP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Shape *Rectangle::Clone() const { </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return new </a:t>
            </a:r>
            <a:r>
              <a:rPr lang="en-US" altLang="en-US" sz="1800" b="1" noProof="1">
                <a:solidFill>
                  <a:srgbClr val="C00000"/>
                </a:solidFill>
                <a:latin typeface="Courier New" panose="02070309020205020404" pitchFamily="49" charset="0"/>
                <a:cs typeface="Courier New" panose="02070309020205020404" pitchFamily="49" charset="0"/>
              </a:rPr>
              <a:t>Rectangle(*this)</a:t>
            </a:r>
            <a:r>
              <a:rPr lang="en-US" altLang="en-US" sz="1800" b="1" noProof="1">
                <a:solidFill>
                  <a:srgbClr val="003366"/>
                </a:solidFill>
                <a:latin typeface="Courier New" panose="02070309020205020404" pitchFamily="49" charset="0"/>
                <a:cs typeface="Courier New" panose="02070309020205020404" pitchFamily="49" charset="0"/>
              </a:rPr>
              <a:t>;</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altLang="en-US" sz="1800" b="1" noProof="1">
              <a:solidFill>
                <a:srgbClr val="003366"/>
              </a:solidFill>
              <a:latin typeface="Courier New" panose="02070309020205020404" pitchFamily="49" charset="0"/>
              <a:cs typeface="Courier New" panose="02070309020205020404" pitchFamily="49" charset="0"/>
            </a:endParaRP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Shape * Rectangle::Create() const { </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	return new </a:t>
            </a:r>
            <a:r>
              <a:rPr lang="en-US" altLang="en-US" sz="1800" b="1" noProof="1">
                <a:solidFill>
                  <a:srgbClr val="C00000"/>
                </a:solidFill>
                <a:latin typeface="Courier New" panose="02070309020205020404" pitchFamily="49" charset="0"/>
                <a:cs typeface="Courier New" panose="02070309020205020404" pitchFamily="49" charset="0"/>
              </a:rPr>
              <a:t>Rectangle()</a:t>
            </a:r>
            <a:r>
              <a:rPr lang="en-US" altLang="en-US" sz="1800" b="1" noProof="1">
                <a:solidFill>
                  <a:srgbClr val="003366"/>
                </a:solidFill>
                <a:latin typeface="Courier New" panose="02070309020205020404" pitchFamily="49" charset="0"/>
                <a:cs typeface="Courier New" panose="02070309020205020404" pitchFamily="49" charset="0"/>
              </a:rPr>
              <a:t>;</a:t>
            </a:r>
          </a:p>
          <a:p>
            <a:pPr eaLnBrk="1" hangingPunct="1">
              <a:spcBef>
                <a:spcPct val="0"/>
              </a:spcBef>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en-US" sz="1800" b="1" noProof="1">
                <a:solidFill>
                  <a:srgbClr val="003366"/>
                </a:solidFill>
                <a:latin typeface="Courier New" panose="02070309020205020404" pitchFamily="49" charset="0"/>
                <a:cs typeface="Courier New" panose="02070309020205020404" pitchFamily="49" charset="0"/>
              </a:rPr>
              <a:t>}</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altLang="en-US" sz="1800" b="1" dirty="0">
              <a:solidFill>
                <a:srgbClr val="003366"/>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4">
            <a:extLst>
              <a:ext uri="{FF2B5EF4-FFF2-40B4-BE49-F238E27FC236}">
                <a16:creationId xmlns:a16="http://schemas.microsoft.com/office/drawing/2014/main" id="{2FF23F8C-47BD-4B0D-B216-CDEDEAB6EE5A}"/>
              </a:ext>
            </a:extLst>
          </p:cNvPr>
          <p:cNvSpPr txBox="1">
            <a:spLocks noChangeArrowheads="1"/>
          </p:cNvSpPr>
          <p:nvPr/>
        </p:nvSpPr>
        <p:spPr bwMode="auto">
          <a:xfrm>
            <a:off x="1827213" y="9286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a:solidFill>
                <a:srgbClr val="000000"/>
              </a:solidFill>
            </a:endParaRPr>
          </a:p>
        </p:txBody>
      </p:sp>
      <p:graphicFrame>
        <p:nvGraphicFramePr>
          <p:cNvPr id="287747" name="Object 5">
            <a:extLst>
              <a:ext uri="{FF2B5EF4-FFF2-40B4-BE49-F238E27FC236}">
                <a16:creationId xmlns:a16="http://schemas.microsoft.com/office/drawing/2014/main" id="{78018DF8-AF54-4EF8-B77C-40604DAB4463}"/>
              </a:ext>
            </a:extLst>
          </p:cNvPr>
          <p:cNvGraphicFramePr>
            <a:graphicFrameLocks noChangeAspect="1"/>
          </p:cNvGraphicFramePr>
          <p:nvPr/>
        </p:nvGraphicFramePr>
        <p:xfrm>
          <a:off x="1703388" y="620714"/>
          <a:ext cx="8705850" cy="3811587"/>
        </p:xfrm>
        <a:graphic>
          <a:graphicData uri="http://schemas.openxmlformats.org/presentationml/2006/ole">
            <mc:AlternateContent xmlns:mc="http://schemas.openxmlformats.org/markup-compatibility/2006">
              <mc:Choice xmlns:v="urn:schemas-microsoft-com:vml" Requires="v">
                <p:oleObj spid="_x0000_s3074" name="Document" r:id="rId3" imgW="8229875" imgH="2943101" progId="Word.Document.8">
                  <p:embed/>
                </p:oleObj>
              </mc:Choice>
              <mc:Fallback>
                <p:oleObj name="Document" r:id="rId3" imgW="8229875" imgH="2943101" progId="Word.Document.8">
                  <p:embed/>
                  <p:pic>
                    <p:nvPicPr>
                      <p:cNvPr id="287747" name="Object 5">
                        <a:extLst>
                          <a:ext uri="{FF2B5EF4-FFF2-40B4-BE49-F238E27FC236}">
                            <a16:creationId xmlns:a16="http://schemas.microsoft.com/office/drawing/2014/main" id="{78018DF8-AF54-4EF8-B77C-40604DAB4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620714"/>
                        <a:ext cx="8705850" cy="381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748" name="Text Box 8">
            <a:extLst>
              <a:ext uri="{FF2B5EF4-FFF2-40B4-BE49-F238E27FC236}">
                <a16:creationId xmlns:a16="http://schemas.microsoft.com/office/drawing/2014/main" id="{99CEAD5F-ADFE-45FD-99D4-C29FC3AB81F9}"/>
              </a:ext>
            </a:extLst>
          </p:cNvPr>
          <p:cNvSpPr txBox="1">
            <a:spLocks noChangeArrowheads="1"/>
          </p:cNvSpPr>
          <p:nvPr/>
        </p:nvSpPr>
        <p:spPr bwMode="auto">
          <a:xfrm>
            <a:off x="9288463" y="1158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B</a:t>
            </a:r>
            <a:endParaRPr lang="en-US" altLang="sr-Latn-RS" sz="1800">
              <a:solidFill>
                <a:srgbClr val="000000"/>
              </a:solidFill>
            </a:endParaRPr>
          </a:p>
        </p:txBody>
      </p:sp>
      <p:sp>
        <p:nvSpPr>
          <p:cNvPr id="287749" name="Text Box 9">
            <a:extLst>
              <a:ext uri="{FF2B5EF4-FFF2-40B4-BE49-F238E27FC236}">
                <a16:creationId xmlns:a16="http://schemas.microsoft.com/office/drawing/2014/main" id="{0BA31CFF-782E-4B81-84F6-BD836FED2613}"/>
              </a:ext>
            </a:extLst>
          </p:cNvPr>
          <p:cNvSpPr txBox="1">
            <a:spLocks noChangeArrowheads="1"/>
          </p:cNvSpPr>
          <p:nvPr/>
        </p:nvSpPr>
        <p:spPr bwMode="auto">
          <a:xfrm>
            <a:off x="8351838" y="908051"/>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7750" name="Text Box 10">
            <a:extLst>
              <a:ext uri="{FF2B5EF4-FFF2-40B4-BE49-F238E27FC236}">
                <a16:creationId xmlns:a16="http://schemas.microsoft.com/office/drawing/2014/main" id="{05050CA5-B057-4AA1-9AD0-75A960D16716}"/>
              </a:ext>
            </a:extLst>
          </p:cNvPr>
          <p:cNvSpPr txBox="1">
            <a:spLocks noChangeArrowheads="1"/>
          </p:cNvSpPr>
          <p:nvPr/>
        </p:nvSpPr>
        <p:spPr bwMode="auto">
          <a:xfrm>
            <a:off x="10223500" y="9794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Y</a:t>
            </a:r>
            <a:endParaRPr lang="en-US" altLang="sr-Latn-RS" sz="1800">
              <a:solidFill>
                <a:srgbClr val="000000"/>
              </a:solidFill>
            </a:endParaRPr>
          </a:p>
        </p:txBody>
      </p:sp>
      <p:sp>
        <p:nvSpPr>
          <p:cNvPr id="287751" name="Text Box 11">
            <a:extLst>
              <a:ext uri="{FF2B5EF4-FFF2-40B4-BE49-F238E27FC236}">
                <a16:creationId xmlns:a16="http://schemas.microsoft.com/office/drawing/2014/main" id="{70332CE2-643F-4E94-B196-270811F3B6CD}"/>
              </a:ext>
            </a:extLst>
          </p:cNvPr>
          <p:cNvSpPr txBox="1">
            <a:spLocks noChangeArrowheads="1"/>
          </p:cNvSpPr>
          <p:nvPr/>
        </p:nvSpPr>
        <p:spPr bwMode="auto">
          <a:xfrm>
            <a:off x="9215438" y="177165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Z</a:t>
            </a:r>
            <a:endParaRPr lang="en-US" altLang="sr-Latn-RS" sz="1800">
              <a:solidFill>
                <a:srgbClr val="000000"/>
              </a:solidFill>
            </a:endParaRPr>
          </a:p>
        </p:txBody>
      </p:sp>
      <p:sp>
        <p:nvSpPr>
          <p:cNvPr id="287752" name="Line 12">
            <a:extLst>
              <a:ext uri="{FF2B5EF4-FFF2-40B4-BE49-F238E27FC236}">
                <a16:creationId xmlns:a16="http://schemas.microsoft.com/office/drawing/2014/main" id="{92610282-FCCB-46EB-A924-F572B473D59E}"/>
              </a:ext>
            </a:extLst>
          </p:cNvPr>
          <p:cNvSpPr>
            <a:spLocks noChangeShapeType="1"/>
          </p:cNvSpPr>
          <p:nvPr/>
        </p:nvSpPr>
        <p:spPr bwMode="auto">
          <a:xfrm flipV="1">
            <a:off x="8588375" y="527051"/>
            <a:ext cx="719138"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7753" name="Line 13">
            <a:extLst>
              <a:ext uri="{FF2B5EF4-FFF2-40B4-BE49-F238E27FC236}">
                <a16:creationId xmlns:a16="http://schemas.microsoft.com/office/drawing/2014/main" id="{F432A2C6-0F3F-42F2-9292-7CED6E555E5B}"/>
              </a:ext>
            </a:extLst>
          </p:cNvPr>
          <p:cNvSpPr>
            <a:spLocks noChangeShapeType="1"/>
          </p:cNvSpPr>
          <p:nvPr/>
        </p:nvSpPr>
        <p:spPr bwMode="auto">
          <a:xfrm flipH="1" flipV="1">
            <a:off x="9596438" y="527051"/>
            <a:ext cx="6477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7754" name="Line 14">
            <a:extLst>
              <a:ext uri="{FF2B5EF4-FFF2-40B4-BE49-F238E27FC236}">
                <a16:creationId xmlns:a16="http://schemas.microsoft.com/office/drawing/2014/main" id="{872AD257-406A-454F-A387-42AC45F3F7CF}"/>
              </a:ext>
            </a:extLst>
          </p:cNvPr>
          <p:cNvSpPr>
            <a:spLocks noChangeShapeType="1"/>
          </p:cNvSpPr>
          <p:nvPr/>
        </p:nvSpPr>
        <p:spPr bwMode="auto">
          <a:xfrm flipH="1" flipV="1">
            <a:off x="8659813" y="1319213"/>
            <a:ext cx="4318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7755" name="Line 15">
            <a:extLst>
              <a:ext uri="{FF2B5EF4-FFF2-40B4-BE49-F238E27FC236}">
                <a16:creationId xmlns:a16="http://schemas.microsoft.com/office/drawing/2014/main" id="{3E9EF73F-F281-4A12-9B9B-767E81E2541F}"/>
              </a:ext>
            </a:extLst>
          </p:cNvPr>
          <p:cNvSpPr>
            <a:spLocks noChangeShapeType="1"/>
          </p:cNvSpPr>
          <p:nvPr/>
        </p:nvSpPr>
        <p:spPr bwMode="auto">
          <a:xfrm flipV="1">
            <a:off x="9667876" y="1392239"/>
            <a:ext cx="576263"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7756" name="Text Box 8">
            <a:extLst>
              <a:ext uri="{FF2B5EF4-FFF2-40B4-BE49-F238E27FC236}">
                <a16:creationId xmlns:a16="http://schemas.microsoft.com/office/drawing/2014/main" id="{FD9C9E49-A76C-452A-9E43-C70225F2B2B4}"/>
              </a:ext>
            </a:extLst>
          </p:cNvPr>
          <p:cNvSpPr txBox="1">
            <a:spLocks noChangeArrowheads="1"/>
          </p:cNvSpPr>
          <p:nvPr/>
        </p:nvSpPr>
        <p:spPr bwMode="auto">
          <a:xfrm>
            <a:off x="7248525" y="4143376"/>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B</a:t>
            </a:r>
            <a:endParaRPr lang="en-US" altLang="sr-Latn-RS" sz="1800">
              <a:solidFill>
                <a:srgbClr val="000000"/>
              </a:solidFill>
            </a:endParaRPr>
          </a:p>
        </p:txBody>
      </p:sp>
      <p:sp>
        <p:nvSpPr>
          <p:cNvPr id="287757" name="Text Box 9">
            <a:extLst>
              <a:ext uri="{FF2B5EF4-FFF2-40B4-BE49-F238E27FC236}">
                <a16:creationId xmlns:a16="http://schemas.microsoft.com/office/drawing/2014/main" id="{4226D071-A7B0-4DAB-9FA6-A957A4D9AA1F}"/>
              </a:ext>
            </a:extLst>
          </p:cNvPr>
          <p:cNvSpPr txBox="1">
            <a:spLocks noChangeArrowheads="1"/>
          </p:cNvSpPr>
          <p:nvPr/>
        </p:nvSpPr>
        <p:spPr bwMode="auto">
          <a:xfrm>
            <a:off x="6311900" y="49355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endParaRPr lang="en-US" altLang="sr-Latn-RS" sz="1800">
              <a:solidFill>
                <a:srgbClr val="000000"/>
              </a:solidFill>
            </a:endParaRPr>
          </a:p>
        </p:txBody>
      </p:sp>
      <p:sp>
        <p:nvSpPr>
          <p:cNvPr id="287758" name="Text Box 10">
            <a:extLst>
              <a:ext uri="{FF2B5EF4-FFF2-40B4-BE49-F238E27FC236}">
                <a16:creationId xmlns:a16="http://schemas.microsoft.com/office/drawing/2014/main" id="{58059C80-3AB2-41CC-A06E-70B8F5BD09B7}"/>
              </a:ext>
            </a:extLst>
          </p:cNvPr>
          <p:cNvSpPr txBox="1">
            <a:spLocks noChangeArrowheads="1"/>
          </p:cNvSpPr>
          <p:nvPr/>
        </p:nvSpPr>
        <p:spPr bwMode="auto">
          <a:xfrm>
            <a:off x="7854950" y="49799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Y</a:t>
            </a:r>
            <a:endParaRPr lang="en-US" altLang="sr-Latn-RS" sz="1800">
              <a:solidFill>
                <a:srgbClr val="000000"/>
              </a:solidFill>
            </a:endParaRPr>
          </a:p>
        </p:txBody>
      </p:sp>
      <p:sp>
        <p:nvSpPr>
          <p:cNvPr id="287759" name="Text Box 11">
            <a:extLst>
              <a:ext uri="{FF2B5EF4-FFF2-40B4-BE49-F238E27FC236}">
                <a16:creationId xmlns:a16="http://schemas.microsoft.com/office/drawing/2014/main" id="{284FEE04-4423-4448-B8D9-A2B4615A03D3}"/>
              </a:ext>
            </a:extLst>
          </p:cNvPr>
          <p:cNvSpPr txBox="1">
            <a:spLocks noChangeArrowheads="1"/>
          </p:cNvSpPr>
          <p:nvPr/>
        </p:nvSpPr>
        <p:spPr bwMode="auto">
          <a:xfrm>
            <a:off x="7175500" y="57991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Z</a:t>
            </a:r>
            <a:endParaRPr lang="en-US" altLang="sr-Latn-RS" sz="1800">
              <a:solidFill>
                <a:srgbClr val="000000"/>
              </a:solidFill>
            </a:endParaRPr>
          </a:p>
        </p:txBody>
      </p:sp>
      <p:sp>
        <p:nvSpPr>
          <p:cNvPr id="287760" name="Line 12">
            <a:extLst>
              <a:ext uri="{FF2B5EF4-FFF2-40B4-BE49-F238E27FC236}">
                <a16:creationId xmlns:a16="http://schemas.microsoft.com/office/drawing/2014/main" id="{B6EBFB48-1FBD-43F0-923D-1ED6B3194FDA}"/>
              </a:ext>
            </a:extLst>
          </p:cNvPr>
          <p:cNvSpPr>
            <a:spLocks noChangeShapeType="1"/>
          </p:cNvSpPr>
          <p:nvPr/>
        </p:nvSpPr>
        <p:spPr bwMode="auto">
          <a:xfrm flipV="1">
            <a:off x="6548439" y="4554538"/>
            <a:ext cx="719137" cy="3603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7761" name="Line 13">
            <a:extLst>
              <a:ext uri="{FF2B5EF4-FFF2-40B4-BE49-F238E27FC236}">
                <a16:creationId xmlns:a16="http://schemas.microsoft.com/office/drawing/2014/main" id="{55202007-4584-41E5-A2D0-B5B1794C462E}"/>
              </a:ext>
            </a:extLst>
          </p:cNvPr>
          <p:cNvSpPr>
            <a:spLocks noChangeShapeType="1"/>
          </p:cNvSpPr>
          <p:nvPr/>
        </p:nvSpPr>
        <p:spPr bwMode="auto">
          <a:xfrm flipH="1" flipV="1">
            <a:off x="7556501" y="4554538"/>
            <a:ext cx="466725" cy="4254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7762" name="Line 14">
            <a:extLst>
              <a:ext uri="{FF2B5EF4-FFF2-40B4-BE49-F238E27FC236}">
                <a16:creationId xmlns:a16="http://schemas.microsoft.com/office/drawing/2014/main" id="{3B3458A4-8318-4B62-804B-6DD7BABBD0C3}"/>
              </a:ext>
            </a:extLst>
          </p:cNvPr>
          <p:cNvSpPr>
            <a:spLocks noChangeShapeType="1"/>
          </p:cNvSpPr>
          <p:nvPr/>
        </p:nvSpPr>
        <p:spPr bwMode="auto">
          <a:xfrm flipH="1" flipV="1">
            <a:off x="6619875" y="5346700"/>
            <a:ext cx="4318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7763" name="Line 15">
            <a:extLst>
              <a:ext uri="{FF2B5EF4-FFF2-40B4-BE49-F238E27FC236}">
                <a16:creationId xmlns:a16="http://schemas.microsoft.com/office/drawing/2014/main" id="{50DA4A89-F618-4626-A8CE-82841F316459}"/>
              </a:ext>
            </a:extLst>
          </p:cNvPr>
          <p:cNvSpPr>
            <a:spLocks noChangeShapeType="1"/>
          </p:cNvSpPr>
          <p:nvPr/>
        </p:nvSpPr>
        <p:spPr bwMode="auto">
          <a:xfrm flipV="1">
            <a:off x="7627938" y="5346700"/>
            <a:ext cx="33655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287764" name="Text Box 9">
            <a:extLst>
              <a:ext uri="{FF2B5EF4-FFF2-40B4-BE49-F238E27FC236}">
                <a16:creationId xmlns:a16="http://schemas.microsoft.com/office/drawing/2014/main" id="{B2A68D0B-6A39-486B-B1D9-8340AF73486F}"/>
              </a:ext>
            </a:extLst>
          </p:cNvPr>
          <p:cNvSpPr txBox="1">
            <a:spLocks noChangeArrowheads="1"/>
          </p:cNvSpPr>
          <p:nvPr/>
        </p:nvSpPr>
        <p:spPr bwMode="auto">
          <a:xfrm>
            <a:off x="6911976" y="493395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X</a:t>
            </a:r>
            <a:r>
              <a:rPr lang="en-US" altLang="sr-Latn-RS" sz="1800">
                <a:solidFill>
                  <a:srgbClr val="000000"/>
                </a:solidFill>
              </a:rPr>
              <a:t>1</a:t>
            </a:r>
          </a:p>
        </p:txBody>
      </p:sp>
      <p:sp>
        <p:nvSpPr>
          <p:cNvPr id="287765" name="Text Box 10">
            <a:extLst>
              <a:ext uri="{FF2B5EF4-FFF2-40B4-BE49-F238E27FC236}">
                <a16:creationId xmlns:a16="http://schemas.microsoft.com/office/drawing/2014/main" id="{C643B9AD-421A-4A6B-8781-ECF5BB84509A}"/>
              </a:ext>
            </a:extLst>
          </p:cNvPr>
          <p:cNvSpPr txBox="1">
            <a:spLocks noChangeArrowheads="1"/>
          </p:cNvSpPr>
          <p:nvPr/>
        </p:nvSpPr>
        <p:spPr bwMode="auto">
          <a:xfrm>
            <a:off x="8570913" y="5019675"/>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sr-Latn-CS" altLang="sr-Latn-RS" sz="1800">
                <a:solidFill>
                  <a:srgbClr val="000000"/>
                </a:solidFill>
              </a:rPr>
              <a:t>Y</a:t>
            </a:r>
            <a:r>
              <a:rPr lang="en-US" altLang="sr-Latn-RS" sz="1800">
                <a:solidFill>
                  <a:srgbClr val="000000"/>
                </a:solidFill>
              </a:rPr>
              <a:t>1</a:t>
            </a:r>
          </a:p>
        </p:txBody>
      </p:sp>
      <p:cxnSp>
        <p:nvCxnSpPr>
          <p:cNvPr id="287766" name="Straight Arrow Connector 2">
            <a:extLst>
              <a:ext uri="{FF2B5EF4-FFF2-40B4-BE49-F238E27FC236}">
                <a16:creationId xmlns:a16="http://schemas.microsoft.com/office/drawing/2014/main" id="{E573EB93-78D2-46C4-916C-780B9EC071E0}"/>
              </a:ext>
            </a:extLst>
          </p:cNvPr>
          <p:cNvCxnSpPr>
            <a:cxnSpLocks noChangeShapeType="1"/>
            <a:stCxn id="287764" idx="0"/>
          </p:cNvCxnSpPr>
          <p:nvPr/>
        </p:nvCxnSpPr>
        <p:spPr bwMode="auto">
          <a:xfrm flipV="1">
            <a:off x="7145338" y="4554538"/>
            <a:ext cx="233362" cy="3794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67" name="Straight Arrow Connector 22">
            <a:extLst>
              <a:ext uri="{FF2B5EF4-FFF2-40B4-BE49-F238E27FC236}">
                <a16:creationId xmlns:a16="http://schemas.microsoft.com/office/drawing/2014/main" id="{D6F85AA9-B78F-4257-AC6B-DDF99DA0B7A4}"/>
              </a:ext>
            </a:extLst>
          </p:cNvPr>
          <p:cNvCxnSpPr>
            <a:cxnSpLocks noChangeShapeType="1"/>
            <a:stCxn id="287765" idx="0"/>
          </p:cNvCxnSpPr>
          <p:nvPr/>
        </p:nvCxnSpPr>
        <p:spPr bwMode="auto">
          <a:xfrm flipH="1" flipV="1">
            <a:off x="7667625" y="4510089"/>
            <a:ext cx="1163638" cy="509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68" name="Straight Arrow Connector 24">
            <a:extLst>
              <a:ext uri="{FF2B5EF4-FFF2-40B4-BE49-F238E27FC236}">
                <a16:creationId xmlns:a16="http://schemas.microsoft.com/office/drawing/2014/main" id="{E08A5414-3954-454B-A1A5-EC169924E5D6}"/>
              </a:ext>
            </a:extLst>
          </p:cNvPr>
          <p:cNvCxnSpPr>
            <a:cxnSpLocks noChangeShapeType="1"/>
            <a:stCxn id="287759" idx="0"/>
            <a:endCxn id="287764" idx="2"/>
          </p:cNvCxnSpPr>
          <p:nvPr/>
        </p:nvCxnSpPr>
        <p:spPr bwMode="auto">
          <a:xfrm flipH="1" flipV="1">
            <a:off x="7145339" y="5303838"/>
            <a:ext cx="192087" cy="4953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769" name="Straight Arrow Connector 26">
            <a:extLst>
              <a:ext uri="{FF2B5EF4-FFF2-40B4-BE49-F238E27FC236}">
                <a16:creationId xmlns:a16="http://schemas.microsoft.com/office/drawing/2014/main" id="{48339AC5-50A7-4D4F-9DDC-4382343036C2}"/>
              </a:ext>
            </a:extLst>
          </p:cNvPr>
          <p:cNvCxnSpPr>
            <a:cxnSpLocks noChangeShapeType="1"/>
            <a:endCxn id="287765" idx="2"/>
          </p:cNvCxnSpPr>
          <p:nvPr/>
        </p:nvCxnSpPr>
        <p:spPr bwMode="auto">
          <a:xfrm flipV="1">
            <a:off x="7758113" y="5387976"/>
            <a:ext cx="1073150" cy="5619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7770" name="Text Box 9">
            <a:extLst>
              <a:ext uri="{FF2B5EF4-FFF2-40B4-BE49-F238E27FC236}">
                <a16:creationId xmlns:a16="http://schemas.microsoft.com/office/drawing/2014/main" id="{0415ADA3-D9B0-4350-B074-050B9C59EFB3}"/>
              </a:ext>
            </a:extLst>
          </p:cNvPr>
          <p:cNvSpPr txBox="1">
            <a:spLocks noChangeArrowheads="1"/>
          </p:cNvSpPr>
          <p:nvPr/>
        </p:nvSpPr>
        <p:spPr bwMode="auto">
          <a:xfrm>
            <a:off x="5664200" y="493395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sz="1800">
                <a:solidFill>
                  <a:srgbClr val="000000"/>
                </a:solidFill>
              </a:rPr>
              <a:t>C</a:t>
            </a:r>
          </a:p>
        </p:txBody>
      </p:sp>
      <p:cxnSp>
        <p:nvCxnSpPr>
          <p:cNvPr id="287771" name="Straight Arrow Connector 28">
            <a:extLst>
              <a:ext uri="{FF2B5EF4-FFF2-40B4-BE49-F238E27FC236}">
                <a16:creationId xmlns:a16="http://schemas.microsoft.com/office/drawing/2014/main" id="{0F40490B-7D65-46A0-BA0B-9FC253E19E5C}"/>
              </a:ext>
            </a:extLst>
          </p:cNvPr>
          <p:cNvCxnSpPr>
            <a:cxnSpLocks noChangeShapeType="1"/>
            <a:stCxn id="287770" idx="0"/>
          </p:cNvCxnSpPr>
          <p:nvPr/>
        </p:nvCxnSpPr>
        <p:spPr bwMode="auto">
          <a:xfrm flipV="1">
            <a:off x="5840414" y="4510088"/>
            <a:ext cx="1400175" cy="423862"/>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87772" name="Straight Arrow Connector 31">
            <a:extLst>
              <a:ext uri="{FF2B5EF4-FFF2-40B4-BE49-F238E27FC236}">
                <a16:creationId xmlns:a16="http://schemas.microsoft.com/office/drawing/2014/main" id="{4D888EED-815A-4587-A016-4762DA86A93C}"/>
              </a:ext>
            </a:extLst>
          </p:cNvPr>
          <p:cNvCxnSpPr>
            <a:cxnSpLocks noChangeShapeType="1"/>
            <a:endCxn id="287770" idx="3"/>
          </p:cNvCxnSpPr>
          <p:nvPr/>
        </p:nvCxnSpPr>
        <p:spPr bwMode="auto">
          <a:xfrm flipH="1" flipV="1">
            <a:off x="6015039" y="5119688"/>
            <a:ext cx="1055687" cy="8620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C416724B-37A4-40F3-984A-4FE6928B5BF3}"/>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u="sng"/>
              <a:t>“Virtuelizacija” konstruktora - 1</a:t>
            </a:r>
          </a:p>
        </p:txBody>
      </p:sp>
      <p:sp>
        <p:nvSpPr>
          <p:cNvPr id="76805" name="Rectangle 3">
            <a:extLst>
              <a:ext uri="{FF2B5EF4-FFF2-40B4-BE49-F238E27FC236}">
                <a16:creationId xmlns:a16="http://schemas.microsoft.com/office/drawing/2014/main" id="{7C052546-D097-48D2-8B5C-521674D47E51}"/>
              </a:ext>
            </a:extLst>
          </p:cNvPr>
          <p:cNvSpPr>
            <a:spLocks noGrp="1" noChangeArrowheads="1"/>
          </p:cNvSpPr>
          <p:nvPr>
            <p:ph type="body" idx="1"/>
          </p:nvPr>
        </p:nvSpPr>
        <p:spPr>
          <a:xfrm>
            <a:off x="1905000" y="1319213"/>
            <a:ext cx="8153400" cy="4773612"/>
          </a:xfrm>
        </p:spPr>
        <p:txBody>
          <a:bodyPr vert="horz" wrap="square" lIns="0" tIns="0" rIns="0" bIns="0" numCol="1" anchor="t" anchorCtr="0" compatLnSpc="1">
            <a:prstTxWarp prst="textNoShape">
              <a:avLst/>
            </a:prstTxWarp>
          </a:bodyPr>
          <a:lstStyle/>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003366"/>
                </a:solidFill>
                <a:latin typeface="Courier New" panose="02070309020205020404" pitchFamily="49" charset="0"/>
                <a:cs typeface="Courier New" panose="02070309020205020404" pitchFamily="49" charset="0"/>
              </a:rPr>
              <a:t>void VirtuelnaKonstrukcija(const Shape &amp;s)</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003366"/>
                </a:solidFill>
                <a:latin typeface="Courier New" panose="02070309020205020404" pitchFamily="49" charset="0"/>
                <a:cs typeface="Courier New" panose="02070309020205020404" pitchFamily="49" charset="0"/>
              </a:rPr>
              <a:t>{</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003366"/>
                </a:solidFill>
                <a:latin typeface="Courier New" panose="02070309020205020404" pitchFamily="49" charset="0"/>
                <a:cs typeface="Courier New" panose="02070309020205020404" pitchFamily="49" charset="0"/>
              </a:rPr>
              <a:t>	Shape *s1=s.Clone();</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003366"/>
                </a:solidFill>
                <a:latin typeface="Courier New" panose="02070309020205020404" pitchFamily="49" charset="0"/>
                <a:cs typeface="Courier New" panose="02070309020205020404" pitchFamily="49" charset="0"/>
              </a:rPr>
              <a:t>	Shape *s2=s.Create();</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003366"/>
                </a:solidFill>
                <a:latin typeface="Courier New" panose="02070309020205020404" pitchFamily="49" charset="0"/>
                <a:cs typeface="Courier New" panose="02070309020205020404" pitchFamily="49" charset="0"/>
              </a:rPr>
              <a:t>	</a:t>
            </a:r>
            <a:r>
              <a:rPr lang="en-US" altLang="sr-Latn-RS" sz="1800" b="1" noProof="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 </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	Radi sa s1 i s2, pri čemu je tip objekta na koji oni zaista ukazuju dinamički odredjen u toku izvršavanja</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800000"/>
                </a:solidFill>
                <a:effectLst>
                  <a:outerShdw blurRad="38100" dist="38100" dir="2700000" algn="tl">
                    <a:srgbClr val="C0C0C0"/>
                  </a:outerShdw>
                </a:effectLst>
                <a:latin typeface="Courier New" panose="02070309020205020404" pitchFamily="49" charset="0"/>
                <a:cs typeface="Courier New" panose="02070309020205020404" pitchFamily="49" charset="0"/>
              </a:rPr>
              <a:t>	*/</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003366"/>
                </a:solidFill>
                <a:latin typeface="Courier New" panose="02070309020205020404" pitchFamily="49" charset="0"/>
                <a:cs typeface="Courier New" panose="02070309020205020404" pitchFamily="49" charset="0"/>
              </a:rPr>
              <a:t>	delete s1;</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003366"/>
                </a:solidFill>
                <a:latin typeface="Courier New" panose="02070309020205020404" pitchFamily="49" charset="0"/>
                <a:cs typeface="Courier New" panose="02070309020205020404" pitchFamily="49" charset="0"/>
              </a:rPr>
              <a:t>	delete s2;</a:t>
            </a:r>
          </a:p>
          <a:p>
            <a:pPr eaLnBrk="1" hangingPunct="1">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ltLang="sr-Latn-RS" sz="1800" b="1" noProof="1">
                <a:solidFill>
                  <a:srgbClr val="003366"/>
                </a:solidFill>
                <a:latin typeface="Courier New" panose="02070309020205020404" pitchFamily="49" charset="0"/>
                <a:cs typeface="Courier New" panose="02070309020205020404" pitchFamily="49" charset="0"/>
              </a:rPr>
              <a:t>}</a:t>
            </a:r>
            <a:endParaRPr lang="en-US" altLang="sr-Latn-RS" sz="1800" b="1">
              <a:solidFill>
                <a:srgbClr val="003366"/>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A1063FE2-C8AA-4A17-9BD9-6909CDDF9D20}"/>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u="sng"/>
              <a:t>“Virtuelizacija” konstruktora - 2</a:t>
            </a:r>
          </a:p>
        </p:txBody>
      </p:sp>
      <p:sp>
        <p:nvSpPr>
          <p:cNvPr id="249859" name="Rectangle 3">
            <a:extLst>
              <a:ext uri="{FF2B5EF4-FFF2-40B4-BE49-F238E27FC236}">
                <a16:creationId xmlns:a16="http://schemas.microsoft.com/office/drawing/2014/main" id="{5E753701-A478-452E-A7AB-5614582CF374}"/>
              </a:ext>
            </a:extLst>
          </p:cNvPr>
          <p:cNvSpPr>
            <a:spLocks noGrp="1" noChangeArrowheads="1"/>
          </p:cNvSpPr>
          <p:nvPr>
            <p:ph type="body" idx="1"/>
          </p:nvPr>
        </p:nvSpPr>
        <p:spPr>
          <a:xfrm>
            <a:off x="1905000" y="1247776"/>
            <a:ext cx="8153400" cy="4773613"/>
          </a:xfrm>
        </p:spPr>
        <p:txBody>
          <a:bodyPr vert="horz" wrap="square" lIns="0" tIns="0" rIns="0" bIns="0" numCol="1" anchor="t" anchorCtr="0" compatLnSpc="1">
            <a:prstTxWarp prst="textNoShape">
              <a:avLst/>
            </a:prstTxWarp>
          </a:bodyPr>
          <a:lstStyle/>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class </a:t>
            </a:r>
            <a:r>
              <a:rPr lang="en-US" altLang="en-US" sz="1600" b="1">
                <a:solidFill>
                  <a:srgbClr val="0033CC"/>
                </a:solidFill>
                <a:latin typeface="Courier New" panose="02070309020205020404" pitchFamily="49" charset="0"/>
                <a:cs typeface="Courier New" panose="02070309020205020404" pitchFamily="49" charset="0"/>
              </a:rPr>
              <a:t>Base</a:t>
            </a:r>
            <a:r>
              <a:rPr lang="en-US" altLang="en-US" sz="1600" b="1">
                <a:solidFill>
                  <a:srgbClr val="003366"/>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public:</a:t>
            </a:r>
          </a:p>
          <a:p>
            <a:pPr marL="0" indent="0">
              <a:spcBef>
                <a:spcPct val="0"/>
              </a:spcBef>
              <a:buNone/>
            </a:pPr>
            <a:r>
              <a:rPr lang="pt-BR" altLang="en-US" sz="1600" b="1">
                <a:solidFill>
                  <a:srgbClr val="003366"/>
                </a:solidFill>
                <a:latin typeface="Courier New" panose="02070309020205020404" pitchFamily="49" charset="0"/>
                <a:cs typeface="Courier New" panose="02070309020205020404" pitchFamily="49" charset="0"/>
              </a:rPr>
              <a:t>	Base(){ printf("Constructor: Base \n"); }</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Base(const Base &amp;d){ printf("Copy Constructor: Base \n"); }</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virtual Base *Create() const = 0;</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virtual Base *Clone() const = 0;</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virtual ~Base() = 0;  </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a:t>
            </a:r>
          </a:p>
          <a:p>
            <a:pPr marL="0" indent="0">
              <a:spcBef>
                <a:spcPct val="0"/>
              </a:spcBef>
              <a:buNone/>
            </a:pPr>
            <a:endParaRPr lang="en-US" altLang="en-US" sz="1600" b="1">
              <a:solidFill>
                <a:srgbClr val="003366"/>
              </a:solidFill>
              <a:latin typeface="Courier New" panose="02070309020205020404" pitchFamily="49" charset="0"/>
              <a:cs typeface="Courier New" panose="02070309020205020404" pitchFamily="49" charset="0"/>
            </a:endParaRPr>
          </a:p>
          <a:p>
            <a:pPr marL="0" indent="0">
              <a:spcBef>
                <a:spcPct val="0"/>
              </a:spcBef>
              <a:buNone/>
            </a:pPr>
            <a:r>
              <a:rPr lang="pt-BR" altLang="en-US" sz="1600" b="1">
                <a:solidFill>
                  <a:srgbClr val="003366"/>
                </a:solidFill>
                <a:latin typeface="Courier New" panose="02070309020205020404" pitchFamily="49" charset="0"/>
                <a:cs typeface="Courier New" panose="02070309020205020404" pitchFamily="49" charset="0"/>
              </a:rPr>
              <a:t>Base::~Base(){printf("Destructor : ~Base \n");} </a:t>
            </a:r>
          </a:p>
          <a:p>
            <a:pPr marL="0" indent="0">
              <a:spcBef>
                <a:spcPct val="0"/>
              </a:spcBef>
              <a:buNone/>
            </a:pPr>
            <a:endParaRPr lang="en-US" altLang="en-US" sz="1600" b="1">
              <a:solidFill>
                <a:srgbClr val="003366"/>
              </a:solidFill>
              <a:latin typeface="Courier New" panose="02070309020205020404" pitchFamily="49" charset="0"/>
              <a:cs typeface="Courier New" panose="02070309020205020404" pitchFamily="49" charset="0"/>
            </a:endParaRP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class </a:t>
            </a:r>
            <a:r>
              <a:rPr lang="en-US" altLang="en-US" sz="1600" b="1">
                <a:solidFill>
                  <a:srgbClr val="FF0000"/>
                </a:solidFill>
                <a:latin typeface="Courier New" panose="02070309020205020404" pitchFamily="49" charset="0"/>
                <a:cs typeface="Courier New" panose="02070309020205020404" pitchFamily="49" charset="0"/>
              </a:rPr>
              <a:t>Derived</a:t>
            </a:r>
            <a:r>
              <a:rPr lang="en-US" altLang="en-US" sz="1600" b="1">
                <a:solidFill>
                  <a:srgbClr val="003366"/>
                </a:solidFill>
                <a:latin typeface="Courier New" panose="02070309020205020404" pitchFamily="49" charset="0"/>
                <a:cs typeface="Courier New" panose="02070309020205020404" pitchFamily="49" charset="0"/>
              </a:rPr>
              <a:t>: public </a:t>
            </a:r>
            <a:r>
              <a:rPr lang="en-US" altLang="en-US" sz="1600" b="1">
                <a:solidFill>
                  <a:srgbClr val="0033CC"/>
                </a:solidFill>
                <a:latin typeface="Courier New" panose="02070309020205020404" pitchFamily="49" charset="0"/>
                <a:cs typeface="Courier New" panose="02070309020205020404" pitchFamily="49" charset="0"/>
              </a:rPr>
              <a:t>Base</a:t>
            </a:r>
            <a:r>
              <a:rPr lang="en-US" altLang="en-US" sz="1600" b="1">
                <a:solidFill>
                  <a:srgbClr val="003366"/>
                </a:solidFill>
                <a:latin typeface="Courier New" panose="02070309020205020404" pitchFamily="49" charset="0"/>
                <a:cs typeface="Courier New" panose="02070309020205020404" pitchFamily="49" charset="0"/>
              </a:rPr>
              <a:t>{</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public:</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Derived(){ printf("Constructor: Derived \n"); }</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Derived(const Derived &amp;d) : Base(d){ printf("Copy Constructor: Derived \n"); }</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virtual Derived *Create() const { return new Derived;}</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virtual Derived *Clone() const { return new Derived(*this);}</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virtual ~Derived(){ printf("Destructor : ~Derived \n"); }</a:t>
            </a:r>
          </a:p>
          <a:p>
            <a:pPr marL="0" indent="0">
              <a:spcBef>
                <a:spcPct val="0"/>
              </a:spcBef>
              <a:buNone/>
            </a:pPr>
            <a:r>
              <a:rPr lang="en-US" altLang="en-US" sz="1600" b="1">
                <a:solidFill>
                  <a:srgbClr val="003366"/>
                </a:solidFill>
                <a:latin typeface="Courier New" panose="02070309020205020404" pitchFamily="49" charset="0"/>
                <a:cs typeface="Courier New" panose="02070309020205020404" pitchFamily="49" charset="0"/>
              </a:rPr>
              <a:t> };</a:t>
            </a:r>
            <a:br>
              <a:rPr lang="en-US" altLang="en-US" sz="1600" b="1">
                <a:solidFill>
                  <a:srgbClr val="003366"/>
                </a:solidFill>
                <a:latin typeface="Courier New" panose="02070309020205020404" pitchFamily="49" charset="0"/>
                <a:cs typeface="Courier New" panose="02070309020205020404" pitchFamily="49" charset="0"/>
              </a:rPr>
            </a:br>
            <a:endParaRPr lang="en-US" altLang="en-US" sz="1600" b="1">
              <a:solidFill>
                <a:srgbClr val="003366"/>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69D6BEDC-33A6-40E8-BA79-D8F4315F54E3}"/>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u="sng"/>
              <a:t>“Virtuelizacija” konstruktora - 2</a:t>
            </a:r>
          </a:p>
        </p:txBody>
      </p:sp>
      <p:sp>
        <p:nvSpPr>
          <p:cNvPr id="77829" name="Rectangle 3">
            <a:extLst>
              <a:ext uri="{FF2B5EF4-FFF2-40B4-BE49-F238E27FC236}">
                <a16:creationId xmlns:a16="http://schemas.microsoft.com/office/drawing/2014/main" id="{C330A14A-A578-4B54-A8CA-165BD1393ACE}"/>
              </a:ext>
            </a:extLst>
          </p:cNvPr>
          <p:cNvSpPr>
            <a:spLocks noGrp="1" noChangeArrowheads="1"/>
          </p:cNvSpPr>
          <p:nvPr>
            <p:ph type="body" idx="1"/>
          </p:nvPr>
        </p:nvSpPr>
        <p:spPr>
          <a:xfrm>
            <a:off x="1774826" y="1341438"/>
            <a:ext cx="8785225" cy="4773612"/>
          </a:xfrm>
        </p:spPr>
        <p:txBody>
          <a:bodyPr vert="horz" wrap="square" lIns="0" tIns="0" rIns="0" bIns="0" numCol="1" anchor="t" anchorCtr="0" compatLnSpc="1">
            <a:prstTxWarp prst="textNoShape">
              <a:avLst/>
            </a:prstTxWarp>
          </a:bodyPr>
          <a:lstStyle/>
          <a:p>
            <a:pPr marL="0" indent="0">
              <a:spcBef>
                <a:spcPts val="0"/>
              </a:spcBef>
              <a:buNone/>
              <a:defRPr/>
            </a:pPr>
            <a:r>
              <a:rPr lang="en-US" sz="1600" b="1" dirty="0" err="1">
                <a:solidFill>
                  <a:srgbClr val="003366"/>
                </a:solidFill>
                <a:latin typeface="Courier New" pitchFamily="49" charset="0"/>
                <a:cs typeface="Courier New" pitchFamily="49" charset="0"/>
              </a:rPr>
              <a:t>int</a:t>
            </a:r>
            <a:r>
              <a:rPr lang="en-US" sz="1600" b="1" dirty="0">
                <a:solidFill>
                  <a:srgbClr val="003366"/>
                </a:solidFill>
                <a:latin typeface="Courier New" pitchFamily="49" charset="0"/>
                <a:cs typeface="Courier New" pitchFamily="49" charset="0"/>
              </a:rPr>
              <a:t> main() { </a:t>
            </a:r>
            <a:br>
              <a:rPr lang="en-US" sz="1600" b="1" dirty="0">
                <a:solidFill>
                  <a:srgbClr val="003366"/>
                </a:solidFill>
                <a:latin typeface="Courier New" pitchFamily="49" charset="0"/>
                <a:cs typeface="Courier New" pitchFamily="49" charset="0"/>
              </a:rPr>
            </a:br>
            <a:r>
              <a:rPr lang="en-US" sz="1600" b="1" dirty="0">
                <a:solidFill>
                  <a:srgbClr val="003366"/>
                </a:solidFill>
                <a:latin typeface="Courier New" pitchFamily="49" charset="0"/>
                <a:cs typeface="Courier New" pitchFamily="49" charset="0"/>
              </a:rPr>
              <a:t>	Base *ptr1 = new Derived;</a:t>
            </a:r>
          </a:p>
          <a:p>
            <a:pPr marL="0" indent="0">
              <a:spcBef>
                <a:spcPts val="0"/>
              </a:spcBef>
              <a:buNone/>
              <a:defRPr/>
            </a:pPr>
            <a:r>
              <a:rPr lang="en-US" sz="1600" b="1" dirty="0">
                <a:solidFill>
                  <a:srgbClr val="003366"/>
                </a:solidFill>
                <a:latin typeface="Courier New" pitchFamily="49" charset="0"/>
                <a:cs typeface="Courier New" pitchFamily="49" charset="0"/>
              </a:rPr>
              <a:t>	Base *ptr2 = ptr1-&gt;</a:t>
            </a:r>
            <a:r>
              <a:rPr lang="en-US" sz="1600" b="1" dirty="0">
                <a:solidFill>
                  <a:srgbClr val="0033CC"/>
                </a:solidFill>
                <a:latin typeface="Courier New" pitchFamily="49" charset="0"/>
                <a:cs typeface="Courier New" pitchFamily="49" charset="0"/>
              </a:rPr>
              <a:t>Clone()</a:t>
            </a:r>
            <a:r>
              <a:rPr lang="en-US" sz="1600" b="1" dirty="0">
                <a:solidFill>
                  <a:srgbClr val="003366"/>
                </a:solidFill>
                <a:latin typeface="Courier New" pitchFamily="49" charset="0"/>
                <a:cs typeface="Courier New" pitchFamily="49" charset="0"/>
              </a:rPr>
              <a:t>; //Clone() </a:t>
            </a:r>
            <a:r>
              <a:rPr lang="en-US" sz="1600" b="1" dirty="0" err="1">
                <a:solidFill>
                  <a:srgbClr val="003366"/>
                </a:solidFill>
                <a:latin typeface="Courier New" pitchFamily="49" charset="0"/>
                <a:cs typeface="Courier New" pitchFamily="49" charset="0"/>
              </a:rPr>
              <a:t>poziva</a:t>
            </a:r>
            <a:r>
              <a:rPr lang="en-US" sz="1600" b="1" dirty="0">
                <a:solidFill>
                  <a:srgbClr val="003366"/>
                </a:solidFill>
                <a:latin typeface="Courier New" pitchFamily="49" charset="0"/>
                <a:cs typeface="Courier New" pitchFamily="49" charset="0"/>
              </a:rPr>
              <a:t> </a:t>
            </a:r>
            <a:r>
              <a:rPr lang="en-US" sz="1600" b="1" dirty="0" err="1">
                <a:solidFill>
                  <a:srgbClr val="003366"/>
                </a:solidFill>
                <a:latin typeface="Courier New" pitchFamily="49" charset="0"/>
                <a:cs typeface="Courier New" pitchFamily="49" charset="0"/>
              </a:rPr>
              <a:t>konstruktor</a:t>
            </a:r>
            <a:r>
              <a:rPr lang="en-US" sz="1600" b="1" dirty="0">
                <a:solidFill>
                  <a:srgbClr val="003366"/>
                </a:solidFill>
                <a:latin typeface="Courier New" pitchFamily="49" charset="0"/>
                <a:cs typeface="Courier New" pitchFamily="49" charset="0"/>
              </a:rPr>
              <a:t> od Derived</a:t>
            </a:r>
          </a:p>
          <a:p>
            <a:pPr marL="0" indent="0">
              <a:spcBef>
                <a:spcPts val="0"/>
              </a:spcBef>
              <a:buNone/>
              <a:defRPr/>
            </a:pPr>
            <a:r>
              <a:rPr lang="en-US" sz="1600" b="1" dirty="0">
                <a:solidFill>
                  <a:srgbClr val="003366"/>
                </a:solidFill>
                <a:latin typeface="Courier New" pitchFamily="49" charset="0"/>
                <a:cs typeface="Courier New" pitchFamily="49" charset="0"/>
              </a:rPr>
              <a:t>	delete ptr2;</a:t>
            </a:r>
          </a:p>
          <a:p>
            <a:pPr marL="0" indent="0">
              <a:spcBef>
                <a:spcPts val="0"/>
              </a:spcBef>
              <a:buNone/>
              <a:defRPr/>
            </a:pPr>
            <a:r>
              <a:rPr lang="en-US" sz="1600" b="1" dirty="0">
                <a:solidFill>
                  <a:srgbClr val="003366"/>
                </a:solidFill>
                <a:latin typeface="Courier New" pitchFamily="49" charset="0"/>
                <a:cs typeface="Courier New" pitchFamily="49" charset="0"/>
              </a:rPr>
              <a:t>	delete ptr1;</a:t>
            </a:r>
          </a:p>
          <a:p>
            <a:pPr marL="0" indent="0">
              <a:spcBef>
                <a:spcPts val="0"/>
              </a:spcBef>
              <a:buNone/>
              <a:defRPr/>
            </a:pPr>
            <a:r>
              <a:rPr lang="en-US" sz="1600" b="1" dirty="0">
                <a:solidFill>
                  <a:srgbClr val="003366"/>
                </a:solidFill>
                <a:latin typeface="Courier New" pitchFamily="49" charset="0"/>
                <a:cs typeface="Courier New" pitchFamily="49" charset="0"/>
              </a:rPr>
              <a:t>} </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IZLAZ</a:t>
            </a:r>
          </a:p>
          <a:p>
            <a:pPr marL="0" indent="0">
              <a:spcBef>
                <a:spcPts val="0"/>
              </a:spcBef>
              <a:buNone/>
              <a:defRPr/>
            </a:pPr>
            <a:r>
              <a:rPr lang="en-US" sz="1600" b="1" dirty="0">
                <a:solidFill>
                  <a:srgbClr val="800000"/>
                </a:solidFill>
                <a:latin typeface="Courier New" pitchFamily="49" charset="0"/>
                <a:cs typeface="Courier New" pitchFamily="49" charset="0"/>
              </a:rPr>
              <a:t>Constructor: Base</a:t>
            </a:r>
          </a:p>
          <a:p>
            <a:pPr marL="0" indent="0">
              <a:spcBef>
                <a:spcPts val="0"/>
              </a:spcBef>
              <a:buNone/>
              <a:defRPr/>
            </a:pPr>
            <a:r>
              <a:rPr lang="en-US" sz="1600" b="1" dirty="0">
                <a:solidFill>
                  <a:srgbClr val="800000"/>
                </a:solidFill>
                <a:latin typeface="Courier New" pitchFamily="49" charset="0"/>
                <a:cs typeface="Courier New" pitchFamily="49" charset="0"/>
              </a:rPr>
              <a:t>Constructor: Derived</a:t>
            </a:r>
          </a:p>
          <a:p>
            <a:pPr marL="0" indent="0">
              <a:spcBef>
                <a:spcPts val="0"/>
              </a:spcBef>
              <a:buNone/>
              <a:defRPr/>
            </a:pPr>
            <a:r>
              <a:rPr lang="en-US" sz="1600" b="1" dirty="0">
                <a:solidFill>
                  <a:srgbClr val="800000"/>
                </a:solidFill>
                <a:latin typeface="Courier New" pitchFamily="49" charset="0"/>
                <a:cs typeface="Courier New" pitchFamily="49" charset="0"/>
              </a:rPr>
              <a:t>Copy Constructor: Base</a:t>
            </a:r>
          </a:p>
          <a:p>
            <a:pPr marL="0" indent="0">
              <a:spcBef>
                <a:spcPts val="0"/>
              </a:spcBef>
              <a:buNone/>
              <a:defRPr/>
            </a:pPr>
            <a:r>
              <a:rPr lang="en-US" sz="1600" b="1" dirty="0">
                <a:solidFill>
                  <a:srgbClr val="800000"/>
                </a:solidFill>
                <a:latin typeface="Courier New" pitchFamily="49" charset="0"/>
                <a:cs typeface="Courier New" pitchFamily="49" charset="0"/>
              </a:rPr>
              <a:t>Copy Constructor: Derived</a:t>
            </a:r>
          </a:p>
          <a:p>
            <a:pPr marL="0" indent="0">
              <a:spcBef>
                <a:spcPts val="0"/>
              </a:spcBef>
              <a:buNone/>
              <a:defRPr/>
            </a:pPr>
            <a:r>
              <a:rPr lang="en-US" sz="1600" b="1" dirty="0">
                <a:solidFill>
                  <a:srgbClr val="800000"/>
                </a:solidFill>
                <a:latin typeface="Courier New" pitchFamily="49" charset="0"/>
                <a:cs typeface="Courier New" pitchFamily="49" charset="0"/>
              </a:rPr>
              <a:t>Destructor:~Derived</a:t>
            </a:r>
          </a:p>
          <a:p>
            <a:pPr marL="0" indent="0">
              <a:spcBef>
                <a:spcPts val="0"/>
              </a:spcBef>
              <a:buNone/>
              <a:defRPr/>
            </a:pPr>
            <a:r>
              <a:rPr lang="en-US" sz="1600" b="1" dirty="0">
                <a:solidFill>
                  <a:srgbClr val="800000"/>
                </a:solidFill>
                <a:latin typeface="Courier New" pitchFamily="49" charset="0"/>
                <a:cs typeface="Courier New" pitchFamily="49" charset="0"/>
              </a:rPr>
              <a:t>Destructor:~Base</a:t>
            </a:r>
          </a:p>
          <a:p>
            <a:pPr marL="0" indent="0">
              <a:spcBef>
                <a:spcPts val="0"/>
              </a:spcBef>
              <a:buNone/>
              <a:defRPr/>
            </a:pPr>
            <a:r>
              <a:rPr lang="en-US" sz="1600" b="1" dirty="0">
                <a:solidFill>
                  <a:srgbClr val="800000"/>
                </a:solidFill>
                <a:latin typeface="Courier New" pitchFamily="49" charset="0"/>
                <a:cs typeface="Courier New" pitchFamily="49" charset="0"/>
              </a:rPr>
              <a:t>Destructor:~Derived</a:t>
            </a:r>
          </a:p>
          <a:p>
            <a:pPr marL="0" indent="0">
              <a:spcBef>
                <a:spcPts val="0"/>
              </a:spcBef>
              <a:buNone/>
              <a:defRPr/>
            </a:pPr>
            <a:r>
              <a:rPr lang="en-US" sz="1600" b="1" dirty="0">
                <a:solidFill>
                  <a:srgbClr val="800000"/>
                </a:solidFill>
                <a:latin typeface="Courier New" pitchFamily="49" charset="0"/>
                <a:cs typeface="Courier New" pitchFamily="49" charset="0"/>
              </a:rPr>
              <a:t>Destructor:~Base</a:t>
            </a:r>
          </a:p>
          <a:p>
            <a:pPr>
              <a:buFont typeface="Times New Roman" panose="02020603050405020304" pitchFamily="18" charset="0"/>
              <a:buNone/>
              <a:defRPr/>
            </a:pPr>
            <a:endParaRPr lang="en-US" sz="2000" b="1" dirty="0">
              <a:solidFill>
                <a:srgbClr val="003366"/>
              </a:solidFill>
              <a:latin typeface="Courier New" pitchFamily="49" charset="0"/>
              <a:cs typeface="Courier New"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14A1A81B-C094-4067-B200-587EE83C5CBD}"/>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u="sng"/>
              <a:t>Efekat poziva virtuelne funkcije unutar konstruktora ili destruktora</a:t>
            </a:r>
          </a:p>
        </p:txBody>
      </p:sp>
      <p:sp>
        <p:nvSpPr>
          <p:cNvPr id="253955" name="Rectangle 3">
            <a:extLst>
              <a:ext uri="{FF2B5EF4-FFF2-40B4-BE49-F238E27FC236}">
                <a16:creationId xmlns:a16="http://schemas.microsoft.com/office/drawing/2014/main" id="{25414EF4-455B-405A-860A-EAF7A219EBD7}"/>
              </a:ext>
            </a:extLst>
          </p:cNvPr>
          <p:cNvSpPr>
            <a:spLocks noGrp="1" noChangeArrowheads="1"/>
          </p:cNvSpPr>
          <p:nvPr>
            <p:ph type="body" idx="1"/>
          </p:nvPr>
        </p:nvSpPr>
        <p:spPr>
          <a:xfrm>
            <a:off x="2119313" y="1319213"/>
            <a:ext cx="8153400" cy="4773612"/>
          </a:xfrm>
        </p:spPr>
        <p:txBody>
          <a:bodyPr vert="horz" wrap="square" lIns="0" tIns="0" rIns="0" bIns="0" numCol="1" anchor="t" anchorCtr="0" compatLnSpc="1">
            <a:prstTxWarp prst="textNoShape">
              <a:avLst/>
            </a:prstTxWarp>
          </a:bodyPr>
          <a:lstStyle/>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class </a:t>
            </a:r>
            <a:r>
              <a:rPr lang="en-US" altLang="en-US" sz="1600" b="1" dirty="0">
                <a:solidFill>
                  <a:srgbClr val="0033CC"/>
                </a:solidFill>
                <a:latin typeface="Courier New" panose="02070309020205020404" pitchFamily="49" charset="0"/>
                <a:cs typeface="Courier New" panose="02070309020205020404" pitchFamily="49" charset="0"/>
              </a:rPr>
              <a:t>Base</a:t>
            </a:r>
            <a:r>
              <a:rPr lang="en-US" altLang="en-US" sz="1600" b="1" dirty="0">
                <a:solidFill>
                  <a:srgbClr val="003366"/>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public:</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Base(){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r>
              <a:rPr lang="en-US" altLang="en-US" sz="1600" b="1" dirty="0" err="1">
                <a:solidFill>
                  <a:srgbClr val="003366"/>
                </a:solidFill>
                <a:latin typeface="Courier New" panose="02070309020205020404" pitchFamily="49" charset="0"/>
                <a:cs typeface="Courier New" panose="02070309020205020404" pitchFamily="49" charset="0"/>
              </a:rPr>
              <a:t>printf</a:t>
            </a:r>
            <a:r>
              <a:rPr lang="en-US" altLang="en-US" sz="1600" b="1" dirty="0">
                <a:solidFill>
                  <a:srgbClr val="003366"/>
                </a:solidFill>
                <a:latin typeface="Courier New" panose="02070309020205020404" pitchFamily="49" charset="0"/>
                <a:cs typeface="Courier New" panose="02070309020205020404" pitchFamily="49" charset="0"/>
              </a:rPr>
              <a:t>("Constructor: Base \n");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r>
              <a:rPr lang="en-US" altLang="en-US" sz="1600" b="1" dirty="0">
                <a:solidFill>
                  <a:srgbClr val="C00000"/>
                </a:solidFill>
                <a:latin typeface="Courier New" panose="02070309020205020404" pitchFamily="49" charset="0"/>
                <a:cs typeface="Courier New" panose="02070309020205020404" pitchFamily="49" charset="0"/>
              </a:rPr>
              <a:t>this-&gt;</a:t>
            </a:r>
            <a:r>
              <a:rPr lang="en-US" altLang="en-US" sz="1600" b="1" dirty="0" err="1">
                <a:solidFill>
                  <a:srgbClr val="C00000"/>
                </a:solidFill>
                <a:latin typeface="Courier New" panose="02070309020205020404" pitchFamily="49" charset="0"/>
                <a:cs typeface="Courier New" panose="02070309020205020404" pitchFamily="49" charset="0"/>
              </a:rPr>
              <a:t>VirtFun</a:t>
            </a:r>
            <a:r>
              <a:rPr lang="en-US" altLang="en-US" sz="1600" b="1" dirty="0">
                <a:solidFill>
                  <a:srgbClr val="003366"/>
                </a:solidFill>
                <a:latin typeface="Courier New" panose="02070309020205020404" pitchFamily="49" charset="0"/>
                <a:cs typeface="Courier New" panose="02070309020205020404" pitchFamily="49" charset="0"/>
              </a:rPr>
              <a:t>();</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virtual void </a:t>
            </a:r>
            <a:r>
              <a:rPr lang="en-US" altLang="en-US" sz="1600" b="1" dirty="0" err="1">
                <a:solidFill>
                  <a:srgbClr val="003366"/>
                </a:solidFill>
                <a:latin typeface="Courier New" panose="02070309020205020404" pitchFamily="49" charset="0"/>
                <a:cs typeface="Courier New" panose="02070309020205020404" pitchFamily="49" charset="0"/>
              </a:rPr>
              <a:t>VirtFun</a:t>
            </a:r>
            <a:r>
              <a:rPr lang="en-US" altLang="en-US" sz="1600" b="1" dirty="0">
                <a:solidFill>
                  <a:srgbClr val="003366"/>
                </a:solidFill>
                <a:latin typeface="Courier New" panose="02070309020205020404" pitchFamily="49" charset="0"/>
                <a:cs typeface="Courier New" panose="02070309020205020404" pitchFamily="49" charset="0"/>
              </a:rPr>
              <a:t>() const { </a:t>
            </a:r>
          </a:p>
          <a:p>
            <a:pPr marL="0" indent="0">
              <a:spcBef>
                <a:spcPct val="0"/>
              </a:spcBef>
              <a:buNone/>
            </a:pPr>
            <a:r>
              <a:rPr lang="pt-BR" altLang="en-US" sz="1600" b="1" dirty="0">
                <a:solidFill>
                  <a:srgbClr val="003366"/>
                </a:solidFill>
                <a:latin typeface="Courier New" panose="02070309020205020404" pitchFamily="49" charset="0"/>
                <a:cs typeface="Courier New" panose="02070309020205020404" pitchFamily="49" charset="0"/>
              </a:rPr>
              <a:t>		printf("Virtual Fun: Base \n");</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void </a:t>
            </a:r>
            <a:r>
              <a:rPr lang="en-US" altLang="en-US" sz="1600" b="1" dirty="0" err="1">
                <a:solidFill>
                  <a:srgbClr val="003366"/>
                </a:solidFill>
                <a:latin typeface="Courier New" panose="02070309020205020404" pitchFamily="49" charset="0"/>
                <a:cs typeface="Courier New" panose="02070309020205020404" pitchFamily="49" charset="0"/>
              </a:rPr>
              <a:t>VF_Caller</a:t>
            </a:r>
            <a:r>
              <a:rPr lang="en-US" altLang="en-US" sz="1600" b="1" dirty="0">
                <a:solidFill>
                  <a:srgbClr val="003366"/>
                </a:solidFill>
                <a:latin typeface="Courier New" panose="02070309020205020404" pitchFamily="49" charset="0"/>
                <a:cs typeface="Courier New" panose="02070309020205020404" pitchFamily="49" charset="0"/>
              </a:rPr>
              <a:t> () const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r>
              <a:rPr lang="en-US" altLang="en-US" sz="1600" b="1" dirty="0">
                <a:solidFill>
                  <a:srgbClr val="C00000"/>
                </a:solidFill>
                <a:latin typeface="Courier New" panose="02070309020205020404" pitchFamily="49" charset="0"/>
                <a:cs typeface="Courier New" panose="02070309020205020404" pitchFamily="49" charset="0"/>
              </a:rPr>
              <a:t>this-&gt;</a:t>
            </a:r>
            <a:r>
              <a:rPr lang="en-US" altLang="en-US" sz="1600" b="1" dirty="0" err="1">
                <a:solidFill>
                  <a:srgbClr val="C00000"/>
                </a:solidFill>
                <a:latin typeface="Courier New" panose="02070309020205020404" pitchFamily="49" charset="0"/>
                <a:cs typeface="Courier New" panose="02070309020205020404" pitchFamily="49" charset="0"/>
              </a:rPr>
              <a:t>VirtFun</a:t>
            </a:r>
            <a:r>
              <a:rPr lang="en-US" altLang="en-US" sz="1600" b="1" dirty="0">
                <a:solidFill>
                  <a:srgbClr val="003366"/>
                </a:solidFill>
                <a:latin typeface="Courier New" panose="02070309020205020404" pitchFamily="49" charset="0"/>
                <a:cs typeface="Courier New" panose="02070309020205020404" pitchFamily="49" charset="0"/>
              </a:rPr>
              <a:t>();</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p>
          <a:p>
            <a:pPr marL="0" indent="0">
              <a:spcBef>
                <a:spcPct val="0"/>
              </a:spcBef>
              <a:buNone/>
            </a:pPr>
            <a:endParaRPr lang="en-US" altLang="en-US" sz="1600" b="1" dirty="0">
              <a:solidFill>
                <a:srgbClr val="003366"/>
              </a:solidFill>
              <a:latin typeface="Courier New" panose="02070309020205020404" pitchFamily="49" charset="0"/>
              <a:cs typeface="Courier New" panose="02070309020205020404" pitchFamily="49" charset="0"/>
            </a:endParaRP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virtual ~Base(){</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r>
              <a:rPr lang="en-US" altLang="en-US" sz="1600" b="1" dirty="0" err="1">
                <a:solidFill>
                  <a:srgbClr val="003366"/>
                </a:solidFill>
                <a:latin typeface="Courier New" panose="02070309020205020404" pitchFamily="49" charset="0"/>
                <a:cs typeface="Courier New" panose="02070309020205020404" pitchFamily="49" charset="0"/>
              </a:rPr>
              <a:t>printf</a:t>
            </a:r>
            <a:r>
              <a:rPr lang="en-US" altLang="en-US" sz="1600" b="1" dirty="0">
                <a:solidFill>
                  <a:srgbClr val="003366"/>
                </a:solidFill>
                <a:latin typeface="Courier New" panose="02070309020205020404" pitchFamily="49" charset="0"/>
                <a:cs typeface="Courier New" panose="02070309020205020404" pitchFamily="49" charset="0"/>
              </a:rPr>
              <a:t>("Destructor : ~Base \n");</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a:t>
            </a:r>
            <a:r>
              <a:rPr lang="en-US" altLang="en-US" sz="1600" b="1" dirty="0">
                <a:solidFill>
                  <a:srgbClr val="C00000"/>
                </a:solidFill>
                <a:latin typeface="Courier New" panose="02070309020205020404" pitchFamily="49" charset="0"/>
                <a:cs typeface="Courier New" panose="02070309020205020404" pitchFamily="49" charset="0"/>
              </a:rPr>
              <a:t>this-&gt;</a:t>
            </a:r>
            <a:r>
              <a:rPr lang="en-US" altLang="en-US" sz="1600" b="1" dirty="0" err="1">
                <a:solidFill>
                  <a:srgbClr val="C00000"/>
                </a:solidFill>
                <a:latin typeface="Courier New" panose="02070309020205020404" pitchFamily="49" charset="0"/>
                <a:cs typeface="Courier New" panose="02070309020205020404" pitchFamily="49" charset="0"/>
              </a:rPr>
              <a:t>VirtFun</a:t>
            </a:r>
            <a:r>
              <a:rPr lang="en-US" altLang="en-US" sz="1600" b="1" dirty="0">
                <a:solidFill>
                  <a:srgbClr val="003366"/>
                </a:solidFill>
                <a:latin typeface="Courier New" panose="02070309020205020404" pitchFamily="49" charset="0"/>
                <a:cs typeface="Courier New" panose="02070309020205020404" pitchFamily="49" charset="0"/>
              </a:rPr>
              <a:t>();</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	}  </a:t>
            </a:r>
          </a:p>
          <a:p>
            <a:pPr marL="0" indent="0">
              <a:spcBef>
                <a:spcPct val="0"/>
              </a:spcBef>
              <a:buNone/>
            </a:pPr>
            <a:r>
              <a:rPr lang="en-US" altLang="en-US" sz="1600" b="1" dirty="0">
                <a:solidFill>
                  <a:srgbClr val="003366"/>
                </a:solidFill>
                <a:latin typeface="Courier New" panose="02070309020205020404" pitchFamily="49" charset="0"/>
                <a:cs typeface="Courier New" panose="02070309020205020404" pitchFamily="49" charset="0"/>
              </a:rPr>
              <a:t>};</a:t>
            </a:r>
            <a:endParaRPr lang="en-US" altLang="en-US" sz="2000" b="1" dirty="0">
              <a:solidFill>
                <a:srgbClr val="003366"/>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185C1111-6E44-4792-BC1A-1A6423AEB7DA}"/>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u="sng"/>
              <a:t>Efekat poziva virtuelne funkcije unutar konstruktora ili destruktora</a:t>
            </a:r>
          </a:p>
        </p:txBody>
      </p:sp>
      <p:sp>
        <p:nvSpPr>
          <p:cNvPr id="77829" name="Rectangle 3">
            <a:extLst>
              <a:ext uri="{FF2B5EF4-FFF2-40B4-BE49-F238E27FC236}">
                <a16:creationId xmlns:a16="http://schemas.microsoft.com/office/drawing/2014/main" id="{5106F8A6-1FB4-4F48-B35F-9D21C5A4AF7B}"/>
              </a:ext>
            </a:extLst>
          </p:cNvPr>
          <p:cNvSpPr>
            <a:spLocks noGrp="1" noChangeArrowheads="1"/>
          </p:cNvSpPr>
          <p:nvPr>
            <p:ph type="body" idx="1"/>
          </p:nvPr>
        </p:nvSpPr>
        <p:spPr>
          <a:xfrm>
            <a:off x="2119313" y="1319213"/>
            <a:ext cx="8153400" cy="4773612"/>
          </a:xfrm>
        </p:spPr>
        <p:txBody>
          <a:bodyPr vert="horz" wrap="square" lIns="0" tIns="0" rIns="0" bIns="0" numCol="1" anchor="t" anchorCtr="0" compatLnSpc="1">
            <a:prstTxWarp prst="textNoShape">
              <a:avLst/>
            </a:prstTxWarp>
          </a:bodyPr>
          <a:lstStyle/>
          <a:p>
            <a:pPr marL="0" indent="0">
              <a:spcBef>
                <a:spcPts val="0"/>
              </a:spcBef>
              <a:buNone/>
              <a:defRPr/>
            </a:pPr>
            <a:r>
              <a:rPr lang="en-US" sz="1600" b="1" dirty="0">
                <a:solidFill>
                  <a:srgbClr val="003366"/>
                </a:solidFill>
                <a:latin typeface="Courier New" pitchFamily="49" charset="0"/>
                <a:cs typeface="Courier New" pitchFamily="49" charset="0"/>
              </a:rPr>
              <a:t>class </a:t>
            </a:r>
            <a:r>
              <a:rPr lang="en-US" sz="1600" b="1" dirty="0">
                <a:solidFill>
                  <a:srgbClr val="0033CC"/>
                </a:solidFill>
                <a:latin typeface="Courier New" pitchFamily="49" charset="0"/>
                <a:cs typeface="Courier New" pitchFamily="49" charset="0"/>
              </a:rPr>
              <a:t>Derived</a:t>
            </a:r>
            <a:r>
              <a:rPr lang="en-US" sz="1600" b="1" dirty="0">
                <a:solidFill>
                  <a:srgbClr val="003366"/>
                </a:solidFill>
                <a:latin typeface="Courier New" pitchFamily="49" charset="0"/>
                <a:cs typeface="Courier New" pitchFamily="49" charset="0"/>
              </a:rPr>
              <a:t>: public </a:t>
            </a:r>
            <a:r>
              <a:rPr lang="en-US" sz="1600" b="1" dirty="0">
                <a:solidFill>
                  <a:srgbClr val="0033CC"/>
                </a:solidFill>
                <a:latin typeface="Courier New" pitchFamily="49" charset="0"/>
                <a:cs typeface="Courier New" pitchFamily="49" charset="0"/>
              </a:rPr>
              <a:t>Base</a:t>
            </a:r>
            <a:r>
              <a:rPr lang="en-US" sz="1600" b="1" dirty="0">
                <a:solidFill>
                  <a:srgbClr val="003366"/>
                </a:solidFill>
                <a:latin typeface="Courier New" pitchFamily="49" charset="0"/>
                <a:cs typeface="Courier New" pitchFamily="49" charset="0"/>
              </a:rPr>
              <a:t>{</a:t>
            </a:r>
          </a:p>
          <a:p>
            <a:pPr marL="0" indent="0">
              <a:spcBef>
                <a:spcPts val="0"/>
              </a:spcBef>
              <a:buNone/>
              <a:defRPr/>
            </a:pPr>
            <a:r>
              <a:rPr lang="en-US" sz="1600" b="1" dirty="0">
                <a:solidFill>
                  <a:srgbClr val="003366"/>
                </a:solidFill>
                <a:latin typeface="Courier New" pitchFamily="49" charset="0"/>
                <a:cs typeface="Courier New" pitchFamily="49" charset="0"/>
              </a:rPr>
              <a:t>public:</a:t>
            </a:r>
          </a:p>
          <a:p>
            <a:pPr marL="0" indent="0">
              <a:spcBef>
                <a:spcPts val="0"/>
              </a:spcBef>
              <a:buNone/>
              <a:defRPr/>
            </a:pPr>
            <a:r>
              <a:rPr lang="en-US" sz="1600" b="1" dirty="0">
                <a:solidFill>
                  <a:srgbClr val="003366"/>
                </a:solidFill>
                <a:latin typeface="Courier New" pitchFamily="49" charset="0"/>
                <a:cs typeface="Courier New" pitchFamily="49" charset="0"/>
              </a:rPr>
              <a:t>	Derived(){</a:t>
            </a:r>
          </a:p>
          <a:p>
            <a:pPr marL="0" indent="0">
              <a:spcBef>
                <a:spcPts val="0"/>
              </a:spcBef>
              <a:buNone/>
              <a:defRPr/>
            </a:pPr>
            <a:r>
              <a:rPr lang="en-US" sz="1600" b="1" dirty="0">
                <a:solidFill>
                  <a:srgbClr val="003366"/>
                </a:solidFill>
                <a:latin typeface="Courier New" pitchFamily="49" charset="0"/>
                <a:cs typeface="Courier New" pitchFamily="49" charset="0"/>
              </a:rPr>
              <a:t>		</a:t>
            </a:r>
            <a:r>
              <a:rPr lang="en-US" sz="1600" b="1" dirty="0" err="1">
                <a:solidFill>
                  <a:srgbClr val="003366"/>
                </a:solidFill>
                <a:latin typeface="Courier New" pitchFamily="49" charset="0"/>
                <a:cs typeface="Courier New" pitchFamily="49" charset="0"/>
              </a:rPr>
              <a:t>printf</a:t>
            </a:r>
            <a:r>
              <a:rPr lang="en-US" sz="1600" b="1" dirty="0">
                <a:solidFill>
                  <a:srgbClr val="003366"/>
                </a:solidFill>
                <a:latin typeface="Courier New" pitchFamily="49" charset="0"/>
                <a:cs typeface="Courier New" pitchFamily="49" charset="0"/>
              </a:rPr>
              <a:t>("Constructor: Derived \n"); </a:t>
            </a:r>
          </a:p>
          <a:p>
            <a:pPr marL="0" indent="0">
              <a:spcBef>
                <a:spcPts val="0"/>
              </a:spcBef>
              <a:buNone/>
              <a:defRPr/>
            </a:pPr>
            <a:r>
              <a:rPr lang="en-US" sz="1600" b="1" dirty="0">
                <a:solidFill>
                  <a:srgbClr val="003366"/>
                </a:solidFill>
                <a:latin typeface="Courier New" pitchFamily="49" charset="0"/>
                <a:cs typeface="Courier New" pitchFamily="49" charset="0"/>
              </a:rPr>
              <a:t>	}</a:t>
            </a:r>
          </a:p>
          <a:p>
            <a:pPr marL="0" indent="0">
              <a:spcBef>
                <a:spcPts val="0"/>
              </a:spcBef>
              <a:buNone/>
              <a:defRPr/>
            </a:pPr>
            <a:r>
              <a:rPr lang="en-US" sz="1600" b="1" dirty="0">
                <a:solidFill>
                  <a:srgbClr val="003366"/>
                </a:solidFill>
                <a:latin typeface="Courier New" pitchFamily="49" charset="0"/>
                <a:cs typeface="Courier New" pitchFamily="49" charset="0"/>
              </a:rPr>
              <a:t>	</a:t>
            </a:r>
          </a:p>
          <a:p>
            <a:pPr marL="0" indent="0">
              <a:spcBef>
                <a:spcPts val="0"/>
              </a:spcBef>
              <a:buNone/>
              <a:defRPr/>
            </a:pPr>
            <a:r>
              <a:rPr lang="en-US" sz="1600" b="1" dirty="0">
                <a:solidFill>
                  <a:srgbClr val="003366"/>
                </a:solidFill>
                <a:latin typeface="Courier New" pitchFamily="49" charset="0"/>
                <a:cs typeface="Courier New" pitchFamily="49" charset="0"/>
              </a:rPr>
              <a:t>	virtual void </a:t>
            </a:r>
            <a:r>
              <a:rPr lang="en-US" sz="1600" b="1" dirty="0" err="1">
                <a:solidFill>
                  <a:srgbClr val="003366"/>
                </a:solidFill>
                <a:latin typeface="Courier New" pitchFamily="49" charset="0"/>
                <a:cs typeface="Courier New" pitchFamily="49" charset="0"/>
              </a:rPr>
              <a:t>VirtFun</a:t>
            </a:r>
            <a:r>
              <a:rPr lang="en-US" sz="1600" b="1" dirty="0">
                <a:solidFill>
                  <a:srgbClr val="003366"/>
                </a:solidFill>
                <a:latin typeface="Courier New" pitchFamily="49" charset="0"/>
                <a:cs typeface="Courier New" pitchFamily="49" charset="0"/>
              </a:rPr>
              <a:t>() const { </a:t>
            </a:r>
          </a:p>
          <a:p>
            <a:pPr marL="0" indent="0">
              <a:spcBef>
                <a:spcPts val="0"/>
              </a:spcBef>
              <a:buNone/>
              <a:defRPr/>
            </a:pPr>
            <a:r>
              <a:rPr lang="en-US" sz="1600" b="1" dirty="0">
                <a:solidFill>
                  <a:srgbClr val="003366"/>
                </a:solidFill>
                <a:latin typeface="Courier New" pitchFamily="49" charset="0"/>
                <a:cs typeface="Courier New" pitchFamily="49" charset="0"/>
              </a:rPr>
              <a:t>		</a:t>
            </a:r>
            <a:r>
              <a:rPr lang="en-US" sz="1600" b="1" dirty="0" err="1">
                <a:solidFill>
                  <a:srgbClr val="003366"/>
                </a:solidFill>
                <a:latin typeface="Courier New" pitchFamily="49" charset="0"/>
                <a:cs typeface="Courier New" pitchFamily="49" charset="0"/>
              </a:rPr>
              <a:t>printf</a:t>
            </a:r>
            <a:r>
              <a:rPr lang="en-US" sz="1600" b="1" dirty="0">
                <a:solidFill>
                  <a:srgbClr val="003366"/>
                </a:solidFill>
                <a:latin typeface="Courier New" pitchFamily="49" charset="0"/>
                <a:cs typeface="Courier New" pitchFamily="49" charset="0"/>
              </a:rPr>
              <a:t>("Virtual Fun: Derived \n");</a:t>
            </a:r>
          </a:p>
          <a:p>
            <a:pPr marL="0" indent="0">
              <a:spcBef>
                <a:spcPts val="0"/>
              </a:spcBef>
              <a:buNone/>
              <a:defRPr/>
            </a:pPr>
            <a:r>
              <a:rPr lang="en-US" sz="1600" b="1" dirty="0">
                <a:solidFill>
                  <a:srgbClr val="003366"/>
                </a:solidFill>
                <a:latin typeface="Courier New" pitchFamily="49" charset="0"/>
                <a:cs typeface="Courier New" pitchFamily="49" charset="0"/>
              </a:rPr>
              <a:t>	}</a:t>
            </a:r>
          </a:p>
          <a:p>
            <a:pPr marL="0" indent="0">
              <a:spcBef>
                <a:spcPts val="0"/>
              </a:spcBef>
              <a:buNone/>
              <a:defRPr/>
            </a:pPr>
            <a:r>
              <a:rPr lang="en-US" sz="1600" b="1" dirty="0">
                <a:solidFill>
                  <a:srgbClr val="003366"/>
                </a:solidFill>
                <a:latin typeface="Courier New" pitchFamily="49" charset="0"/>
                <a:cs typeface="Courier New" pitchFamily="49" charset="0"/>
              </a:rPr>
              <a:t>	</a:t>
            </a:r>
          </a:p>
          <a:p>
            <a:pPr marL="0" indent="0">
              <a:spcBef>
                <a:spcPts val="0"/>
              </a:spcBef>
              <a:buNone/>
              <a:defRPr/>
            </a:pPr>
            <a:r>
              <a:rPr lang="en-US" sz="1600" b="1" dirty="0">
                <a:solidFill>
                  <a:srgbClr val="003366"/>
                </a:solidFill>
                <a:latin typeface="Courier New" pitchFamily="49" charset="0"/>
                <a:cs typeface="Courier New" pitchFamily="49" charset="0"/>
              </a:rPr>
              <a:t>	virtual ~Derived(){ </a:t>
            </a:r>
          </a:p>
          <a:p>
            <a:pPr marL="0" indent="0">
              <a:spcBef>
                <a:spcPts val="0"/>
              </a:spcBef>
              <a:buNone/>
              <a:defRPr/>
            </a:pPr>
            <a:r>
              <a:rPr lang="en-US" sz="1600" b="1" dirty="0">
                <a:solidFill>
                  <a:srgbClr val="003366"/>
                </a:solidFill>
                <a:latin typeface="Courier New" pitchFamily="49" charset="0"/>
                <a:cs typeface="Courier New" pitchFamily="49" charset="0"/>
              </a:rPr>
              <a:t>		</a:t>
            </a:r>
            <a:r>
              <a:rPr lang="en-US" sz="1600" b="1" dirty="0" err="1">
                <a:solidFill>
                  <a:srgbClr val="003366"/>
                </a:solidFill>
                <a:latin typeface="Courier New" pitchFamily="49" charset="0"/>
                <a:cs typeface="Courier New" pitchFamily="49" charset="0"/>
              </a:rPr>
              <a:t>printf</a:t>
            </a:r>
            <a:r>
              <a:rPr lang="en-US" sz="1600" b="1" dirty="0">
                <a:solidFill>
                  <a:srgbClr val="003366"/>
                </a:solidFill>
                <a:latin typeface="Courier New" pitchFamily="49" charset="0"/>
                <a:cs typeface="Courier New" pitchFamily="49" charset="0"/>
              </a:rPr>
              <a:t>("Destructor : ~Derived \n"); </a:t>
            </a:r>
          </a:p>
          <a:p>
            <a:pPr marL="0" indent="0">
              <a:spcBef>
                <a:spcPts val="0"/>
              </a:spcBef>
              <a:buNone/>
              <a:defRPr/>
            </a:pPr>
            <a:r>
              <a:rPr lang="en-US" sz="1600" b="1" dirty="0">
                <a:solidFill>
                  <a:srgbClr val="003366"/>
                </a:solidFill>
                <a:latin typeface="Courier New" pitchFamily="49" charset="0"/>
                <a:cs typeface="Courier New" pitchFamily="49" charset="0"/>
              </a:rPr>
              <a:t>	}</a:t>
            </a:r>
          </a:p>
          <a:p>
            <a:pPr marL="0" indent="0">
              <a:spcBef>
                <a:spcPts val="0"/>
              </a:spcBef>
              <a:buNone/>
              <a:defRPr/>
            </a:pPr>
            <a:r>
              <a:rPr lang="en-US" sz="1600" b="1" dirty="0">
                <a:solidFill>
                  <a:srgbClr val="003366"/>
                </a:solidFill>
                <a:latin typeface="Courier New" pitchFamily="49" charset="0"/>
                <a:cs typeface="Courier New" pitchFamily="49" charset="0"/>
              </a:rPr>
              <a:t> };</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20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Da</a:t>
            </a:r>
            <a:r>
              <a:rPr lang="en-US" sz="20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20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li</a:t>
            </a:r>
            <a:r>
              <a:rPr lang="en-US" sz="20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je </a:t>
            </a:r>
            <a:r>
              <a:rPr lang="en-US" sz="20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funkcija</a:t>
            </a:r>
            <a:r>
              <a:rPr lang="en-US" sz="20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20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VF_Caller</a:t>
            </a:r>
            <a:r>
              <a:rPr lang="en-US" sz="20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20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nasledjena</a:t>
            </a:r>
            <a:r>
              <a:rPr lang="en-US" sz="20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731BCED7-A0C4-4BC2-9FC6-4E1B17268906}"/>
              </a:ext>
            </a:extLst>
          </p:cNvPr>
          <p:cNvSpPr>
            <a:spLocks noGrp="1" noChangeArrowheads="1"/>
          </p:cNvSpPr>
          <p:nvPr>
            <p:ph type="title"/>
          </p:nvPr>
        </p:nvSpPr>
        <p:spPr>
          <a:xfrm>
            <a:off x="1981200" y="322264"/>
            <a:ext cx="8229600" cy="757237"/>
          </a:xfrm>
        </p:spPr>
        <p:txBody>
          <a:bodyPr vert="horz" wrap="square" lIns="0" tIns="0" rIns="0" bIns="0" numCol="1" anchor="ctr" anchorCtr="0" compatLnSpc="1">
            <a:prstTxWarp prst="textNoShape">
              <a:avLst/>
            </a:prstTxWarp>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u="sng"/>
              <a:t>Efekat poziva virtuelne funkcije unutar konstruktora ili destruktora</a:t>
            </a:r>
          </a:p>
        </p:txBody>
      </p:sp>
      <p:sp>
        <p:nvSpPr>
          <p:cNvPr id="77829" name="Rectangle 3">
            <a:extLst>
              <a:ext uri="{FF2B5EF4-FFF2-40B4-BE49-F238E27FC236}">
                <a16:creationId xmlns:a16="http://schemas.microsoft.com/office/drawing/2014/main" id="{79B5D3BD-B98F-491E-B7A7-58C91658EA7D}"/>
              </a:ext>
            </a:extLst>
          </p:cNvPr>
          <p:cNvSpPr>
            <a:spLocks noGrp="1" noChangeArrowheads="1"/>
          </p:cNvSpPr>
          <p:nvPr>
            <p:ph type="body" idx="1"/>
          </p:nvPr>
        </p:nvSpPr>
        <p:spPr>
          <a:xfrm>
            <a:off x="2190750" y="1392238"/>
            <a:ext cx="8153400" cy="4773612"/>
          </a:xfrm>
        </p:spPr>
        <p:txBody>
          <a:bodyPr vert="horz" wrap="square" lIns="0" tIns="0" rIns="0" bIns="0" numCol="1" anchor="t" anchorCtr="0" compatLnSpc="1">
            <a:prstTxWarp prst="textNoShape">
              <a:avLst/>
            </a:prstTxWarp>
          </a:bodyPr>
          <a:lstStyle/>
          <a:p>
            <a:pPr marL="0" indent="0">
              <a:spcBef>
                <a:spcPts val="0"/>
              </a:spcBef>
              <a:buNone/>
              <a:defRPr/>
            </a:pPr>
            <a:r>
              <a:rPr lang="en-US" sz="1600" b="1" dirty="0">
                <a:solidFill>
                  <a:srgbClr val="003366"/>
                </a:solidFill>
                <a:latin typeface="Courier New" pitchFamily="49" charset="0"/>
                <a:cs typeface="Courier New" pitchFamily="49" charset="0"/>
              </a:rPr>
              <a:t>void main(){</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a:t>
            </a:r>
            <a:r>
              <a:rPr lang="en-US" sz="1600" b="1" dirty="0">
                <a:solidFill>
                  <a:srgbClr val="FFCC00"/>
                </a:solidFill>
                <a:latin typeface="Courier New" pitchFamily="49" charset="0"/>
                <a:cs typeface="Courier New" pitchFamily="49" charset="0"/>
              </a:rPr>
              <a:t>Base *ptr1 = new Derived;</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ptr1-&gt;</a:t>
            </a:r>
            <a:r>
              <a:rPr lang="en-US" sz="1600" b="1" dirty="0" err="1">
                <a:solidFill>
                  <a:srgbClr val="003366"/>
                </a:solidFill>
                <a:latin typeface="Courier New" pitchFamily="49" charset="0"/>
                <a:cs typeface="Courier New" pitchFamily="49" charset="0"/>
              </a:rPr>
              <a:t>VF_Caller</a:t>
            </a:r>
            <a:r>
              <a:rPr lang="en-US" sz="1600" b="1" dirty="0">
                <a:solidFill>
                  <a:srgbClr val="003366"/>
                </a:solidFill>
                <a:latin typeface="Courier New" pitchFamily="49" charset="0"/>
                <a:cs typeface="Courier New" pitchFamily="49" charset="0"/>
              </a:rPr>
              <a:t>();  </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Kakav</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je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efekat</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ove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linije</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800000"/>
                </a:solidFill>
                <a:effectLst>
                  <a:outerShdw blurRad="38100" dist="38100" dir="2700000" algn="tl">
                    <a:srgbClr val="000000">
                      <a:alpha val="43137"/>
                    </a:srgbClr>
                  </a:outerShdw>
                </a:effectLst>
                <a:latin typeface="Courier New" pitchFamily="49" charset="0"/>
                <a:cs typeface="Courier New" pitchFamily="49" charset="0"/>
              </a:rPr>
              <a:t>koda</a:t>
            </a:r>
            <a:r>
              <a:rPr lang="en-US" sz="1600" b="1" dirty="0">
                <a:solidFill>
                  <a:srgbClr val="800000"/>
                </a:solidFill>
                <a:effectLst>
                  <a:outerShdw blurRad="38100" dist="38100" dir="2700000" algn="tl">
                    <a:srgbClr val="000000">
                      <a:alpha val="43137"/>
                    </a:srgbClr>
                  </a:outerShdw>
                </a:effectLst>
                <a:latin typeface="Courier New" pitchFamily="49" charset="0"/>
                <a:cs typeface="Courier New" pitchFamily="49" charset="0"/>
              </a:rPr>
              <a:t>?</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a:t>
            </a:r>
          </a:p>
          <a:p>
            <a:pPr marL="0" indent="0">
              <a:spcBef>
                <a:spcPts val="0"/>
              </a:spcBef>
              <a:buNone/>
              <a:defRPr/>
            </a:pPr>
            <a:endParaRPr lang="en-US" sz="1600" b="1" dirty="0">
              <a:solidFill>
                <a:srgbClr val="003366"/>
              </a:solidFill>
              <a:latin typeface="Courier New" pitchFamily="49" charset="0"/>
              <a:cs typeface="Courier New" pitchFamily="49" charset="0"/>
            </a:endParaRPr>
          </a:p>
          <a:p>
            <a:pPr marL="0" indent="0">
              <a:spcBef>
                <a:spcPts val="0"/>
              </a:spcBef>
              <a:buNone/>
              <a:defRPr/>
            </a:pPr>
            <a:r>
              <a:rPr lang="en-US" sz="1600" b="1" dirty="0">
                <a:solidFill>
                  <a:srgbClr val="003366"/>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a:t>
            </a:r>
            <a:r>
              <a:rPr lang="en-US" sz="1600" b="1" dirty="0" err="1">
                <a:solidFill>
                  <a:srgbClr val="00B050"/>
                </a:solidFill>
                <a:latin typeface="Courier New" pitchFamily="49" charset="0"/>
                <a:cs typeface="Courier New" pitchFamily="49" charset="0"/>
              </a:rPr>
              <a:t>podsetnik</a:t>
            </a:r>
            <a:r>
              <a:rPr lang="en-US" sz="1600" b="1" dirty="0">
                <a:solidFill>
                  <a:srgbClr val="00B050"/>
                </a:solidFill>
                <a:latin typeface="Courier New" pitchFamily="49" charset="0"/>
                <a:cs typeface="Courier New" pitchFamily="49" charset="0"/>
              </a:rPr>
              <a:t> - </a:t>
            </a:r>
            <a:r>
              <a:rPr lang="en-US" sz="1600" b="1" dirty="0" err="1">
                <a:solidFill>
                  <a:srgbClr val="00B050"/>
                </a:solidFill>
                <a:latin typeface="Courier New" pitchFamily="49" charset="0"/>
                <a:cs typeface="Courier New" pitchFamily="49" charset="0"/>
              </a:rPr>
              <a:t>ovako</a:t>
            </a:r>
            <a:r>
              <a:rPr lang="en-US" sz="1600" b="1" dirty="0">
                <a:solidFill>
                  <a:srgbClr val="00B050"/>
                </a:solidFill>
                <a:latin typeface="Courier New" pitchFamily="49" charset="0"/>
                <a:cs typeface="Courier New" pitchFamily="49" charset="0"/>
              </a:rPr>
              <a:t> je </a:t>
            </a:r>
            <a:r>
              <a:rPr lang="en-US" sz="1600" b="1" dirty="0" err="1">
                <a:solidFill>
                  <a:srgbClr val="00B050"/>
                </a:solidFill>
                <a:latin typeface="Courier New" pitchFamily="49" charset="0"/>
                <a:cs typeface="Courier New" pitchFamily="49" charset="0"/>
              </a:rPr>
              <a:t>definisana</a:t>
            </a:r>
            <a:r>
              <a:rPr lang="en-US" sz="1600" b="1" dirty="0">
                <a:solidFill>
                  <a:srgbClr val="00B050"/>
                </a:solidFill>
                <a:latin typeface="Courier New" pitchFamily="49" charset="0"/>
                <a:cs typeface="Courier New" pitchFamily="49" charset="0"/>
              </a:rPr>
              <a:t> </a:t>
            </a:r>
          </a:p>
          <a:p>
            <a:pPr marL="0" indent="0">
              <a:spcBef>
                <a:spcPts val="0"/>
              </a:spcBef>
              <a:buNone/>
              <a:defRPr/>
            </a:pPr>
            <a:r>
              <a:rPr lang="en-US" sz="1600" b="1" dirty="0">
                <a:solidFill>
                  <a:srgbClr val="00B050"/>
                </a:solidFill>
                <a:latin typeface="Courier New" pitchFamily="49" charset="0"/>
                <a:cs typeface="Courier New" pitchFamily="49" charset="0"/>
              </a:rPr>
              <a:t>	void </a:t>
            </a:r>
            <a:r>
              <a:rPr lang="en-US" sz="1600" b="1" dirty="0" err="1">
                <a:solidFill>
                  <a:srgbClr val="00B050"/>
                </a:solidFill>
                <a:latin typeface="Courier New" pitchFamily="49" charset="0"/>
                <a:cs typeface="Courier New" pitchFamily="49" charset="0"/>
              </a:rPr>
              <a:t>VF_Caller</a:t>
            </a:r>
            <a:r>
              <a:rPr lang="en-US" sz="1600" b="1" dirty="0">
                <a:solidFill>
                  <a:srgbClr val="00B050"/>
                </a:solidFill>
                <a:latin typeface="Courier New" pitchFamily="49" charset="0"/>
                <a:cs typeface="Courier New" pitchFamily="49" charset="0"/>
              </a:rPr>
              <a:t> () const {</a:t>
            </a:r>
          </a:p>
          <a:p>
            <a:pPr marL="0" indent="0">
              <a:spcBef>
                <a:spcPts val="0"/>
              </a:spcBef>
              <a:buNone/>
              <a:defRPr/>
            </a:pPr>
            <a:r>
              <a:rPr lang="en-US" sz="1600" b="1" dirty="0">
                <a:solidFill>
                  <a:srgbClr val="00B050"/>
                </a:solidFill>
                <a:latin typeface="Courier New" pitchFamily="49" charset="0"/>
                <a:cs typeface="Courier New" pitchFamily="49" charset="0"/>
              </a:rPr>
              <a:t>		this-&gt;</a:t>
            </a:r>
            <a:r>
              <a:rPr lang="en-US" sz="1600" b="1" dirty="0" err="1">
                <a:solidFill>
                  <a:srgbClr val="00B050"/>
                </a:solidFill>
                <a:latin typeface="Courier New" pitchFamily="49" charset="0"/>
                <a:cs typeface="Courier New" pitchFamily="49" charset="0"/>
              </a:rPr>
              <a:t>VirtFun</a:t>
            </a:r>
            <a:r>
              <a:rPr lang="en-US" sz="1600" b="1" dirty="0">
                <a:solidFill>
                  <a:srgbClr val="00B050"/>
                </a:solidFill>
                <a:latin typeface="Courier New" pitchFamily="49" charset="0"/>
                <a:cs typeface="Courier New" pitchFamily="49" charset="0"/>
              </a:rPr>
              <a:t>();</a:t>
            </a:r>
          </a:p>
          <a:p>
            <a:pPr marL="0" indent="0">
              <a:spcBef>
                <a:spcPts val="0"/>
              </a:spcBef>
              <a:buNone/>
              <a:defRPr/>
            </a:pPr>
            <a:r>
              <a:rPr lang="en-US" sz="1600" b="1" dirty="0">
                <a:solidFill>
                  <a:srgbClr val="00B050"/>
                </a:solidFill>
                <a:latin typeface="Courier New" pitchFamily="49" charset="0"/>
                <a:cs typeface="Courier New" pitchFamily="49" charset="0"/>
              </a:rPr>
              <a:t>	}</a:t>
            </a:r>
          </a:p>
          <a:p>
            <a:pPr marL="0" indent="0">
              <a:spcBef>
                <a:spcPts val="0"/>
              </a:spcBef>
              <a:buNone/>
              <a:defRPr/>
            </a:pPr>
            <a:r>
              <a:rPr lang="en-US" sz="1600" b="1" dirty="0">
                <a:solidFill>
                  <a:srgbClr val="00B050"/>
                </a:solidFill>
                <a:latin typeface="Courier New" pitchFamily="49" charset="0"/>
                <a:cs typeface="Courier New" pitchFamily="49" charset="0"/>
              </a:rPr>
              <a:t>	*/</a:t>
            </a:r>
          </a:p>
          <a:p>
            <a:pPr marL="0" indent="0">
              <a:spcBef>
                <a:spcPts val="0"/>
              </a:spcBef>
              <a:buNone/>
              <a:defRPr/>
            </a:pPr>
            <a:endParaRPr lang="en-US" sz="1600" b="1" dirty="0">
              <a:solidFill>
                <a:srgbClr val="003366"/>
              </a:solidFill>
              <a:latin typeface="Courier New" pitchFamily="49" charset="0"/>
              <a:cs typeface="Courier New"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Lucida Sans Unicode"/>
        <a:cs typeface="Lucida Sans Unicode"/>
      </a:majorFont>
      <a:minorFont>
        <a:latin typeface="Arial"/>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Lucida Sans Unicode" pitchFamily="34" charset="0"/>
            <a:cs typeface="Lucida Sans Unicode"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2451</Words>
  <Application>Microsoft Office PowerPoint</Application>
  <PresentationFormat>Widescreen</PresentationFormat>
  <Paragraphs>398</Paragraphs>
  <Slides>30</Slides>
  <Notes>15</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30</vt:i4>
      </vt:variant>
    </vt:vector>
  </HeadingPairs>
  <TitlesOfParts>
    <vt:vector size="43" baseType="lpstr">
      <vt:lpstr>Arial</vt:lpstr>
      <vt:lpstr>Arial Black</vt:lpstr>
      <vt:lpstr>Book Antiqua</vt:lpstr>
      <vt:lpstr>Calibri</vt:lpstr>
      <vt:lpstr>Courier New</vt:lpstr>
      <vt:lpstr>Garamond</vt:lpstr>
      <vt:lpstr>Lucida Sans Unicode</vt:lpstr>
      <vt:lpstr>Times New Roman</vt:lpstr>
      <vt:lpstr>Wingdings</vt:lpstr>
      <vt:lpstr>2_Default Design</vt:lpstr>
      <vt:lpstr>Pixel</vt:lpstr>
      <vt:lpstr>Microsoft Word 97 - 2003 Document</vt:lpstr>
      <vt:lpstr>Microsoft Word Document</vt:lpstr>
      <vt:lpstr>Predavanje br 9</vt:lpstr>
      <vt:lpstr>“Virtuelizacija” konstruktora - 1</vt:lpstr>
      <vt:lpstr>“Virtuelizacija” konstruktora - 1</vt:lpstr>
      <vt:lpstr>“Virtuelizacija” konstruktora - 1</vt:lpstr>
      <vt:lpstr>“Virtuelizacija” konstruktora - 2</vt:lpstr>
      <vt:lpstr>“Virtuelizacija” konstruktora - 2</vt:lpstr>
      <vt:lpstr>Efekat poziva virtuelne funkcije unutar konstruktora ili destruktora</vt:lpstr>
      <vt:lpstr>Efekat poziva virtuelne funkcije unutar konstruktora ili destruktora</vt:lpstr>
      <vt:lpstr>Efekat poziva virtuelne funkcije unutar konstruktora ili destruktora</vt:lpstr>
      <vt:lpstr>Efekat poziva virtuelne funkcije unutar konstruktora ili destruktora</vt:lpstr>
      <vt:lpstr>Efekat poziva virtuelne funkcije unutar konstruktora ili destruktora</vt:lpstr>
      <vt:lpstr>Efekat poziva virtuelne funkcije unutar konstruktora ili destruktora</vt:lpstr>
      <vt:lpstr>Efekat poziva virtuelne funkcije unutar konstruktora ili destruktora</vt:lpstr>
      <vt:lpstr>Efekat poziva virtuelne funkcije unutar konstruktora ili destruktora</vt:lpstr>
      <vt:lpstr>Efekat poziva virtuelne funkcije unutar konstruktora ili destruktora</vt:lpstr>
      <vt:lpstr>override i final</vt:lpstr>
      <vt:lpstr>PowerPoint Presentation</vt:lpstr>
      <vt:lpstr>PowerPoint Presentation</vt:lpstr>
      <vt:lpstr>PowerPoint Presentation</vt:lpstr>
      <vt:lpstr>PowerPoint Presentation</vt:lpstr>
      <vt:lpstr>PowerPoint Presentation</vt:lpstr>
      <vt:lpstr>PowerPoint Presentation</vt:lpstr>
      <vt:lpstr>Definisanje izvedene klase </vt:lpstr>
      <vt:lpstr>PowerPoint Presentation</vt:lpstr>
      <vt:lpstr>PowerPoint Presentation</vt:lpstr>
      <vt:lpstr>Višestruko nasleđivanje - podobjekti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Predavanje br 9</dc:title>
  <dc:creator>Dragan Jankovic</dc:creator>
  <cp:lastModifiedBy>Dragan Jankovic</cp:lastModifiedBy>
  <cp:revision>1</cp:revision>
  <dcterms:created xsi:type="dcterms:W3CDTF">2021-12-07T10:50:56Z</dcterms:created>
  <dcterms:modified xsi:type="dcterms:W3CDTF">2021-12-07T10:52:25Z</dcterms:modified>
</cp:coreProperties>
</file>