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3"/>
  </p:notesMasterIdLst>
  <p:sldIdLst>
    <p:sldId id="266" r:id="rId2"/>
    <p:sldId id="298" r:id="rId3"/>
    <p:sldId id="299" r:id="rId4"/>
    <p:sldId id="272" r:id="rId5"/>
    <p:sldId id="274" r:id="rId6"/>
    <p:sldId id="275" r:id="rId7"/>
    <p:sldId id="276" r:id="rId8"/>
    <p:sldId id="278" r:id="rId9"/>
    <p:sldId id="279" r:id="rId10"/>
    <p:sldId id="281" r:id="rId11"/>
    <p:sldId id="280" r:id="rId12"/>
    <p:sldId id="282" r:id="rId13"/>
    <p:sldId id="277"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300" r:id="rId28"/>
    <p:sldId id="296" r:id="rId29"/>
    <p:sldId id="297" r:id="rId30"/>
    <p:sldId id="267" r:id="rId31"/>
    <p:sldId id="268"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537" autoAdjust="0"/>
  </p:normalViewPr>
  <p:slideViewPr>
    <p:cSldViewPr>
      <p:cViewPr varScale="1">
        <p:scale>
          <a:sx n="104" d="100"/>
          <a:sy n="104" d="100"/>
        </p:scale>
        <p:origin x="-182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B9F276-F0CE-4C9F-A998-51CD7334BF55}" type="datetimeFigureOut">
              <a:rPr lang="en-US" smtClean="0"/>
              <a:t>4/13/2022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5E4A81-B178-44DC-A793-80DC19ECD2BB}" type="slidenum">
              <a:rPr lang="en-US" smtClean="0"/>
              <a:t>‹#›</a:t>
            </a:fld>
            <a:endParaRPr lang="en-US"/>
          </a:p>
        </p:txBody>
      </p:sp>
    </p:spTree>
    <p:extLst>
      <p:ext uri="{BB962C8B-B14F-4D97-AF65-F5344CB8AC3E}">
        <p14:creationId xmlns:p14="http://schemas.microsoft.com/office/powerpoint/2010/main" val="3708351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err="1"/>
              <a:t>Osnovni</a:t>
            </a:r>
            <a:r>
              <a:rPr lang="en-US" dirty="0"/>
              <a:t> </a:t>
            </a:r>
            <a:r>
              <a:rPr lang="en-US" dirty="0" err="1"/>
              <a:t>pokre</a:t>
            </a:r>
            <a:r>
              <a:rPr lang="sr-Latn-RS" dirty="0"/>
              <a:t>tač u razvoju računara je želja za postizanjem boljih performansi računarskih sistema. </a:t>
            </a:r>
            <a:endParaRPr lang="en-US" dirty="0"/>
          </a:p>
          <a:p>
            <a:r>
              <a:rPr lang="en-US" dirty="0"/>
              <a:t>I </a:t>
            </a:r>
            <a:r>
              <a:rPr lang="en-US" dirty="0" err="1"/>
              <a:t>hardver</a:t>
            </a:r>
            <a:r>
              <a:rPr lang="en-US" dirty="0"/>
              <a:t> i </a:t>
            </a:r>
            <a:r>
              <a:rPr lang="en-US" dirty="0" err="1"/>
              <a:t>softver</a:t>
            </a:r>
            <a:r>
              <a:rPr lang="en-US" dirty="0"/>
              <a:t> </a:t>
            </a:r>
            <a:r>
              <a:rPr lang="en-US" dirty="0" err="1"/>
              <a:t>uti</a:t>
            </a:r>
            <a:r>
              <a:rPr lang="sr-Latn-RS" dirty="0"/>
              <a:t>ču na performanse sistema. Važno nam je da znamo kako se mere performanse i da donesemo odluke kod projektovanja.</a:t>
            </a:r>
          </a:p>
          <a:p>
            <a:r>
              <a:rPr lang="sr-Latn-RS" dirty="0"/>
              <a:t>Koji faktori utiču na performanse sistema (da li nam je potreban novi računar ili novi OS?)</a:t>
            </a:r>
          </a:p>
          <a:p>
            <a:r>
              <a:rPr lang="sr-Latn-RS" dirty="0"/>
              <a:t>Kako ISA utiče na performanse sistema.</a:t>
            </a:r>
          </a:p>
          <a:p>
            <a:r>
              <a:rPr lang="sr-Latn-RS" dirty="0"/>
              <a:t>Sada ćemo se upoznati sa osnovnim performansnim merama koje se koriste za ocenu računara</a:t>
            </a:r>
            <a:endParaRPr lang="en-US" dirty="0"/>
          </a:p>
        </p:txBody>
      </p:sp>
      <p:sp>
        <p:nvSpPr>
          <p:cNvPr id="4" name="Slide Number Placeholder 3"/>
          <p:cNvSpPr>
            <a:spLocks noGrp="1"/>
          </p:cNvSpPr>
          <p:nvPr>
            <p:ph type="sldNum" sz="quarter" idx="10"/>
          </p:nvPr>
        </p:nvSpPr>
        <p:spPr/>
        <p:txBody>
          <a:bodyPr/>
          <a:lstStyle/>
          <a:p>
            <a:fld id="{165E4A81-B178-44DC-A793-80DC19ECD2BB}" type="slidenum">
              <a:rPr lang="en-US" smtClean="0"/>
              <a:t>1</a:t>
            </a:fld>
            <a:endParaRPr lang="en-US"/>
          </a:p>
        </p:txBody>
      </p:sp>
    </p:spTree>
    <p:extLst>
      <p:ext uri="{BB962C8B-B14F-4D97-AF65-F5344CB8AC3E}">
        <p14:creationId xmlns:p14="http://schemas.microsoft.com/office/powerpoint/2010/main" val="2545314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dirty="0"/>
              <a:t>Sa potrebom za procenom performansi se srećemeo u različitim oblastima.</a:t>
            </a:r>
          </a:p>
        </p:txBody>
      </p:sp>
      <p:sp>
        <p:nvSpPr>
          <p:cNvPr id="4" name="Slide Number Placeholder 3"/>
          <p:cNvSpPr>
            <a:spLocks noGrp="1"/>
          </p:cNvSpPr>
          <p:nvPr>
            <p:ph type="sldNum" sz="quarter" idx="5"/>
          </p:nvPr>
        </p:nvSpPr>
        <p:spPr/>
        <p:txBody>
          <a:bodyPr/>
          <a:lstStyle/>
          <a:p>
            <a:fld id="{165E4A81-B178-44DC-A793-80DC19ECD2BB}" type="slidenum">
              <a:rPr lang="en-US" smtClean="0"/>
              <a:t>2</a:t>
            </a:fld>
            <a:endParaRPr lang="en-US"/>
          </a:p>
        </p:txBody>
      </p:sp>
    </p:spTree>
    <p:extLst>
      <p:ext uri="{BB962C8B-B14F-4D97-AF65-F5344CB8AC3E}">
        <p14:creationId xmlns:p14="http://schemas.microsoft.com/office/powerpoint/2010/main" val="1328215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dirty="0"/>
              <a:t>I kada su u pitanju računari javlja se potreba za ocenom performansi.</a:t>
            </a:r>
          </a:p>
        </p:txBody>
      </p:sp>
      <p:sp>
        <p:nvSpPr>
          <p:cNvPr id="4" name="Slide Number Placeholder 3"/>
          <p:cNvSpPr>
            <a:spLocks noGrp="1"/>
          </p:cNvSpPr>
          <p:nvPr>
            <p:ph type="sldNum" sz="quarter" idx="5"/>
          </p:nvPr>
        </p:nvSpPr>
        <p:spPr/>
        <p:txBody>
          <a:bodyPr/>
          <a:lstStyle/>
          <a:p>
            <a:fld id="{165E4A81-B178-44DC-A793-80DC19ECD2BB}" type="slidenum">
              <a:rPr lang="en-US" smtClean="0"/>
              <a:t>3</a:t>
            </a:fld>
            <a:endParaRPr lang="en-US"/>
          </a:p>
        </p:txBody>
      </p:sp>
    </p:spTree>
    <p:extLst>
      <p:ext uri="{BB962C8B-B14F-4D97-AF65-F5344CB8AC3E}">
        <p14:creationId xmlns:p14="http://schemas.microsoft.com/office/powerpoint/2010/main" val="1996854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cs typeface="Arial" pitchFamily="34" charset="0"/>
              </a:defRPr>
            </a:lvl1pPr>
            <a:lvl2pPr marL="742950" indent="-285750">
              <a:defRPr>
                <a:solidFill>
                  <a:schemeClr val="tx1"/>
                </a:solidFill>
                <a:latin typeface="Tahoma" pitchFamily="34" charset="0"/>
                <a:cs typeface="Arial" pitchFamily="34" charset="0"/>
              </a:defRPr>
            </a:lvl2pPr>
            <a:lvl3pPr marL="1143000" indent="-228600">
              <a:defRPr>
                <a:solidFill>
                  <a:schemeClr val="tx1"/>
                </a:solidFill>
                <a:latin typeface="Tahoma" pitchFamily="34" charset="0"/>
                <a:cs typeface="Arial" pitchFamily="34" charset="0"/>
              </a:defRPr>
            </a:lvl3pPr>
            <a:lvl4pPr marL="1600200" indent="-228600">
              <a:defRPr>
                <a:solidFill>
                  <a:schemeClr val="tx1"/>
                </a:solidFill>
                <a:latin typeface="Tahoma" pitchFamily="34" charset="0"/>
                <a:cs typeface="Arial" pitchFamily="34" charset="0"/>
              </a:defRPr>
            </a:lvl4pPr>
            <a:lvl5pPr marL="2057400" indent="-22860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fld id="{B63B5732-671B-4B50-A4BC-08DA8FE2F0FF}" type="slidenum">
              <a:rPr lang="en-US" altLang="en-US" smtClean="0">
                <a:latin typeface="Arial" pitchFamily="34" charset="0"/>
              </a:rPr>
              <a:pPr/>
              <a:t>5</a:t>
            </a:fld>
            <a:endParaRPr lang="en-US" altLang="en-US">
              <a:latin typeface="Arial"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itchFamily="34" charset="0"/>
                <a:cs typeface="Arial" pitchFamily="34" charset="0"/>
              </a:rPr>
              <a:t>očigledno da ako se svaki program izvršava samo jednom Ttežinsko se svodi na Tsrednje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dirty="0"/>
              <a:t>Da li možemo da kažemo da je broj ciklusa jednak broju instrukcija? Ne, jer različite instrukcije mogu zahtevati različit broj clk ciklusa.</a:t>
            </a:r>
          </a:p>
          <a:p>
            <a:r>
              <a:rPr lang="sr-Latn-RS" dirty="0"/>
              <a:t>Množenje traje duže od sabiranja</a:t>
            </a:r>
          </a:p>
          <a:p>
            <a:r>
              <a:rPr lang="sr-Latn-RS" dirty="0"/>
              <a:t>FP operacije se duže izvršavaju od integer operacija</a:t>
            </a:r>
          </a:p>
          <a:p>
            <a:r>
              <a:rPr lang="sr-Latn-RS" dirty="0"/>
              <a:t>Pristup memoriji traje duže nego pristup procesorskim registrima. </a:t>
            </a:r>
          </a:p>
          <a:p>
            <a:r>
              <a:rPr lang="sr-Latn-RS" dirty="0"/>
              <a:t> Zato je poželjno poznavati srednji broj taktova po instrukciji, CPI.</a:t>
            </a:r>
          </a:p>
        </p:txBody>
      </p:sp>
      <p:sp>
        <p:nvSpPr>
          <p:cNvPr id="4" name="Slide Number Placeholder 3"/>
          <p:cNvSpPr>
            <a:spLocks noGrp="1"/>
          </p:cNvSpPr>
          <p:nvPr>
            <p:ph type="sldNum" sz="quarter" idx="5"/>
          </p:nvPr>
        </p:nvSpPr>
        <p:spPr/>
        <p:txBody>
          <a:bodyPr/>
          <a:lstStyle/>
          <a:p>
            <a:fld id="{165E4A81-B178-44DC-A793-80DC19ECD2BB}" type="slidenum">
              <a:rPr lang="en-US" smtClean="0"/>
              <a:t>8</a:t>
            </a:fld>
            <a:endParaRPr lang="en-US"/>
          </a:p>
        </p:txBody>
      </p:sp>
    </p:spTree>
    <p:extLst>
      <p:ext uri="{BB962C8B-B14F-4D97-AF65-F5344CB8AC3E}">
        <p14:creationId xmlns:p14="http://schemas.microsoft.com/office/powerpoint/2010/main" val="2352771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dirty="0"/>
          </a:p>
        </p:txBody>
      </p:sp>
      <p:sp>
        <p:nvSpPr>
          <p:cNvPr id="4" name="Slide Number Placeholder 3"/>
          <p:cNvSpPr>
            <a:spLocks noGrp="1"/>
          </p:cNvSpPr>
          <p:nvPr>
            <p:ph type="sldNum" sz="quarter" idx="5"/>
          </p:nvPr>
        </p:nvSpPr>
        <p:spPr/>
        <p:txBody>
          <a:bodyPr/>
          <a:lstStyle/>
          <a:p>
            <a:fld id="{165E4A81-B178-44DC-A793-80DC19ECD2BB}" type="slidenum">
              <a:rPr lang="en-US" smtClean="0"/>
              <a:t>24</a:t>
            </a:fld>
            <a:endParaRPr lang="en-US"/>
          </a:p>
        </p:txBody>
      </p:sp>
    </p:spTree>
    <p:extLst>
      <p:ext uri="{BB962C8B-B14F-4D97-AF65-F5344CB8AC3E}">
        <p14:creationId xmlns:p14="http://schemas.microsoft.com/office/powerpoint/2010/main" val="2919613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ahoma" panose="020B0604030504040204" pitchFamily="34" charset="0"/>
              </a:rPr>
              <a:t>Although no one set of tests can fully</a:t>
            </a:r>
            <a:r>
              <a:rPr lang="sr-Latn-RS" sz="1800" b="0" i="0" u="none" strike="noStrike" baseline="0" dirty="0">
                <a:latin typeface="Tahoma" panose="020B0604030504040204" pitchFamily="34" charset="0"/>
              </a:rPr>
              <a:t> </a:t>
            </a:r>
            <a:r>
              <a:rPr lang="en-US" sz="1800" b="0" i="0" u="none" strike="noStrike" baseline="0" dirty="0">
                <a:latin typeface="Tahoma" panose="020B0604030504040204" pitchFamily="34" charset="0"/>
              </a:rPr>
              <a:t>characterize overall system performance, SPEC</a:t>
            </a:r>
            <a:r>
              <a:rPr lang="sr-Latn-RS" sz="1800" b="0" i="0" u="none" strike="noStrike" baseline="0" dirty="0">
                <a:latin typeface="Tahoma" panose="020B0604030504040204" pitchFamily="34" charset="0"/>
              </a:rPr>
              <a:t> </a:t>
            </a:r>
            <a:r>
              <a:rPr lang="en-US" sz="1800" b="0" i="0" u="none" strike="noStrike" baseline="0" dirty="0">
                <a:latin typeface="Tahoma" panose="020B0604030504040204" pitchFamily="34" charset="0"/>
              </a:rPr>
              <a:t>believes that the user community benefits from</a:t>
            </a:r>
            <a:r>
              <a:rPr lang="sr-Latn-RS" sz="1800" b="0" i="0" u="none" strike="noStrike" baseline="0" dirty="0">
                <a:latin typeface="Tahoma" panose="020B0604030504040204" pitchFamily="34" charset="0"/>
              </a:rPr>
              <a:t> </a:t>
            </a:r>
            <a:r>
              <a:rPr lang="en-US" sz="1800" b="0" i="0" u="none" strike="noStrike" baseline="0" dirty="0">
                <a:latin typeface="Tahoma" panose="020B0604030504040204" pitchFamily="34" charset="0"/>
              </a:rPr>
              <a:t>objective tests which can serve as a common</a:t>
            </a:r>
            <a:r>
              <a:rPr lang="sr-Latn-RS" sz="1800" b="0" i="0" u="none" strike="noStrike" baseline="0" dirty="0">
                <a:latin typeface="Tahoma" panose="020B0604030504040204" pitchFamily="34" charset="0"/>
              </a:rPr>
              <a:t> reference point.</a:t>
            </a:r>
          </a:p>
          <a:p>
            <a:pPr algn="l"/>
            <a:endParaRPr lang="sr-Latn-RS" sz="1800" b="0" i="0" u="none" strike="noStrike" baseline="0" dirty="0">
              <a:latin typeface="Tahoma" panose="020B0604030504040204" pitchFamily="34" charset="0"/>
            </a:endParaRPr>
          </a:p>
          <a:p>
            <a:pPr algn="l"/>
            <a:r>
              <a:rPr lang="sr-Latn-RS" sz="1800" b="0" i="0" u="none" strike="noStrike" baseline="0" dirty="0">
                <a:latin typeface="Tahoma" panose="020B0604030504040204" pitchFamily="34" charset="0"/>
              </a:rPr>
              <a:t>Referentnoj mašini je potrebno 12 dana da izvrši </a:t>
            </a:r>
            <a:r>
              <a:rPr lang="sr-Latn-BA" sz="4000" dirty="0"/>
              <a:t>CINT2006 i </a:t>
            </a:r>
            <a:r>
              <a:rPr lang="en-US" dirty="0"/>
              <a:t>CFP200</a:t>
            </a:r>
            <a:r>
              <a:rPr lang="sr-Latn-BA" dirty="0"/>
              <a:t>6</a:t>
            </a:r>
            <a:endParaRPr lang="sr-Latn-RS" dirty="0"/>
          </a:p>
        </p:txBody>
      </p:sp>
      <p:sp>
        <p:nvSpPr>
          <p:cNvPr id="4" name="Slide Number Placeholder 3"/>
          <p:cNvSpPr>
            <a:spLocks noGrp="1"/>
          </p:cNvSpPr>
          <p:nvPr>
            <p:ph type="sldNum" sz="quarter" idx="5"/>
          </p:nvPr>
        </p:nvSpPr>
        <p:spPr/>
        <p:txBody>
          <a:bodyPr/>
          <a:lstStyle/>
          <a:p>
            <a:fld id="{165E4A81-B178-44DC-A793-80DC19ECD2BB}" type="slidenum">
              <a:rPr lang="en-US" smtClean="0"/>
              <a:t>26</a:t>
            </a:fld>
            <a:endParaRPr lang="en-US"/>
          </a:p>
        </p:txBody>
      </p:sp>
    </p:spTree>
    <p:extLst>
      <p:ext uri="{BB962C8B-B14F-4D97-AF65-F5344CB8AC3E}">
        <p14:creationId xmlns:p14="http://schemas.microsoft.com/office/powerpoint/2010/main" val="1217077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Georgia" panose="02040502050405020303" pitchFamily="18" charset="0"/>
              </a:rPr>
              <a:t>SPEC CPU 2017 includes the ability to optionally measure and report power, including maximum power (W), average power (W), and total energy used (kJ).</a:t>
            </a:r>
            <a:endParaRPr lang="sr-Latn-RS" dirty="0"/>
          </a:p>
        </p:txBody>
      </p:sp>
      <p:sp>
        <p:nvSpPr>
          <p:cNvPr id="4" name="Slide Number Placeholder 3"/>
          <p:cNvSpPr>
            <a:spLocks noGrp="1"/>
          </p:cNvSpPr>
          <p:nvPr>
            <p:ph type="sldNum" sz="quarter" idx="5"/>
          </p:nvPr>
        </p:nvSpPr>
        <p:spPr/>
        <p:txBody>
          <a:bodyPr/>
          <a:lstStyle/>
          <a:p>
            <a:fld id="{165E4A81-B178-44DC-A793-80DC19ECD2BB}" type="slidenum">
              <a:rPr lang="en-US" smtClean="0"/>
              <a:t>27</a:t>
            </a:fld>
            <a:endParaRPr lang="en-US"/>
          </a:p>
        </p:txBody>
      </p:sp>
    </p:spTree>
    <p:extLst>
      <p:ext uri="{BB962C8B-B14F-4D97-AF65-F5344CB8AC3E}">
        <p14:creationId xmlns:p14="http://schemas.microsoft.com/office/powerpoint/2010/main" val="1965144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dirty="0"/>
              <a:t>SPEC 2017</a:t>
            </a:r>
          </a:p>
          <a:p>
            <a:r>
              <a:rPr lang="sr-Latn-RS" dirty="0"/>
              <a:t>Kako opstanak na tržištu zavisi od odnosa cene/performanse proizvođači računara pribegavaju različitim tehnikama optimizacije da bi pri testiranju dobili bolje rezultate. Tako je npr. poznato da je Intel optimizovao svoj kompajler tako da prepozna delove koda iz SPEC benchmarka koji su jako zahtevni i zameni ga drugim kodom koji su oni napisali (a koji radi isto).</a:t>
            </a:r>
          </a:p>
          <a:p>
            <a:r>
              <a:rPr lang="sr-Latn-RS" dirty="0"/>
              <a:t>Dobija se source kod benchmarka koji treba prvo da se kompajlira.</a:t>
            </a:r>
          </a:p>
        </p:txBody>
      </p:sp>
      <p:sp>
        <p:nvSpPr>
          <p:cNvPr id="4" name="Slide Number Placeholder 3"/>
          <p:cNvSpPr>
            <a:spLocks noGrp="1"/>
          </p:cNvSpPr>
          <p:nvPr>
            <p:ph type="sldNum" sz="quarter" idx="5"/>
          </p:nvPr>
        </p:nvSpPr>
        <p:spPr/>
        <p:txBody>
          <a:bodyPr/>
          <a:lstStyle/>
          <a:p>
            <a:fld id="{165E4A81-B178-44DC-A793-80DC19ECD2BB}" type="slidenum">
              <a:rPr lang="en-US" smtClean="0"/>
              <a:t>28</a:t>
            </a:fld>
            <a:endParaRPr lang="en-US"/>
          </a:p>
        </p:txBody>
      </p:sp>
    </p:spTree>
    <p:extLst>
      <p:ext uri="{BB962C8B-B14F-4D97-AF65-F5344CB8AC3E}">
        <p14:creationId xmlns:p14="http://schemas.microsoft.com/office/powerpoint/2010/main" val="2538730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5760" cy="535"/>
            </a:xfrm>
            <a:prstGeom prst="rect">
              <a:avLst/>
            </a:prstGeom>
            <a:gradFill rotWithShape="0">
              <a:gsLst>
                <a:gs pos="0">
                  <a:schemeClr val="folHlink"/>
                </a:gs>
                <a:gs pos="100000">
                  <a:schemeClr val="bg1"/>
                </a:gs>
              </a:gsLst>
              <a:lin ang="5400000" scaled="1"/>
            </a:gradFill>
            <a:ln w="9525">
              <a:noFill/>
              <a:miter lim="800000"/>
              <a:headEnd/>
              <a:tailEnd/>
            </a:ln>
            <a:effectLst/>
          </p:spPr>
          <p:txBody>
            <a:bodyPr wrap="none" anchor="ctr"/>
            <a:lstStyle/>
            <a:p>
              <a:pPr>
                <a:defRPr/>
              </a:pPr>
              <a:endParaRPr lang="en-US"/>
            </a:p>
          </p:txBody>
        </p:sp>
        <p:sp>
          <p:nvSpPr>
            <p:cNvPr id="6" name="Rectangle 4"/>
            <p:cNvSpPr>
              <a:spLocks noChangeArrowheads="1"/>
            </p:cNvSpPr>
            <p:nvPr/>
          </p:nvSpPr>
          <p:spPr bwMode="hidden">
            <a:xfrm>
              <a:off x="0" y="3147"/>
              <a:ext cx="5760" cy="1173"/>
            </a:xfrm>
            <a:prstGeom prst="rect">
              <a:avLst/>
            </a:prstGeom>
            <a:gradFill rotWithShape="0">
              <a:gsLst>
                <a:gs pos="0">
                  <a:schemeClr val="bg1"/>
                </a:gs>
                <a:gs pos="100000">
                  <a:schemeClr val="folHlink"/>
                </a:gs>
              </a:gsLst>
              <a:lin ang="5400000" scaled="1"/>
            </a:gradFill>
            <a:ln w="9525">
              <a:noFill/>
              <a:miter lim="800000"/>
              <a:headEnd/>
              <a:tailEnd/>
            </a:ln>
          </p:spPr>
          <p:txBody>
            <a:bodyPr wrap="none" anchor="ctr"/>
            <a:lstStyle/>
            <a:p>
              <a:pPr>
                <a:defRPr/>
              </a:pPr>
              <a:endParaRPr lang="en-US"/>
            </a:p>
          </p:txBody>
        </p:sp>
      </p:grpSp>
      <p:sp>
        <p:nvSpPr>
          <p:cNvPr id="7" name="AutoShape 10"/>
          <p:cNvSpPr>
            <a:spLocks noChangeArrowheads="1"/>
          </p:cNvSpPr>
          <p:nvPr/>
        </p:nvSpPr>
        <p:spPr bwMode="auto">
          <a:xfrm flipH="1">
            <a:off x="381000" y="2949575"/>
            <a:ext cx="8763000" cy="430213"/>
          </a:xfrm>
          <a:prstGeom prst="homePlate">
            <a:avLst>
              <a:gd name="adj" fmla="val 0"/>
            </a:avLst>
          </a:prstGeom>
          <a:gradFill rotWithShape="0">
            <a:gsLst>
              <a:gs pos="0">
                <a:schemeClr val="bg2"/>
              </a:gs>
              <a:gs pos="50000">
                <a:schemeClr val="folHlink"/>
              </a:gs>
              <a:gs pos="100000">
                <a:schemeClr val="bg2"/>
              </a:gs>
            </a:gsLst>
            <a:lin ang="5400000" scaled="1"/>
          </a:gradFill>
          <a:ln w="9525">
            <a:noFill/>
            <a:miter lim="800000"/>
            <a:headEnd/>
            <a:tailEnd/>
          </a:ln>
          <a:effectLst/>
        </p:spPr>
        <p:txBody>
          <a:bodyPr wrap="none" anchor="ctr"/>
          <a:lstStyle/>
          <a:p>
            <a:pPr>
              <a:defRPr/>
            </a:pPr>
            <a:endParaRPr lang="en-US"/>
          </a:p>
        </p:txBody>
      </p:sp>
      <p:sp>
        <p:nvSpPr>
          <p:cNvPr id="4101" name="Rectangle 5"/>
          <p:cNvSpPr>
            <a:spLocks noGrp="1" noChangeArrowheads="1"/>
          </p:cNvSpPr>
          <p:nvPr>
            <p:ph type="ctrTitle"/>
          </p:nvPr>
        </p:nvSpPr>
        <p:spPr>
          <a:xfrm>
            <a:off x="304800" y="946150"/>
            <a:ext cx="8534400" cy="1778000"/>
          </a:xfrm>
          <a:noFill/>
        </p:spPr>
        <p:txBody>
          <a:bodyPr lIns="91432" rIns="91432" anchor="b"/>
          <a:lstStyle>
            <a:lvl1pPr>
              <a:defRPr>
                <a:solidFill>
                  <a:schemeClr val="tx1"/>
                </a:solidFill>
                <a:effectLst>
                  <a:outerShdw blurRad="38100" dist="38100" dir="2700000" algn="tl">
                    <a:srgbClr val="C0C0C0"/>
                  </a:outerShdw>
                </a:effectLst>
              </a:defRPr>
            </a:lvl1pPr>
          </a:lstStyle>
          <a:p>
            <a:r>
              <a:rPr lang="en-US" altLang="en-US"/>
              <a:t>Click to edit Master title style</a:t>
            </a:r>
          </a:p>
        </p:txBody>
      </p:sp>
      <p:sp>
        <p:nvSpPr>
          <p:cNvPr id="4102" name="Rectangle 6"/>
          <p:cNvSpPr>
            <a:spLocks noGrp="1" noChangeArrowheads="1"/>
          </p:cNvSpPr>
          <p:nvPr>
            <p:ph type="subTitle" idx="1"/>
          </p:nvPr>
        </p:nvSpPr>
        <p:spPr>
          <a:xfrm>
            <a:off x="381000" y="3524250"/>
            <a:ext cx="8458200" cy="2587625"/>
          </a:xfrm>
        </p:spPr>
        <p:txBody>
          <a:bodyPr lIns="91432" tIns="45716" rIns="91432" bIns="45716"/>
          <a:lstStyle>
            <a:lvl1pPr marL="0" indent="0" algn="ctr">
              <a:buFont typeface="Wingdings 2" pitchFamily="18" charset="2"/>
              <a:buNone/>
              <a:defRPr/>
            </a:lvl1pPr>
          </a:lstStyle>
          <a:p>
            <a:r>
              <a:rPr lang="en-US" altLang="en-US"/>
              <a:t>Click to edit Master subtitle style</a:t>
            </a:r>
          </a:p>
        </p:txBody>
      </p:sp>
      <p:sp>
        <p:nvSpPr>
          <p:cNvPr id="8" name="Date Placeholder 7"/>
          <p:cNvSpPr>
            <a:spLocks noGrp="1" noChangeArrowheads="1"/>
          </p:cNvSpPr>
          <p:nvPr>
            <p:ph type="dt" sz="half" idx="10"/>
          </p:nvPr>
        </p:nvSpPr>
        <p:spPr bwMode="auto">
          <a:xfrm>
            <a:off x="1295400" y="6248400"/>
            <a:ext cx="1905000" cy="457200"/>
          </a:xfrm>
          <a:prstGeom prst="rect">
            <a:avLst/>
          </a:prstGeom>
          <a:ln>
            <a:miter lim="800000"/>
            <a:headEnd/>
            <a:tailEnd/>
          </a:ln>
        </p:spPr>
        <p:txBody>
          <a:bodyPr vert="horz" wrap="square" lIns="91432" tIns="45716" rIns="91432" bIns="45716" numCol="1" anchor="t" anchorCtr="0" compatLnSpc="1">
            <a:prstTxWarp prst="textNoShape">
              <a:avLst/>
            </a:prstTxWarp>
          </a:bodyPr>
          <a:lstStyle>
            <a:lvl1pPr>
              <a:spcBef>
                <a:spcPct val="50000"/>
              </a:spcBef>
              <a:defRPr sz="1400">
                <a:solidFill>
                  <a:srgbClr val="FFFFFF"/>
                </a:solidFill>
                <a:latin typeface="Arial Narrow" pitchFamily="34" charset="0"/>
              </a:defRPr>
            </a:lvl1pPr>
          </a:lstStyle>
          <a:p>
            <a:fld id="{12131E37-8DBB-408E-BEE6-404411F0B78A}" type="datetimeFigureOut">
              <a:rPr lang="en-US" smtClean="0"/>
              <a:t>4/13/2022</a:t>
            </a:fld>
            <a:endParaRPr lang="en-US"/>
          </a:p>
        </p:txBody>
      </p:sp>
      <p:sp>
        <p:nvSpPr>
          <p:cNvPr id="9" name="Footer Placeholder 8"/>
          <p:cNvSpPr>
            <a:spLocks noGrp="1" noChangeArrowheads="1"/>
          </p:cNvSpPr>
          <p:nvPr>
            <p:ph type="ftr" sz="quarter" idx="11"/>
          </p:nvPr>
        </p:nvSpPr>
        <p:spPr bwMode="auto">
          <a:xfrm>
            <a:off x="3733800" y="6248400"/>
            <a:ext cx="2895600" cy="457200"/>
          </a:xfrm>
          <a:prstGeom prst="rect">
            <a:avLst/>
          </a:prstGeom>
          <a:ln>
            <a:miter lim="800000"/>
            <a:headEnd/>
            <a:tailEnd/>
          </a:ln>
        </p:spPr>
        <p:txBody>
          <a:bodyPr vert="horz" wrap="square" lIns="91432" tIns="45716" rIns="91432" bIns="45716" numCol="1" anchor="t" anchorCtr="0" compatLnSpc="1">
            <a:prstTxWarp prst="textNoShape">
              <a:avLst/>
            </a:prstTxWarp>
          </a:bodyPr>
          <a:lstStyle>
            <a:lvl1pPr algn="ctr">
              <a:spcBef>
                <a:spcPct val="50000"/>
              </a:spcBef>
              <a:defRPr sz="1400">
                <a:solidFill>
                  <a:srgbClr val="FFFFFF"/>
                </a:solidFill>
                <a:latin typeface="Arial Narrow" pitchFamily="34" charset="0"/>
              </a:defRPr>
            </a:lvl1pPr>
          </a:lstStyle>
          <a:p>
            <a:endParaRPr lang="en-US"/>
          </a:p>
        </p:txBody>
      </p:sp>
      <p:sp>
        <p:nvSpPr>
          <p:cNvPr id="10" name="Rectangle 9"/>
          <p:cNvSpPr>
            <a:spLocks noGrp="1" noChangeArrowheads="1"/>
          </p:cNvSpPr>
          <p:nvPr>
            <p:ph type="sldNum" sz="quarter" idx="12"/>
          </p:nvPr>
        </p:nvSpPr>
        <p:spPr>
          <a:xfrm>
            <a:off x="0" y="6400800"/>
            <a:ext cx="457200" cy="381000"/>
          </a:xfrm>
        </p:spPr>
        <p:txBody>
          <a:bodyPr/>
          <a:lstStyle>
            <a:lvl1pPr>
              <a:defRPr>
                <a:solidFill>
                  <a:srgbClr val="FFFFFF"/>
                </a:solidFill>
              </a:defRPr>
            </a:lvl1pPr>
          </a:lstStyle>
          <a:p>
            <a:fld id="{D90BF375-3C29-418E-9DC9-2C1B906138C5}" type="slidenum">
              <a:rPr lang="en-US" smtClean="0"/>
              <a:t>‹#›</a:t>
            </a:fld>
            <a:endParaRPr lang="en-US"/>
          </a:p>
        </p:txBody>
      </p:sp>
    </p:spTree>
    <p:extLst>
      <p:ext uri="{BB962C8B-B14F-4D97-AF65-F5344CB8AC3E}">
        <p14:creationId xmlns:p14="http://schemas.microsoft.com/office/powerpoint/2010/main" val="588695162"/>
      </p:ext>
    </p:extLst>
  </p:cSld>
  <p:clrMapOvr>
    <a:masterClrMapping/>
  </p:clrMapOvr>
  <p:transition>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fld id="{D90BF375-3C29-418E-9DC9-2C1B906138C5}" type="slidenum">
              <a:rPr lang="en-US" smtClean="0"/>
              <a:t>‹#›</a:t>
            </a:fld>
            <a:endParaRPr lang="en-US"/>
          </a:p>
        </p:txBody>
      </p:sp>
    </p:spTree>
    <p:extLst>
      <p:ext uri="{BB962C8B-B14F-4D97-AF65-F5344CB8AC3E}">
        <p14:creationId xmlns:p14="http://schemas.microsoft.com/office/powerpoint/2010/main" val="1907061967"/>
      </p:ext>
    </p:extLst>
  </p:cSld>
  <p:clrMapOvr>
    <a:masterClrMapping/>
  </p:clrMapOvr>
  <p:transition>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85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705600" cy="685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fld id="{D90BF375-3C29-418E-9DC9-2C1B906138C5}" type="slidenum">
              <a:rPr lang="en-US" smtClean="0"/>
              <a:t>‹#›</a:t>
            </a:fld>
            <a:endParaRPr lang="en-US"/>
          </a:p>
        </p:txBody>
      </p:sp>
    </p:spTree>
    <p:extLst>
      <p:ext uri="{BB962C8B-B14F-4D97-AF65-F5344CB8AC3E}">
        <p14:creationId xmlns:p14="http://schemas.microsoft.com/office/powerpoint/2010/main" val="2704992579"/>
      </p:ext>
    </p:extLst>
  </p:cSld>
  <p:clrMapOvr>
    <a:masterClrMapping/>
  </p:clrMapOvr>
  <p:transition>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fld id="{D90BF375-3C29-418E-9DC9-2C1B906138C5}" type="slidenum">
              <a:rPr lang="en-US" smtClean="0"/>
              <a:t>‹#›</a:t>
            </a:fld>
            <a:endParaRPr lang="en-US"/>
          </a:p>
        </p:txBody>
      </p:sp>
    </p:spTree>
    <p:extLst>
      <p:ext uri="{BB962C8B-B14F-4D97-AF65-F5344CB8AC3E}">
        <p14:creationId xmlns:p14="http://schemas.microsoft.com/office/powerpoint/2010/main" val="212564239"/>
      </p:ext>
    </p:extLst>
  </p:cSld>
  <p:clrMapOvr>
    <a:masterClrMapping/>
  </p:clrMapOvr>
  <p:transition>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fld id="{D90BF375-3C29-418E-9DC9-2C1B906138C5}" type="slidenum">
              <a:rPr lang="en-US" smtClean="0"/>
              <a:t>‹#›</a:t>
            </a:fld>
            <a:endParaRPr lang="en-US"/>
          </a:p>
        </p:txBody>
      </p:sp>
    </p:spTree>
    <p:extLst>
      <p:ext uri="{BB962C8B-B14F-4D97-AF65-F5344CB8AC3E}">
        <p14:creationId xmlns:p14="http://schemas.microsoft.com/office/powerpoint/2010/main" val="1051693369"/>
      </p:ext>
    </p:extLst>
  </p:cSld>
  <p:clrMapOvr>
    <a:masterClrMapping/>
  </p:clrMapOvr>
  <p:transition>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708025"/>
            <a:ext cx="4495800" cy="614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708025"/>
            <a:ext cx="4495800" cy="614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0"/>
          </p:nvPr>
        </p:nvSpPr>
        <p:spPr>
          <a:ln/>
        </p:spPr>
        <p:txBody>
          <a:bodyPr/>
          <a:lstStyle>
            <a:lvl1pPr>
              <a:defRPr/>
            </a:lvl1pPr>
          </a:lstStyle>
          <a:p>
            <a:fld id="{D90BF375-3C29-418E-9DC9-2C1B906138C5}" type="slidenum">
              <a:rPr lang="en-US" smtClean="0"/>
              <a:t>‹#›</a:t>
            </a:fld>
            <a:endParaRPr lang="en-US"/>
          </a:p>
        </p:txBody>
      </p:sp>
    </p:spTree>
    <p:extLst>
      <p:ext uri="{BB962C8B-B14F-4D97-AF65-F5344CB8AC3E}">
        <p14:creationId xmlns:p14="http://schemas.microsoft.com/office/powerpoint/2010/main" val="3135784136"/>
      </p:ext>
    </p:extLst>
  </p:cSld>
  <p:clrMapOvr>
    <a:masterClrMapping/>
  </p:clrMapOvr>
  <p:transition>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sldNum" sz="quarter" idx="10"/>
          </p:nvPr>
        </p:nvSpPr>
        <p:spPr>
          <a:ln/>
        </p:spPr>
        <p:txBody>
          <a:bodyPr/>
          <a:lstStyle>
            <a:lvl1pPr>
              <a:defRPr/>
            </a:lvl1pPr>
          </a:lstStyle>
          <a:p>
            <a:fld id="{D90BF375-3C29-418E-9DC9-2C1B906138C5}" type="slidenum">
              <a:rPr lang="en-US" smtClean="0"/>
              <a:t>‹#›</a:t>
            </a:fld>
            <a:endParaRPr lang="en-US"/>
          </a:p>
        </p:txBody>
      </p:sp>
    </p:spTree>
    <p:extLst>
      <p:ext uri="{BB962C8B-B14F-4D97-AF65-F5344CB8AC3E}">
        <p14:creationId xmlns:p14="http://schemas.microsoft.com/office/powerpoint/2010/main" val="2168841966"/>
      </p:ext>
    </p:extLst>
  </p:cSld>
  <p:clrMapOvr>
    <a:masterClrMapping/>
  </p:clrMapOvr>
  <p:transition>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sldNum" sz="quarter" idx="10"/>
          </p:nvPr>
        </p:nvSpPr>
        <p:spPr>
          <a:ln/>
        </p:spPr>
        <p:txBody>
          <a:bodyPr/>
          <a:lstStyle>
            <a:lvl1pPr>
              <a:defRPr/>
            </a:lvl1pPr>
          </a:lstStyle>
          <a:p>
            <a:fld id="{D90BF375-3C29-418E-9DC9-2C1B906138C5}" type="slidenum">
              <a:rPr lang="en-US" smtClean="0"/>
              <a:t>‹#›</a:t>
            </a:fld>
            <a:endParaRPr lang="en-US"/>
          </a:p>
        </p:txBody>
      </p:sp>
    </p:spTree>
    <p:extLst>
      <p:ext uri="{BB962C8B-B14F-4D97-AF65-F5344CB8AC3E}">
        <p14:creationId xmlns:p14="http://schemas.microsoft.com/office/powerpoint/2010/main" val="1164982267"/>
      </p:ext>
    </p:extLst>
  </p:cSld>
  <p:clrMapOvr>
    <a:masterClrMapping/>
  </p:clrMapOvr>
  <p:transition>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fld id="{D90BF375-3C29-418E-9DC9-2C1B906138C5}" type="slidenum">
              <a:rPr lang="en-US" smtClean="0"/>
              <a:t>‹#›</a:t>
            </a:fld>
            <a:endParaRPr lang="en-US"/>
          </a:p>
        </p:txBody>
      </p:sp>
    </p:spTree>
    <p:extLst>
      <p:ext uri="{BB962C8B-B14F-4D97-AF65-F5344CB8AC3E}">
        <p14:creationId xmlns:p14="http://schemas.microsoft.com/office/powerpoint/2010/main" val="2734674177"/>
      </p:ext>
    </p:extLst>
  </p:cSld>
  <p:clrMapOvr>
    <a:masterClrMapping/>
  </p:clrMapOvr>
  <p:transition>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fld id="{D90BF375-3C29-418E-9DC9-2C1B906138C5}" type="slidenum">
              <a:rPr lang="en-US" smtClean="0"/>
              <a:t>‹#›</a:t>
            </a:fld>
            <a:endParaRPr lang="en-US"/>
          </a:p>
        </p:txBody>
      </p:sp>
    </p:spTree>
    <p:extLst>
      <p:ext uri="{BB962C8B-B14F-4D97-AF65-F5344CB8AC3E}">
        <p14:creationId xmlns:p14="http://schemas.microsoft.com/office/powerpoint/2010/main" val="842876260"/>
      </p:ext>
    </p:extLst>
  </p:cSld>
  <p:clrMapOvr>
    <a:masterClrMapping/>
  </p:clrMapOvr>
  <p:transition>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fld id="{D90BF375-3C29-418E-9DC9-2C1B906138C5}" type="slidenum">
              <a:rPr lang="en-US" smtClean="0"/>
              <a:t>‹#›</a:t>
            </a:fld>
            <a:endParaRPr lang="en-US"/>
          </a:p>
        </p:txBody>
      </p:sp>
    </p:spTree>
    <p:extLst>
      <p:ext uri="{BB962C8B-B14F-4D97-AF65-F5344CB8AC3E}">
        <p14:creationId xmlns:p14="http://schemas.microsoft.com/office/powerpoint/2010/main" val="3373681367"/>
      </p:ext>
    </p:extLst>
  </p:cSld>
  <p:clrMapOvr>
    <a:masterClrMapping/>
  </p:clrMapOvr>
  <p:transition>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0"/>
            <a:ext cx="9144000" cy="701675"/>
          </a:xfrm>
          <a:prstGeom prst="rect">
            <a:avLst/>
          </a:prstGeom>
          <a:solidFill>
            <a:schemeClr val="tx1"/>
          </a:solidFill>
          <a:ln w="9525">
            <a:noFill/>
            <a:miter lim="800000"/>
            <a:headEnd/>
            <a:tailEnd/>
          </a:ln>
        </p:spPr>
        <p:txBody>
          <a:bodyPr vert="horz" wrap="square" lIns="182863" tIns="45716" rIns="182863" bIns="45716" numCol="1" anchor="t" anchorCtr="0" compatLnSpc="1">
            <a:prstTxWarp prst="textNoShape">
              <a:avLst/>
            </a:prstTxWarp>
            <a:spAutoFit/>
          </a:bodyPr>
          <a:lstStyle/>
          <a:p>
            <a:pPr lvl="0"/>
            <a:r>
              <a:rPr lang="en-US" altLang="en-US"/>
              <a:t>Click to edit Master title style</a:t>
            </a:r>
          </a:p>
        </p:txBody>
      </p:sp>
      <p:sp>
        <p:nvSpPr>
          <p:cNvPr id="3075" name="Rectangle 3"/>
          <p:cNvSpPr>
            <a:spLocks noGrp="1" noChangeArrowheads="1"/>
          </p:cNvSpPr>
          <p:nvPr>
            <p:ph type="body" idx="1"/>
          </p:nvPr>
        </p:nvSpPr>
        <p:spPr bwMode="auto">
          <a:xfrm>
            <a:off x="0" y="708025"/>
            <a:ext cx="9144000" cy="6149975"/>
          </a:xfrm>
          <a:prstGeom prst="rect">
            <a:avLst/>
          </a:prstGeom>
          <a:noFill/>
          <a:ln w="9525">
            <a:noFill/>
            <a:miter lim="800000"/>
            <a:headEnd/>
            <a:tailEnd/>
          </a:ln>
        </p:spPr>
        <p:txBody>
          <a:bodyPr vert="horz" wrap="square" lIns="182863" tIns="137148" rIns="182863" bIns="13714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76" name="Rectangle 4"/>
          <p:cNvSpPr>
            <a:spLocks noGrp="1" noChangeArrowheads="1"/>
          </p:cNvSpPr>
          <p:nvPr>
            <p:ph type="sldNum" sz="quarter" idx="4"/>
          </p:nvPr>
        </p:nvSpPr>
        <p:spPr bwMode="auto">
          <a:xfrm>
            <a:off x="8686800" y="6477000"/>
            <a:ext cx="381000" cy="304800"/>
          </a:xfrm>
          <a:prstGeom prst="rect">
            <a:avLst/>
          </a:prstGeom>
          <a:noFill/>
          <a:ln w="9525">
            <a:noFill/>
            <a:miter lim="800000"/>
            <a:headEnd/>
            <a:tailEnd/>
          </a:ln>
        </p:spPr>
        <p:txBody>
          <a:bodyPr vert="horz" wrap="square" lIns="91432" tIns="45716" rIns="91432" bIns="45716" numCol="1" anchor="t" anchorCtr="0" compatLnSpc="1">
            <a:prstTxWarp prst="textNoShape">
              <a:avLst/>
            </a:prstTxWarp>
          </a:bodyPr>
          <a:lstStyle>
            <a:lvl1pPr algn="r">
              <a:spcBef>
                <a:spcPct val="50000"/>
              </a:spcBef>
              <a:defRPr sz="1400">
                <a:latin typeface="Arial Narrow" pitchFamily="34" charset="0"/>
              </a:defRPr>
            </a:lvl1pPr>
          </a:lstStyle>
          <a:p>
            <a:fld id="{D90BF375-3C29-418E-9DC9-2C1B906138C5}" type="slidenum">
              <a:rPr lang="en-US" smtClean="0"/>
              <a:t>‹#›</a:t>
            </a:fld>
            <a:endParaRPr lang="en-US"/>
          </a:p>
        </p:txBody>
      </p:sp>
      <p:sp>
        <p:nvSpPr>
          <p:cNvPr id="3077" name="Rectangle 5"/>
          <p:cNvSpPr>
            <a:spLocks noChangeArrowheads="1"/>
          </p:cNvSpPr>
          <p:nvPr/>
        </p:nvSpPr>
        <p:spPr bwMode="auto">
          <a:xfrm>
            <a:off x="463550" y="1812925"/>
            <a:ext cx="190500" cy="4678363"/>
          </a:xfrm>
          <a:prstGeom prst="rect">
            <a:avLst/>
          </a:prstGeom>
          <a:noFill/>
          <a:ln w="9525">
            <a:noFill/>
            <a:miter lim="800000"/>
            <a:headEnd/>
            <a:tailEnd/>
          </a:ln>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pull dir="d"/>
  </p:transition>
  <p:txStyles>
    <p:titleStyle>
      <a:lvl1pPr algn="l" rtl="0" eaLnBrk="1" fontAlgn="base" hangingPunct="1">
        <a:spcBef>
          <a:spcPct val="0"/>
        </a:spcBef>
        <a:spcAft>
          <a:spcPct val="0"/>
        </a:spcAft>
        <a:defRPr kumimoji="1" sz="4000">
          <a:solidFill>
            <a:schemeClr val="tx2"/>
          </a:solidFill>
          <a:effectLst>
            <a:outerShdw blurRad="38100" dist="38100" dir="2700000" algn="tl">
              <a:srgbClr val="000000"/>
            </a:outerShdw>
          </a:effectLst>
          <a:latin typeface="+mj-lt"/>
          <a:ea typeface="+mj-ea"/>
          <a:cs typeface="+mj-cs"/>
        </a:defRPr>
      </a:lvl1pPr>
      <a:lvl2pPr algn="l" rtl="0" eaLnBrk="1" fontAlgn="base" hangingPunct="1">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2pPr>
      <a:lvl3pPr algn="l" rtl="0" eaLnBrk="1" fontAlgn="base" hangingPunct="1">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3pPr>
      <a:lvl4pPr algn="l" rtl="0" eaLnBrk="1" fontAlgn="base" hangingPunct="1">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4pPr>
      <a:lvl5pPr algn="l" rtl="0" eaLnBrk="1" fontAlgn="base" hangingPunct="1">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5pPr>
      <a:lvl6pPr marL="457200" algn="l" rtl="0" eaLnBrk="1" fontAlgn="base" hangingPunct="1">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6pPr>
      <a:lvl7pPr marL="914400" algn="l" rtl="0" eaLnBrk="1" fontAlgn="base" hangingPunct="1">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7pPr>
      <a:lvl8pPr marL="1371600" algn="l" rtl="0" eaLnBrk="1" fontAlgn="base" hangingPunct="1">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8pPr>
      <a:lvl9pPr marL="1828800" algn="l" rtl="0" eaLnBrk="1" fontAlgn="base" hangingPunct="1">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1" fontAlgn="base" hangingPunct="1">
        <a:spcBef>
          <a:spcPct val="20000"/>
        </a:spcBef>
        <a:spcAft>
          <a:spcPct val="0"/>
        </a:spcAft>
        <a:buClr>
          <a:schemeClr val="accent1"/>
        </a:buClr>
        <a:buSzPct val="85000"/>
        <a:buFont typeface="Wingdings 2" pitchFamily="18" charset="2"/>
        <a:buChar char="ã"/>
        <a:defRPr kumimoji="1" sz="2800">
          <a:solidFill>
            <a:schemeClr val="accent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lr>
          <a:schemeClr val="hlink"/>
        </a:buClr>
        <a:buSzPct val="85000"/>
        <a:buFont typeface="Wingdings" pitchFamily="2" charset="2"/>
        <a:buChar char="l"/>
        <a:defRPr kumimoji="1" sz="2300">
          <a:solidFill>
            <a:schemeClr val="hlink"/>
          </a:solidFill>
          <a:effectLst>
            <a:outerShdw blurRad="38100" dist="38100" dir="2700000" algn="tl">
              <a:srgbClr val="C0C0C0"/>
            </a:outerShdw>
          </a:effectLst>
          <a:latin typeface="+mn-lt"/>
        </a:defRPr>
      </a:lvl2pPr>
      <a:lvl3pPr marL="1143000" indent="-228600" algn="l" rtl="0" eaLnBrk="1" fontAlgn="base" hangingPunct="1">
        <a:spcBef>
          <a:spcPct val="20000"/>
        </a:spcBef>
        <a:spcAft>
          <a:spcPct val="0"/>
        </a:spcAft>
        <a:buClr>
          <a:schemeClr val="tx1"/>
        </a:buClr>
        <a:buFont typeface="Wingdings" pitchFamily="2" charset="2"/>
        <a:buChar char="Ø"/>
        <a:defRPr kumimoji="1" sz="2000">
          <a:solidFill>
            <a:schemeClr val="tx1"/>
          </a:solidFill>
          <a:effectLst>
            <a:outerShdw blurRad="38100" dist="38100" dir="2700000" algn="tl">
              <a:srgbClr val="C0C0C0"/>
            </a:outerShdw>
          </a:effectLst>
          <a:latin typeface="+mn-lt"/>
        </a:defRPr>
      </a:lvl3pPr>
      <a:lvl4pPr marL="1600200" indent="-228600" algn="l" rtl="0" eaLnBrk="1" fontAlgn="base" hangingPunct="1">
        <a:spcBef>
          <a:spcPct val="20000"/>
        </a:spcBef>
        <a:spcAft>
          <a:spcPct val="0"/>
        </a:spcAft>
        <a:buChar char="–"/>
        <a:defRPr kumimoji="1">
          <a:solidFill>
            <a:schemeClr val="tx1"/>
          </a:solidFill>
          <a:effectLst>
            <a:outerShdw blurRad="38100" dist="38100" dir="2700000" algn="tl">
              <a:srgbClr val="C0C0C0"/>
            </a:outerShdw>
          </a:effectLst>
          <a:latin typeface="+mn-lt"/>
        </a:defRPr>
      </a:lvl4pPr>
      <a:lvl5pPr marL="2057400" indent="-228600" algn="l" rtl="0" eaLnBrk="1" fontAlgn="base" hangingPunct="1">
        <a:spcBef>
          <a:spcPct val="20000"/>
        </a:spcBef>
        <a:spcAft>
          <a:spcPct val="0"/>
        </a:spcAft>
        <a:buChar char="»"/>
        <a:defRPr kumimoji="1">
          <a:solidFill>
            <a:schemeClr val="tx1"/>
          </a:solidFill>
          <a:effectLst>
            <a:outerShdw blurRad="38100" dist="38100" dir="2700000" algn="tl">
              <a:srgbClr val="C0C0C0"/>
            </a:outerShdw>
          </a:effectLst>
          <a:latin typeface="+mn-lt"/>
        </a:defRPr>
      </a:lvl5pPr>
      <a:lvl6pPr marL="2514600" indent="-228600" algn="l" rtl="0" eaLnBrk="1" fontAlgn="base" hangingPunct="1">
        <a:spcBef>
          <a:spcPct val="20000"/>
        </a:spcBef>
        <a:spcAft>
          <a:spcPct val="0"/>
        </a:spcAft>
        <a:buChar char="»"/>
        <a:defRPr kumimoji="1">
          <a:solidFill>
            <a:schemeClr val="tx1"/>
          </a:solidFill>
          <a:effectLst>
            <a:outerShdw blurRad="38100" dist="38100" dir="2700000" algn="tl">
              <a:srgbClr val="C0C0C0"/>
            </a:outerShdw>
          </a:effectLst>
          <a:latin typeface="+mn-lt"/>
        </a:defRPr>
      </a:lvl6pPr>
      <a:lvl7pPr marL="2971800" indent="-228600" algn="l" rtl="0" eaLnBrk="1" fontAlgn="base" hangingPunct="1">
        <a:spcBef>
          <a:spcPct val="20000"/>
        </a:spcBef>
        <a:spcAft>
          <a:spcPct val="0"/>
        </a:spcAft>
        <a:buChar char="»"/>
        <a:defRPr kumimoji="1">
          <a:solidFill>
            <a:schemeClr val="tx1"/>
          </a:solidFill>
          <a:effectLst>
            <a:outerShdw blurRad="38100" dist="38100" dir="2700000" algn="tl">
              <a:srgbClr val="C0C0C0"/>
            </a:outerShdw>
          </a:effectLst>
          <a:latin typeface="+mn-lt"/>
        </a:defRPr>
      </a:lvl7pPr>
      <a:lvl8pPr marL="3429000" indent="-228600" algn="l" rtl="0" eaLnBrk="1" fontAlgn="base" hangingPunct="1">
        <a:spcBef>
          <a:spcPct val="20000"/>
        </a:spcBef>
        <a:spcAft>
          <a:spcPct val="0"/>
        </a:spcAft>
        <a:buChar char="»"/>
        <a:defRPr kumimoji="1">
          <a:solidFill>
            <a:schemeClr val="tx1"/>
          </a:solidFill>
          <a:effectLst>
            <a:outerShdw blurRad="38100" dist="38100" dir="2700000" algn="tl">
              <a:srgbClr val="C0C0C0"/>
            </a:outerShdw>
          </a:effectLst>
          <a:latin typeface="+mn-lt"/>
        </a:defRPr>
      </a:lvl8pPr>
      <a:lvl9pPr marL="3886200" indent="-228600" algn="l" rtl="0" eaLnBrk="1" fontAlgn="base" hangingPunct="1">
        <a:spcBef>
          <a:spcPct val="20000"/>
        </a:spcBef>
        <a:spcAft>
          <a:spcPct val="0"/>
        </a:spcAft>
        <a:buChar char="»"/>
        <a:defRPr kumimoji="1">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4.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6.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7.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9.wmf"/><Relationship Id="rId5" Type="http://schemas.openxmlformats.org/officeDocument/2006/relationships/oleObject" Target="../embeddings/oleObject10.bin"/><Relationship Id="rId4" Type="http://schemas.openxmlformats.org/officeDocument/2006/relationships/image" Target="../media/image8.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0.wmf"/></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spec.org/cpu2017/results/cpu2017.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016272"/>
            <a:ext cx="8534400" cy="707878"/>
          </a:xfrm>
        </p:spPr>
        <p:txBody>
          <a:bodyPr/>
          <a:lstStyle/>
          <a:p>
            <a:r>
              <a:rPr lang="en-US" dirty="0" err="1"/>
              <a:t>Performanse</a:t>
            </a:r>
            <a:r>
              <a:rPr lang="en-US" dirty="0"/>
              <a:t> RS</a:t>
            </a:r>
          </a:p>
        </p:txBody>
      </p:sp>
      <p:sp>
        <p:nvSpPr>
          <p:cNvPr id="3" name="Subtitle 2"/>
          <p:cNvSpPr>
            <a:spLocks noGrp="1"/>
          </p:cNvSpPr>
          <p:nvPr>
            <p:ph type="subTitle" idx="1"/>
          </p:nvPr>
        </p:nvSpPr>
        <p:spPr/>
        <p:txBody>
          <a:bodyPr/>
          <a:lstStyle/>
          <a:p>
            <a:pPr algn="l"/>
            <a:r>
              <a:rPr lang="sr-Latn-RS" dirty="0"/>
              <a:t>Mere performansi:</a:t>
            </a:r>
          </a:p>
          <a:p>
            <a:pPr marL="1200150" lvl="1" indent="-457200">
              <a:buFont typeface="Arial" panose="020B0604020202020204" pitchFamily="34" charset="0"/>
              <a:buChar char="•"/>
            </a:pPr>
            <a:r>
              <a:rPr lang="sr-Latn-RS" dirty="0"/>
              <a:t>Procesorsko vreme</a:t>
            </a:r>
          </a:p>
          <a:p>
            <a:pPr marL="1200150" lvl="1" indent="-457200">
              <a:buFont typeface="Arial" panose="020B0604020202020204" pitchFamily="34" charset="0"/>
              <a:buChar char="•"/>
            </a:pPr>
            <a:r>
              <a:rPr lang="sr-Latn-RS" dirty="0"/>
              <a:t>MIPS</a:t>
            </a:r>
          </a:p>
          <a:p>
            <a:pPr marL="1200150" lvl="1" indent="-457200">
              <a:buFont typeface="Arial" panose="020B0604020202020204" pitchFamily="34" charset="0"/>
              <a:buChar char="•"/>
            </a:pPr>
            <a:r>
              <a:rPr lang="sr-Latn-RS" dirty="0"/>
              <a:t>FLOPS</a:t>
            </a:r>
          </a:p>
          <a:p>
            <a:pPr marL="1200150" lvl="1" indent="-457200">
              <a:buFont typeface="Arial" panose="020B0604020202020204" pitchFamily="34" charset="0"/>
              <a:buChar char="•"/>
            </a:pPr>
            <a:r>
              <a:rPr lang="sr-Latn-RS" dirty="0"/>
              <a:t>Ubrzanje</a:t>
            </a:r>
          </a:p>
          <a:p>
            <a:pPr marL="1200150" lvl="1" indent="-457200">
              <a:buFont typeface="Arial" panose="020B0604020202020204" pitchFamily="34" charset="0"/>
              <a:buChar char="•"/>
            </a:pPr>
            <a:r>
              <a:rPr lang="sr-Latn-RS" dirty="0"/>
              <a:t>Benčmark programi</a:t>
            </a:r>
          </a:p>
          <a:p>
            <a:pPr marL="457200" indent="-457200" algn="l">
              <a:buFont typeface="Arial" panose="020B0604020202020204" pitchFamily="34" charset="0"/>
              <a:buChar char="•"/>
            </a:pPr>
            <a:endParaRPr lang="sr-Latn-RS" dirty="0"/>
          </a:p>
          <a:p>
            <a:endParaRPr lang="en-US" dirty="0"/>
          </a:p>
        </p:txBody>
      </p:sp>
    </p:spTree>
    <p:extLst>
      <p:ext uri="{BB962C8B-B14F-4D97-AF65-F5344CB8AC3E}">
        <p14:creationId xmlns:p14="http://schemas.microsoft.com/office/powerpoint/2010/main" val="3489226483"/>
      </p:ext>
    </p:extLst>
  </p:cSld>
  <p:clrMapOvr>
    <a:masterClrMapping/>
  </p:clrMapOvr>
  <p:transition>
    <p:pull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673100" y="317500"/>
            <a:ext cx="8001000" cy="444500"/>
          </a:xfrm>
          <a:prstGeom prst="rect">
            <a:avLst/>
          </a:prstGeom>
          <a:solidFill>
            <a:schemeClr val="tx1"/>
          </a:solidFill>
          <a:ln>
            <a:noFill/>
          </a:ln>
          <a:effectLst/>
        </p:spPr>
        <p:txBody>
          <a:bodyPr lIns="92075" tIns="46038" rIns="92075" bIns="46038" anchor="ctr"/>
          <a:lstStyle>
            <a:lvl1pPr>
              <a:defRPr>
                <a:solidFill>
                  <a:schemeClr val="tx1"/>
                </a:solidFill>
                <a:latin typeface="Arial" charset="0"/>
                <a:cs typeface="Arial" charset="0"/>
              </a:defRPr>
            </a:lvl1pPr>
            <a:lvl2pPr>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pPr>
              <a:defRPr/>
            </a:pPr>
            <a:r>
              <a:rPr kumimoji="1" lang="en-US" altLang="en-US" sz="2400" b="1">
                <a:solidFill>
                  <a:schemeClr val="tx2"/>
                </a:solidFill>
                <a:effectLst>
                  <a:outerShdw blurRad="38100" dist="38100" dir="2700000" algn="tl">
                    <a:srgbClr val="000000"/>
                  </a:outerShdw>
                </a:effectLst>
                <a:latin typeface="Tahoma" pitchFamily="34" charset="0"/>
              </a:rPr>
              <a:t>Primer</a:t>
            </a:r>
          </a:p>
        </p:txBody>
      </p:sp>
      <p:sp>
        <p:nvSpPr>
          <p:cNvPr id="67587" name="Rectangle 3"/>
          <p:cNvSpPr>
            <a:spLocks noChangeArrowheads="1"/>
          </p:cNvSpPr>
          <p:nvPr/>
        </p:nvSpPr>
        <p:spPr bwMode="auto">
          <a:xfrm>
            <a:off x="622300" y="812800"/>
            <a:ext cx="8077200" cy="5410200"/>
          </a:xfrm>
          <a:prstGeom prst="rect">
            <a:avLst/>
          </a:prstGeom>
          <a:noFill/>
          <a:ln>
            <a:noFill/>
          </a:ln>
          <a:effectLst/>
        </p:spPr>
        <p:txBody>
          <a:bodyPr lIns="92075" tIns="46038" rIns="92075" bIns="46038"/>
          <a:lstStyle>
            <a:lvl1pPr marL="342900" indent="-342900">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a:spcBef>
                <a:spcPct val="20000"/>
              </a:spcBef>
              <a:buClr>
                <a:schemeClr val="accent1"/>
              </a:buClr>
              <a:buSzPct val="85000"/>
              <a:buFont typeface="Wingdings 2" pitchFamily="18" charset="2"/>
              <a:buChar char="ã"/>
              <a:defRPr/>
            </a:pPr>
            <a:r>
              <a:rPr kumimoji="1" lang="en-US" altLang="en-US" sz="2800" dirty="0">
                <a:solidFill>
                  <a:schemeClr val="accent1"/>
                </a:solidFill>
                <a:effectLst>
                  <a:outerShdw blurRad="38100" dist="38100" dir="2700000" algn="tl">
                    <a:srgbClr val="C0C0C0"/>
                  </a:outerShdw>
                </a:effectLst>
                <a:latin typeface="Tahoma" pitchFamily="34" charset="0"/>
              </a:rPr>
              <a:t>Program se </a:t>
            </a:r>
            <a:r>
              <a:rPr kumimoji="1" lang="en-US" altLang="en-US" sz="2800" dirty="0" err="1">
                <a:solidFill>
                  <a:schemeClr val="accent1"/>
                </a:solidFill>
                <a:effectLst>
                  <a:outerShdw blurRad="38100" dist="38100" dir="2700000" algn="tl">
                    <a:srgbClr val="C0C0C0"/>
                  </a:outerShdw>
                </a:effectLst>
                <a:latin typeface="Tahoma" pitchFamily="34" charset="0"/>
              </a:rPr>
              <a:t>i</a:t>
            </a:r>
            <a:r>
              <a:rPr kumimoji="1" lang="hr-HR" altLang="en-US" sz="2800" dirty="0">
                <a:solidFill>
                  <a:schemeClr val="accent1"/>
                </a:solidFill>
                <a:effectLst>
                  <a:outerShdw blurRad="38100" dist="38100" dir="2700000" algn="tl">
                    <a:srgbClr val="C0C0C0"/>
                  </a:outerShdw>
                </a:effectLst>
                <a:latin typeface="Tahoma" pitchFamily="34" charset="0"/>
              </a:rPr>
              <a:t>zvršava na odredjenoj mašini sa sledećim karakteristikama: </a:t>
            </a:r>
          </a:p>
          <a:p>
            <a:pPr lvl="1">
              <a:spcBef>
                <a:spcPct val="20000"/>
              </a:spcBef>
              <a:buClr>
                <a:schemeClr val="accent1"/>
              </a:buClr>
              <a:buSzPct val="85000"/>
              <a:buFont typeface="Wingdings 2" pitchFamily="18" charset="2"/>
              <a:buChar char="ã"/>
              <a:defRPr/>
            </a:pPr>
            <a:r>
              <a:rPr kumimoji="1" lang="hr-HR" altLang="en-US" sz="2000" dirty="0">
                <a:solidFill>
                  <a:schemeClr val="hlink"/>
                </a:solidFill>
                <a:effectLst>
                  <a:outerShdw blurRad="38100" dist="38100" dir="2700000" algn="tl">
                    <a:srgbClr val="C0C0C0"/>
                  </a:outerShdw>
                </a:effectLst>
                <a:latin typeface="Tahoma" pitchFamily="34" charset="0"/>
              </a:rPr>
              <a:t>Ukupan broj instrukcija u programu: </a:t>
            </a:r>
            <a:r>
              <a:rPr kumimoji="1" lang="en-US" altLang="en-US" sz="2000" dirty="0">
                <a:solidFill>
                  <a:schemeClr val="hlink"/>
                </a:solidFill>
                <a:effectLst>
                  <a:outerShdw blurRad="38100" dist="38100" dir="2700000" algn="tl">
                    <a:srgbClr val="C0C0C0"/>
                  </a:outerShdw>
                </a:effectLst>
                <a:latin typeface="Tahoma" pitchFamily="34" charset="0"/>
              </a:rPr>
              <a:t>10,000,000 </a:t>
            </a:r>
            <a:endParaRPr kumimoji="1" lang="hr-HR" altLang="en-US" sz="2000" dirty="0">
              <a:solidFill>
                <a:schemeClr val="hlink"/>
              </a:solidFill>
              <a:effectLst>
                <a:outerShdw blurRad="38100" dist="38100" dir="2700000" algn="tl">
                  <a:srgbClr val="C0C0C0"/>
                </a:outerShdw>
              </a:effectLst>
              <a:latin typeface="Tahoma" pitchFamily="34" charset="0"/>
            </a:endParaRPr>
          </a:p>
          <a:p>
            <a:pPr lvl="1">
              <a:spcBef>
                <a:spcPct val="20000"/>
              </a:spcBef>
              <a:buClr>
                <a:schemeClr val="accent1"/>
              </a:buClr>
              <a:buSzPct val="85000"/>
              <a:buFont typeface="Wingdings 2" pitchFamily="18" charset="2"/>
              <a:buChar char="ã"/>
              <a:defRPr/>
            </a:pPr>
            <a:r>
              <a:rPr kumimoji="1" lang="hr-HR" altLang="en-US" sz="2000" dirty="0">
                <a:solidFill>
                  <a:schemeClr val="hlink"/>
                </a:solidFill>
                <a:effectLst>
                  <a:outerShdw blurRad="38100" dist="38100" dir="2700000" algn="tl">
                    <a:srgbClr val="C0C0C0"/>
                  </a:outerShdw>
                </a:effectLst>
                <a:latin typeface="Tahoma" pitchFamily="34" charset="0"/>
              </a:rPr>
              <a:t>Srednji broj taktova po instrukciji,</a:t>
            </a:r>
            <a:r>
              <a:rPr kumimoji="1" lang="en-US" altLang="en-US" sz="2000" dirty="0">
                <a:solidFill>
                  <a:schemeClr val="hlink"/>
                </a:solidFill>
                <a:effectLst>
                  <a:outerShdw blurRad="38100" dist="38100" dir="2700000" algn="tl">
                    <a:srgbClr val="C0C0C0"/>
                  </a:outerShdw>
                </a:effectLst>
                <a:latin typeface="Tahoma" pitchFamily="34" charset="0"/>
              </a:rPr>
              <a:t> CPI :  2.5  </a:t>
            </a:r>
            <a:r>
              <a:rPr kumimoji="1" lang="hr-HR" altLang="en-US" sz="2000" dirty="0">
                <a:solidFill>
                  <a:schemeClr val="hlink"/>
                </a:solidFill>
                <a:effectLst>
                  <a:outerShdw blurRad="38100" dist="38100" dir="2700000" algn="tl">
                    <a:srgbClr val="C0C0C0"/>
                  </a:outerShdw>
                </a:effectLst>
                <a:latin typeface="Tahoma" pitchFamily="34" charset="0"/>
              </a:rPr>
              <a:t>clk</a:t>
            </a:r>
            <a:r>
              <a:rPr kumimoji="1" lang="en-US" altLang="en-US" sz="2000" dirty="0">
                <a:solidFill>
                  <a:schemeClr val="hlink"/>
                </a:solidFill>
                <a:effectLst>
                  <a:outerShdw blurRad="38100" dist="38100" dir="2700000" algn="tl">
                    <a:srgbClr val="C0C0C0"/>
                  </a:outerShdw>
                </a:effectLst>
                <a:latin typeface="Tahoma" pitchFamily="34" charset="0"/>
              </a:rPr>
              <a:t>/</a:t>
            </a:r>
            <a:r>
              <a:rPr kumimoji="1" lang="en-US" altLang="en-US" sz="2000" dirty="0" err="1">
                <a:solidFill>
                  <a:schemeClr val="hlink"/>
                </a:solidFill>
                <a:effectLst>
                  <a:outerShdw blurRad="38100" dist="38100" dir="2700000" algn="tl">
                    <a:srgbClr val="C0C0C0"/>
                  </a:outerShdw>
                </a:effectLst>
                <a:latin typeface="Tahoma" pitchFamily="34" charset="0"/>
              </a:rPr>
              <a:t>instru</a:t>
            </a:r>
            <a:r>
              <a:rPr kumimoji="1" lang="hr-HR" altLang="en-US" sz="2000" dirty="0">
                <a:solidFill>
                  <a:schemeClr val="hlink"/>
                </a:solidFill>
                <a:effectLst>
                  <a:outerShdw blurRad="38100" dist="38100" dir="2700000" algn="tl">
                    <a:srgbClr val="C0C0C0"/>
                  </a:outerShdw>
                </a:effectLst>
                <a:latin typeface="Tahoma" pitchFamily="34" charset="0"/>
              </a:rPr>
              <a:t>k</a:t>
            </a:r>
            <a:r>
              <a:rPr kumimoji="1" lang="en-US" altLang="en-US" sz="2000" dirty="0">
                <a:solidFill>
                  <a:schemeClr val="hlink"/>
                </a:solidFill>
                <a:effectLst>
                  <a:outerShdw blurRad="38100" dist="38100" dir="2700000" algn="tl">
                    <a:srgbClr val="C0C0C0"/>
                  </a:outerShdw>
                </a:effectLst>
                <a:latin typeface="Tahoma" pitchFamily="34" charset="0"/>
              </a:rPr>
              <a:t>ci</a:t>
            </a:r>
            <a:r>
              <a:rPr kumimoji="1" lang="hr-HR" altLang="en-US" sz="2000" dirty="0">
                <a:solidFill>
                  <a:schemeClr val="hlink"/>
                </a:solidFill>
                <a:effectLst>
                  <a:outerShdw blurRad="38100" dist="38100" dir="2700000" algn="tl">
                    <a:srgbClr val="C0C0C0"/>
                  </a:outerShdw>
                </a:effectLst>
                <a:latin typeface="Tahoma" pitchFamily="34" charset="0"/>
              </a:rPr>
              <a:t>ji</a:t>
            </a:r>
            <a:r>
              <a:rPr kumimoji="1" lang="en-US" altLang="en-US" sz="2000" dirty="0">
                <a:solidFill>
                  <a:schemeClr val="hlink"/>
                </a:solidFill>
                <a:effectLst>
                  <a:outerShdw blurRad="38100" dist="38100" dir="2700000" algn="tl">
                    <a:srgbClr val="C0C0C0"/>
                  </a:outerShdw>
                </a:effectLst>
                <a:latin typeface="Tahoma" pitchFamily="34" charset="0"/>
              </a:rPr>
              <a:t>.</a:t>
            </a:r>
          </a:p>
          <a:p>
            <a:pPr lvl="1">
              <a:spcBef>
                <a:spcPct val="20000"/>
              </a:spcBef>
              <a:buClr>
                <a:schemeClr val="hlink"/>
              </a:buClr>
              <a:buSzPct val="85000"/>
              <a:buFont typeface="Wingdings" pitchFamily="2" charset="2"/>
              <a:buChar char="l"/>
              <a:defRPr/>
            </a:pPr>
            <a:r>
              <a:rPr kumimoji="1" lang="hr-HR" altLang="en-US" sz="2000" dirty="0">
                <a:solidFill>
                  <a:schemeClr val="hlink"/>
                </a:solidFill>
                <a:effectLst>
                  <a:outerShdw blurRad="38100" dist="38100" dir="2700000" algn="tl">
                    <a:srgbClr val="C0C0C0"/>
                  </a:outerShdw>
                </a:effectLst>
                <a:latin typeface="Tahoma" pitchFamily="34" charset="0"/>
              </a:rPr>
              <a:t>Radna frekvencija </a:t>
            </a:r>
            <a:r>
              <a:rPr kumimoji="1" lang="en-US" altLang="en-US" sz="2000" dirty="0">
                <a:solidFill>
                  <a:schemeClr val="hlink"/>
                </a:solidFill>
                <a:effectLst>
                  <a:outerShdw blurRad="38100" dist="38100" dir="2700000" algn="tl">
                    <a:srgbClr val="C0C0C0"/>
                  </a:outerShdw>
                </a:effectLst>
                <a:latin typeface="Tahoma" pitchFamily="34" charset="0"/>
              </a:rPr>
              <a:t>CPU :  200 </a:t>
            </a:r>
            <a:r>
              <a:rPr kumimoji="1" lang="en-US" altLang="en-US" sz="2000" dirty="0" err="1">
                <a:solidFill>
                  <a:schemeClr val="hlink"/>
                </a:solidFill>
                <a:effectLst>
                  <a:outerShdw blurRad="38100" dist="38100" dir="2700000" algn="tl">
                    <a:srgbClr val="C0C0C0"/>
                  </a:outerShdw>
                </a:effectLst>
                <a:latin typeface="Tahoma" pitchFamily="34" charset="0"/>
              </a:rPr>
              <a:t>MHz.</a:t>
            </a:r>
            <a:endParaRPr kumimoji="1" lang="en-US" altLang="en-US" sz="2000" dirty="0">
              <a:solidFill>
                <a:schemeClr val="hlink"/>
              </a:solidFill>
              <a:effectLst>
                <a:outerShdw blurRad="38100" dist="38100" dir="2700000" algn="tl">
                  <a:srgbClr val="C0C0C0"/>
                </a:outerShdw>
              </a:effectLst>
              <a:latin typeface="Tahoma" pitchFamily="34" charset="0"/>
            </a:endParaRPr>
          </a:p>
          <a:p>
            <a:pPr>
              <a:spcBef>
                <a:spcPct val="20000"/>
              </a:spcBef>
              <a:buClr>
                <a:schemeClr val="accent1"/>
              </a:buClr>
              <a:buSzPct val="85000"/>
              <a:buFont typeface="Wingdings 2" pitchFamily="18" charset="2"/>
              <a:buChar char="ã"/>
              <a:defRPr/>
            </a:pPr>
            <a:r>
              <a:rPr kumimoji="1" lang="hr-HR" altLang="en-US" sz="2800" dirty="0">
                <a:solidFill>
                  <a:schemeClr val="accent1"/>
                </a:solidFill>
                <a:effectLst>
                  <a:outerShdw blurRad="38100" dist="38100" dir="2700000" algn="tl">
                    <a:srgbClr val="C0C0C0"/>
                  </a:outerShdw>
                </a:effectLst>
                <a:latin typeface="Tahoma" pitchFamily="34" charset="0"/>
              </a:rPr>
              <a:t>Koliko je vreme izvršenje ovog programa?</a:t>
            </a:r>
            <a:endParaRPr kumimoji="1" lang="en-US" altLang="en-US" sz="2800" dirty="0">
              <a:solidFill>
                <a:schemeClr val="accent1"/>
              </a:solidFill>
              <a:effectLst>
                <a:outerShdw blurRad="38100" dist="38100" dir="2700000" algn="tl">
                  <a:srgbClr val="C0C0C0"/>
                </a:outerShdw>
              </a:effectLst>
              <a:latin typeface="Tahoma" pitchFamily="34" charset="0"/>
            </a:endParaRPr>
          </a:p>
          <a:p>
            <a:pPr>
              <a:spcBef>
                <a:spcPct val="20000"/>
              </a:spcBef>
              <a:buClr>
                <a:schemeClr val="accent1"/>
              </a:buClr>
              <a:buSzPct val="85000"/>
              <a:buFont typeface="Wingdings 2" pitchFamily="18" charset="2"/>
              <a:buChar char="ã"/>
              <a:defRPr/>
            </a:pPr>
            <a:endParaRPr kumimoji="1" lang="en-US" altLang="en-US" sz="2800" dirty="0">
              <a:solidFill>
                <a:schemeClr val="accent1"/>
              </a:solidFill>
              <a:effectLst>
                <a:outerShdw blurRad="38100" dist="38100" dir="2700000" algn="tl">
                  <a:srgbClr val="C0C0C0"/>
                </a:outerShdw>
              </a:effectLst>
              <a:latin typeface="Tahoma" pitchFamily="34" charset="0"/>
            </a:endParaRPr>
          </a:p>
          <a:p>
            <a:pPr>
              <a:spcBef>
                <a:spcPct val="20000"/>
              </a:spcBef>
              <a:buClr>
                <a:schemeClr val="accent1"/>
              </a:buClr>
              <a:buSzPct val="85000"/>
              <a:buFont typeface="Wingdings 2" pitchFamily="18" charset="2"/>
              <a:buNone/>
              <a:defRPr/>
            </a:pPr>
            <a:endParaRPr kumimoji="1" lang="en-US" altLang="en-US" sz="2800" dirty="0">
              <a:solidFill>
                <a:schemeClr val="accent1"/>
              </a:solidFill>
              <a:effectLst>
                <a:outerShdw blurRad="38100" dist="38100" dir="2700000" algn="tl">
                  <a:srgbClr val="C0C0C0"/>
                </a:outerShdw>
              </a:effectLst>
              <a:latin typeface="Tahoma" pitchFamily="34" charset="0"/>
            </a:endParaRPr>
          </a:p>
          <a:p>
            <a:pPr>
              <a:spcBef>
                <a:spcPct val="20000"/>
              </a:spcBef>
              <a:buClr>
                <a:schemeClr val="accent1"/>
              </a:buClr>
              <a:buSzPct val="85000"/>
              <a:buFont typeface="Wingdings 2" pitchFamily="18" charset="2"/>
              <a:buNone/>
              <a:defRPr/>
            </a:pPr>
            <a:endParaRPr kumimoji="1" lang="en-US" altLang="en-US" sz="1400" dirty="0">
              <a:solidFill>
                <a:schemeClr val="accent1"/>
              </a:solidFill>
              <a:effectLst>
                <a:outerShdw blurRad="38100" dist="38100" dir="2700000" algn="tl">
                  <a:srgbClr val="C0C0C0"/>
                </a:outerShdw>
              </a:effectLst>
              <a:latin typeface="Tahoma" pitchFamily="34" charset="0"/>
            </a:endParaRPr>
          </a:p>
          <a:p>
            <a:pPr>
              <a:spcBef>
                <a:spcPct val="20000"/>
              </a:spcBef>
              <a:buClr>
                <a:schemeClr val="accent1"/>
              </a:buClr>
              <a:buSzPct val="85000"/>
              <a:buFont typeface="Wingdings 2" pitchFamily="18" charset="2"/>
              <a:buNone/>
              <a:defRPr/>
            </a:pPr>
            <a:r>
              <a:rPr kumimoji="1" lang="hr-HR" altLang="en-US" sz="2000" dirty="0">
                <a:solidFill>
                  <a:schemeClr val="accent1"/>
                </a:solidFill>
                <a:effectLst>
                  <a:outerShdw blurRad="38100" dist="38100" dir="2700000" algn="tl">
                    <a:srgbClr val="C0C0C0"/>
                  </a:outerShdw>
                </a:effectLst>
                <a:latin typeface="Tahoma" pitchFamily="34" charset="0"/>
              </a:rPr>
              <a:t>Tcpu</a:t>
            </a:r>
            <a:r>
              <a:rPr kumimoji="1" lang="en-US" altLang="en-US" sz="2000" dirty="0">
                <a:solidFill>
                  <a:schemeClr val="accent1"/>
                </a:solidFill>
                <a:effectLst>
                  <a:outerShdw blurRad="38100" dist="38100" dir="2700000" algn="tl">
                    <a:srgbClr val="C0C0C0"/>
                  </a:outerShdw>
                </a:effectLst>
                <a:latin typeface="Tahoma" pitchFamily="34" charset="0"/>
              </a:rPr>
              <a:t> =  </a:t>
            </a:r>
            <a:r>
              <a:rPr kumimoji="1" lang="hr-HR" altLang="en-US" sz="2000" dirty="0">
                <a:solidFill>
                  <a:schemeClr val="accent1"/>
                </a:solidFill>
                <a:effectLst>
                  <a:outerShdw blurRad="38100" dist="38100" dir="2700000" algn="tl">
                    <a:srgbClr val="C0C0C0"/>
                  </a:outerShdw>
                </a:effectLst>
                <a:latin typeface="Tahoma" pitchFamily="34" charset="0"/>
              </a:rPr>
              <a:t>Broj instrukcija</a:t>
            </a:r>
            <a:r>
              <a:rPr kumimoji="1" lang="en-US" altLang="en-US" sz="2000" dirty="0">
                <a:solidFill>
                  <a:schemeClr val="accent1"/>
                </a:solidFill>
                <a:effectLst>
                  <a:outerShdw blurRad="38100" dist="38100" dir="2700000" algn="tl">
                    <a:srgbClr val="C0C0C0"/>
                  </a:outerShdw>
                </a:effectLst>
                <a:latin typeface="Tahoma" pitchFamily="34" charset="0"/>
              </a:rPr>
              <a:t>  x  CPI</a:t>
            </a:r>
            <a:r>
              <a:rPr kumimoji="1" lang="en-US" altLang="en-US" sz="2000" baseline="-25000" dirty="0">
                <a:solidFill>
                  <a:schemeClr val="accent1"/>
                </a:solidFill>
                <a:effectLst>
                  <a:outerShdw blurRad="38100" dist="38100" dir="2700000" algn="tl">
                    <a:srgbClr val="C0C0C0"/>
                  </a:outerShdw>
                </a:effectLst>
                <a:latin typeface="Tahoma" pitchFamily="34" charset="0"/>
              </a:rPr>
              <a:t>  </a:t>
            </a:r>
            <a:r>
              <a:rPr kumimoji="1" lang="en-US" altLang="en-US" sz="2000" dirty="0">
                <a:solidFill>
                  <a:schemeClr val="accent1"/>
                </a:solidFill>
                <a:effectLst>
                  <a:outerShdw blurRad="38100" dist="38100" dir="2700000" algn="tl">
                    <a:srgbClr val="C0C0C0"/>
                  </a:outerShdw>
                </a:effectLst>
                <a:latin typeface="Tahoma" pitchFamily="34" charset="0"/>
              </a:rPr>
              <a:t>x  </a:t>
            </a:r>
            <a:r>
              <a:rPr kumimoji="1" lang="hr-HR" altLang="en-US" sz="2000" dirty="0">
                <a:solidFill>
                  <a:schemeClr val="accent1"/>
                </a:solidFill>
                <a:effectLst>
                  <a:outerShdw blurRad="38100" dist="38100" dir="2700000" algn="tl">
                    <a:srgbClr val="C0C0C0"/>
                  </a:outerShdw>
                </a:effectLst>
                <a:latin typeface="Tahoma" pitchFamily="34" charset="0"/>
              </a:rPr>
              <a:t>Tclk</a:t>
            </a:r>
            <a:endParaRPr kumimoji="1" lang="en-US" altLang="en-US" sz="2000" dirty="0">
              <a:solidFill>
                <a:schemeClr val="accent1"/>
              </a:solidFill>
              <a:effectLst>
                <a:outerShdw blurRad="38100" dist="38100" dir="2700000" algn="tl">
                  <a:srgbClr val="C0C0C0"/>
                </a:outerShdw>
              </a:effectLst>
              <a:latin typeface="Tahoma" pitchFamily="34" charset="0"/>
            </a:endParaRPr>
          </a:p>
          <a:p>
            <a:pPr>
              <a:spcBef>
                <a:spcPct val="20000"/>
              </a:spcBef>
              <a:buClr>
                <a:schemeClr val="accent1"/>
              </a:buClr>
              <a:buSzPct val="85000"/>
              <a:buFont typeface="Wingdings 2" pitchFamily="18" charset="2"/>
              <a:buNone/>
              <a:defRPr/>
            </a:pPr>
            <a:r>
              <a:rPr kumimoji="1" lang="en-US" altLang="en-US" sz="2000" dirty="0">
                <a:solidFill>
                  <a:schemeClr val="accent1"/>
                </a:solidFill>
                <a:effectLst>
                  <a:outerShdw blurRad="38100" dist="38100" dir="2700000" algn="tl">
                    <a:srgbClr val="C0C0C0"/>
                  </a:outerShdw>
                </a:effectLst>
                <a:latin typeface="Tahoma" pitchFamily="34" charset="0"/>
              </a:rPr>
              <a:t>                  =     10,000,000          x   2.5  x   1 / </a:t>
            </a:r>
            <a:r>
              <a:rPr kumimoji="1" lang="hr-HR" altLang="en-US" sz="2000" dirty="0">
                <a:solidFill>
                  <a:schemeClr val="accent1"/>
                </a:solidFill>
                <a:effectLst>
                  <a:outerShdw blurRad="38100" dist="38100" dir="2700000" algn="tl">
                    <a:srgbClr val="C0C0C0"/>
                  </a:outerShdw>
                </a:effectLst>
                <a:latin typeface="Tahoma" pitchFamily="34" charset="0"/>
              </a:rPr>
              <a:t>f</a:t>
            </a:r>
            <a:r>
              <a:rPr kumimoji="1" lang="hr-HR" altLang="en-US" sz="2000" baseline="-25000" dirty="0">
                <a:solidFill>
                  <a:schemeClr val="accent1"/>
                </a:solidFill>
                <a:effectLst>
                  <a:outerShdw blurRad="38100" dist="38100" dir="2700000" algn="tl">
                    <a:srgbClr val="C0C0C0"/>
                  </a:outerShdw>
                </a:effectLst>
                <a:latin typeface="Tahoma" pitchFamily="34" charset="0"/>
              </a:rPr>
              <a:t>clk</a:t>
            </a:r>
            <a:r>
              <a:rPr kumimoji="1" lang="en-US" altLang="en-US" sz="2000" dirty="0">
                <a:solidFill>
                  <a:schemeClr val="accent1"/>
                </a:solidFill>
                <a:effectLst>
                  <a:outerShdw blurRad="38100" dist="38100" dir="2700000" algn="tl">
                    <a:srgbClr val="C0C0C0"/>
                  </a:outerShdw>
                </a:effectLst>
                <a:latin typeface="Tahoma" pitchFamily="34" charset="0"/>
              </a:rPr>
              <a:t> </a:t>
            </a:r>
          </a:p>
          <a:p>
            <a:pPr>
              <a:spcBef>
                <a:spcPct val="20000"/>
              </a:spcBef>
              <a:buClr>
                <a:schemeClr val="accent1"/>
              </a:buClr>
              <a:buSzPct val="85000"/>
              <a:buFont typeface="Wingdings 2" pitchFamily="18" charset="2"/>
              <a:buNone/>
              <a:defRPr/>
            </a:pPr>
            <a:r>
              <a:rPr kumimoji="1" lang="en-US" altLang="en-US" sz="2000" dirty="0">
                <a:solidFill>
                  <a:schemeClr val="accent1"/>
                </a:solidFill>
                <a:effectLst>
                  <a:outerShdw blurRad="38100" dist="38100" dir="2700000" algn="tl">
                    <a:srgbClr val="C0C0C0"/>
                  </a:outerShdw>
                </a:effectLst>
                <a:latin typeface="Tahoma" pitchFamily="34" charset="0"/>
              </a:rPr>
              <a:t>                  =     10,000,000          x   2.5  x    5x10</a:t>
            </a:r>
            <a:r>
              <a:rPr kumimoji="1" lang="en-US" altLang="en-US" sz="2000" baseline="30000" dirty="0">
                <a:solidFill>
                  <a:schemeClr val="accent1"/>
                </a:solidFill>
                <a:effectLst>
                  <a:outerShdw blurRad="38100" dist="38100" dir="2700000" algn="tl">
                    <a:srgbClr val="C0C0C0"/>
                  </a:outerShdw>
                </a:effectLst>
                <a:latin typeface="Tahoma" pitchFamily="34" charset="0"/>
              </a:rPr>
              <a:t>-9</a:t>
            </a:r>
          </a:p>
          <a:p>
            <a:pPr>
              <a:spcBef>
                <a:spcPct val="20000"/>
              </a:spcBef>
              <a:buClr>
                <a:schemeClr val="accent1"/>
              </a:buClr>
              <a:buSzPct val="85000"/>
              <a:buFont typeface="Wingdings 2" pitchFamily="18" charset="2"/>
              <a:buNone/>
              <a:defRPr/>
            </a:pPr>
            <a:r>
              <a:rPr kumimoji="1" lang="hr-HR" altLang="en-US" sz="2000" baseline="30000" dirty="0">
                <a:solidFill>
                  <a:schemeClr val="accent1"/>
                </a:solidFill>
                <a:effectLst>
                  <a:outerShdw blurRad="38100" dist="38100" dir="2700000" algn="tl">
                    <a:srgbClr val="C0C0C0"/>
                  </a:outerShdw>
                </a:effectLst>
                <a:latin typeface="Tahoma" pitchFamily="34" charset="0"/>
              </a:rPr>
              <a:t>  </a:t>
            </a:r>
            <a:r>
              <a:rPr kumimoji="1" lang="en-US" altLang="en-US" sz="2000" baseline="30000" dirty="0">
                <a:solidFill>
                  <a:schemeClr val="accent1"/>
                </a:solidFill>
                <a:effectLst>
                  <a:outerShdw blurRad="38100" dist="38100" dir="2700000" algn="tl">
                    <a:srgbClr val="C0C0C0"/>
                  </a:outerShdw>
                </a:effectLst>
                <a:latin typeface="Tahoma" pitchFamily="34" charset="0"/>
              </a:rPr>
              <a:t>                          </a:t>
            </a:r>
            <a:r>
              <a:rPr kumimoji="1" lang="en-US" altLang="en-US" sz="2000" dirty="0">
                <a:solidFill>
                  <a:schemeClr val="accent1"/>
                </a:solidFill>
                <a:effectLst>
                  <a:outerShdw blurRad="38100" dist="38100" dir="2700000" algn="tl">
                    <a:srgbClr val="C0C0C0"/>
                  </a:outerShdw>
                </a:effectLst>
                <a:latin typeface="Tahoma" pitchFamily="34" charset="0"/>
              </a:rPr>
              <a:t>=     </a:t>
            </a:r>
            <a:r>
              <a:rPr kumimoji="1" lang="hr-HR" altLang="en-US" sz="2000" dirty="0">
                <a:solidFill>
                  <a:schemeClr val="accent1"/>
                </a:solidFill>
                <a:effectLst>
                  <a:outerShdw blurRad="38100" dist="38100" dir="2700000" algn="tl">
                    <a:srgbClr val="C0C0C0"/>
                  </a:outerShdw>
                </a:effectLst>
                <a:latin typeface="Tahoma" pitchFamily="34" charset="0"/>
              </a:rPr>
              <a:t>0</a:t>
            </a:r>
            <a:r>
              <a:rPr kumimoji="1" lang="en-US" altLang="en-US" sz="2000" dirty="0">
                <a:solidFill>
                  <a:schemeClr val="accent1"/>
                </a:solidFill>
                <a:effectLst>
                  <a:outerShdw blurRad="38100" dist="38100" dir="2700000" algn="tl">
                    <a:srgbClr val="C0C0C0"/>
                  </a:outerShdw>
                </a:effectLst>
                <a:latin typeface="Tahoma" pitchFamily="34" charset="0"/>
              </a:rPr>
              <a:t>.125  sec</a:t>
            </a:r>
            <a:r>
              <a:rPr kumimoji="1" lang="en-US" altLang="en-US" sz="2000" baseline="30000" dirty="0">
                <a:solidFill>
                  <a:schemeClr val="accent1"/>
                </a:solidFill>
                <a:effectLst>
                  <a:outerShdw blurRad="38100" dist="38100" dir="2700000" algn="tl">
                    <a:srgbClr val="C0C0C0"/>
                  </a:outerShdw>
                </a:effectLst>
                <a:latin typeface="Tahoma" pitchFamily="34" charset="0"/>
              </a:rPr>
              <a:t> </a:t>
            </a:r>
            <a:endParaRPr kumimoji="1" lang="en-US" altLang="en-US" sz="2000" dirty="0">
              <a:solidFill>
                <a:schemeClr val="accent1"/>
              </a:solidFill>
              <a:effectLst>
                <a:outerShdw blurRad="38100" dist="38100" dir="2700000" algn="tl">
                  <a:srgbClr val="C0C0C0"/>
                </a:outerShdw>
              </a:effectLst>
              <a:latin typeface="Tahoma" pitchFamily="34" charset="0"/>
            </a:endParaRPr>
          </a:p>
          <a:p>
            <a:pPr>
              <a:spcBef>
                <a:spcPct val="20000"/>
              </a:spcBef>
              <a:buClr>
                <a:schemeClr val="accent1"/>
              </a:buClr>
              <a:buSzPct val="85000"/>
              <a:buFont typeface="Wingdings 2" pitchFamily="18" charset="2"/>
              <a:buNone/>
              <a:defRPr/>
            </a:pPr>
            <a:endParaRPr kumimoji="1" lang="en-US" altLang="en-US" sz="2000" dirty="0">
              <a:solidFill>
                <a:schemeClr val="accent1"/>
              </a:solidFill>
              <a:effectLst>
                <a:outerShdw blurRad="38100" dist="38100" dir="2700000" algn="tl">
                  <a:srgbClr val="C0C0C0"/>
                </a:outerShdw>
              </a:effectLst>
              <a:latin typeface="Tahoma" pitchFamily="34" charset="0"/>
            </a:endParaRPr>
          </a:p>
        </p:txBody>
      </p:sp>
      <p:graphicFrame>
        <p:nvGraphicFramePr>
          <p:cNvPr id="6146" name="Object 5"/>
          <p:cNvGraphicFramePr>
            <a:graphicFrameLocks noChangeAspect="1"/>
          </p:cNvGraphicFramePr>
          <p:nvPr/>
        </p:nvGraphicFramePr>
        <p:xfrm>
          <a:off x="1752600" y="3581400"/>
          <a:ext cx="3409950" cy="587375"/>
        </p:xfrm>
        <a:graphic>
          <a:graphicData uri="http://schemas.openxmlformats.org/presentationml/2006/ole">
            <mc:AlternateContent xmlns:mc="http://schemas.openxmlformats.org/markup-compatibility/2006">
              <mc:Choice xmlns:v="urn:schemas-microsoft-com:vml" Requires="v">
                <p:oleObj spid="_x0000_s6168" name="Equation" r:id="rId3" imgW="1180588" imgH="203112" progId="Equation.3">
                  <p:embed/>
                </p:oleObj>
              </mc:Choice>
              <mc:Fallback>
                <p:oleObj name="Equation" r:id="rId3" imgW="1180588" imgH="20311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581400"/>
                        <a:ext cx="3409950"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9" name="Text Box 6"/>
          <p:cNvSpPr txBox="1">
            <a:spLocks noChangeArrowheads="1"/>
          </p:cNvSpPr>
          <p:nvPr/>
        </p:nvSpPr>
        <p:spPr bwMode="auto">
          <a:xfrm>
            <a:off x="5318125" y="3668713"/>
            <a:ext cx="158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Tahoma" pitchFamily="34" charset="0"/>
                <a:cs typeface="Arial" pitchFamily="34" charset="0"/>
              </a:defRPr>
            </a:lvl1pPr>
            <a:lvl2pPr marL="742950" indent="-285750">
              <a:defRPr>
                <a:solidFill>
                  <a:schemeClr val="tx1"/>
                </a:solidFill>
                <a:latin typeface="Tahoma" pitchFamily="34" charset="0"/>
                <a:cs typeface="Arial" pitchFamily="34" charset="0"/>
              </a:defRPr>
            </a:lvl2pPr>
            <a:lvl3pPr marL="1143000" indent="-228600">
              <a:defRPr>
                <a:solidFill>
                  <a:schemeClr val="tx1"/>
                </a:solidFill>
                <a:latin typeface="Tahoma" pitchFamily="34" charset="0"/>
                <a:cs typeface="Arial" pitchFamily="34" charset="0"/>
              </a:defRPr>
            </a:lvl3pPr>
            <a:lvl4pPr marL="1600200" indent="-228600">
              <a:defRPr>
                <a:solidFill>
                  <a:schemeClr val="tx1"/>
                </a:solidFill>
                <a:latin typeface="Tahoma" pitchFamily="34" charset="0"/>
                <a:cs typeface="Arial" pitchFamily="34" charset="0"/>
              </a:defRPr>
            </a:lvl4pPr>
            <a:lvl5pPr marL="2057400" indent="-22860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a:latin typeface="Arial" pitchFamily="34" charset="0"/>
              </a:rPr>
              <a:t>[sec/program]</a:t>
            </a:r>
          </a:p>
        </p:txBody>
      </p:sp>
    </p:spTree>
    <p:extLst>
      <p:ext uri="{BB962C8B-B14F-4D97-AF65-F5344CB8AC3E}">
        <p14:creationId xmlns:p14="http://schemas.microsoft.com/office/powerpoint/2010/main" val="2799718583"/>
      </p:ext>
    </p:extLst>
  </p:cSld>
  <p:clrMapOvr>
    <a:masterClrMapping/>
  </p:clrMapOvr>
  <p:transition>
    <p:pull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p:cNvGraphicFramePr>
            <a:graphicFrameLocks noGrp="1" noChangeAspect="1"/>
          </p:cNvGraphicFramePr>
          <p:nvPr>
            <p:ph type="title"/>
          </p:nvPr>
        </p:nvGraphicFramePr>
        <p:xfrm>
          <a:off x="2532063" y="0"/>
          <a:ext cx="4078287" cy="701675"/>
        </p:xfrm>
        <a:graphic>
          <a:graphicData uri="http://schemas.openxmlformats.org/presentationml/2006/ole">
            <mc:AlternateContent xmlns:mc="http://schemas.openxmlformats.org/markup-compatibility/2006">
              <mc:Choice xmlns:v="urn:schemas-microsoft-com:vml" Requires="v">
                <p:oleObj spid="_x0000_s5144" name="Equation" r:id="rId3" imgW="1180588" imgH="203112" progId="Equation.3">
                  <p:embed/>
                </p:oleObj>
              </mc:Choice>
              <mc:Fallback>
                <p:oleObj name="Equation" r:id="rId3" imgW="1180588" imgH="20311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2063" y="0"/>
                        <a:ext cx="4078287"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123" name="Group 3"/>
          <p:cNvGrpSpPr>
            <a:grpSpLocks/>
          </p:cNvGrpSpPr>
          <p:nvPr/>
        </p:nvGrpSpPr>
        <p:grpSpPr bwMode="auto">
          <a:xfrm>
            <a:off x="600075" y="1447800"/>
            <a:ext cx="7943850" cy="4465638"/>
            <a:chOff x="378" y="912"/>
            <a:chExt cx="5004" cy="2813"/>
          </a:xfrm>
        </p:grpSpPr>
        <p:sp>
          <p:nvSpPr>
            <p:cNvPr id="66564" name="AutoShape 4"/>
            <p:cNvSpPr>
              <a:spLocks noChangeAspect="1" noChangeArrowheads="1"/>
            </p:cNvSpPr>
            <p:nvPr/>
          </p:nvSpPr>
          <p:spPr bwMode="auto">
            <a:xfrm>
              <a:off x="2264" y="2180"/>
              <a:ext cx="1186" cy="960"/>
            </a:xfrm>
            <a:prstGeom prst="triangle">
              <a:avLst>
                <a:gd name="adj" fmla="val 50000"/>
              </a:avLst>
            </a:prstGeom>
            <a:noFill/>
            <a:ln w="762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cs typeface="Arial" charset="0"/>
              </a:endParaRPr>
            </a:p>
          </p:txBody>
        </p:sp>
        <p:sp>
          <p:nvSpPr>
            <p:cNvPr id="66565" name="Text Box 5"/>
            <p:cNvSpPr txBox="1">
              <a:spLocks noChangeArrowheads="1"/>
            </p:cNvSpPr>
            <p:nvPr/>
          </p:nvSpPr>
          <p:spPr bwMode="auto">
            <a:xfrm>
              <a:off x="2142" y="1871"/>
              <a:ext cx="1746" cy="288"/>
            </a:xfrm>
            <a:prstGeom prst="rect">
              <a:avLst/>
            </a:prstGeom>
            <a:noFill/>
            <a:ln>
              <a:noFill/>
            </a:ln>
            <a:effectLst/>
          </p:spPr>
          <p:txBody>
            <a:bodyPr wrap="none">
              <a:spAutoFit/>
            </a:bodyPr>
            <a:lstStyle/>
            <a:p>
              <a:pPr>
                <a:defRPr/>
              </a:pPr>
              <a:r>
                <a:rPr lang="en-US" altLang="en-US" sz="2400" b="1">
                  <a:effectLst>
                    <a:outerShdw blurRad="38100" dist="38100" dir="2700000" algn="tl">
                      <a:srgbClr val="C0C0C0"/>
                    </a:outerShdw>
                  </a:effectLst>
                  <a:latin typeface="Times New Roman" pitchFamily="18" charset="0"/>
                  <a:cs typeface="Arial" charset="0"/>
                </a:rPr>
                <a:t>Broj instrukcija N</a:t>
              </a:r>
              <a:r>
                <a:rPr lang="en-US" altLang="en-US" sz="2400" b="1" baseline="-25000">
                  <a:effectLst>
                    <a:outerShdw blurRad="38100" dist="38100" dir="2700000" algn="tl">
                      <a:srgbClr val="C0C0C0"/>
                    </a:outerShdw>
                  </a:effectLst>
                  <a:latin typeface="Times New Roman" pitchFamily="18" charset="0"/>
                  <a:cs typeface="Arial" charset="0"/>
                  <a:sym typeface="Symbol" pitchFamily="18" charset="2"/>
                </a:rPr>
                <a:t>I</a:t>
              </a:r>
              <a:endParaRPr lang="en-US" altLang="en-US" sz="2400" b="1" baseline="-25000">
                <a:effectLst>
                  <a:outerShdw blurRad="38100" dist="38100" dir="2700000" algn="tl">
                    <a:srgbClr val="C0C0C0"/>
                  </a:outerShdw>
                </a:effectLst>
                <a:latin typeface="Times New Roman" pitchFamily="18" charset="0"/>
                <a:cs typeface="Arial" charset="0"/>
              </a:endParaRPr>
            </a:p>
          </p:txBody>
        </p:sp>
        <p:sp>
          <p:nvSpPr>
            <p:cNvPr id="66566" name="Text Box 6"/>
            <p:cNvSpPr txBox="1">
              <a:spLocks noChangeArrowheads="1"/>
            </p:cNvSpPr>
            <p:nvPr/>
          </p:nvSpPr>
          <p:spPr bwMode="auto">
            <a:xfrm>
              <a:off x="3204" y="3162"/>
              <a:ext cx="408" cy="254"/>
            </a:xfrm>
            <a:prstGeom prst="rect">
              <a:avLst/>
            </a:prstGeom>
            <a:noFill/>
            <a:ln>
              <a:noFill/>
            </a:ln>
            <a:effectLst/>
          </p:spPr>
          <p:txBody>
            <a:bodyPr wrap="none">
              <a:spAutoFit/>
            </a:bodyPr>
            <a:lstStyle/>
            <a:p>
              <a:pPr>
                <a:lnSpc>
                  <a:spcPct val="85000"/>
                </a:lnSpc>
                <a:defRPr/>
              </a:pPr>
              <a:r>
                <a:rPr lang="en-US" altLang="en-US" sz="2400" b="1">
                  <a:effectLst>
                    <a:outerShdw blurRad="38100" dist="38100" dir="2700000" algn="tl">
                      <a:srgbClr val="C0C0C0"/>
                    </a:outerShdw>
                  </a:effectLst>
                  <a:latin typeface="Times New Roman" pitchFamily="18" charset="0"/>
                  <a:cs typeface="Arial" charset="0"/>
                </a:rPr>
                <a:t>T</a:t>
              </a:r>
              <a:r>
                <a:rPr lang="en-US" altLang="en-US" sz="2400" b="1" baseline="-25000">
                  <a:effectLst>
                    <a:outerShdw blurRad="38100" dist="38100" dir="2700000" algn="tl">
                      <a:srgbClr val="C0C0C0"/>
                    </a:outerShdw>
                  </a:effectLst>
                  <a:latin typeface="Times New Roman" pitchFamily="18" charset="0"/>
                  <a:cs typeface="Arial" charset="0"/>
                </a:rPr>
                <a:t>clk</a:t>
              </a:r>
            </a:p>
          </p:txBody>
        </p:sp>
        <p:sp>
          <p:nvSpPr>
            <p:cNvPr id="66567" name="Text Box 7"/>
            <p:cNvSpPr txBox="1">
              <a:spLocks noChangeArrowheads="1"/>
            </p:cNvSpPr>
            <p:nvPr/>
          </p:nvSpPr>
          <p:spPr bwMode="auto">
            <a:xfrm>
              <a:off x="1854" y="3152"/>
              <a:ext cx="527" cy="288"/>
            </a:xfrm>
            <a:prstGeom prst="rect">
              <a:avLst/>
            </a:prstGeom>
            <a:noFill/>
            <a:ln>
              <a:noFill/>
            </a:ln>
            <a:effectLst/>
          </p:spPr>
          <p:txBody>
            <a:bodyPr wrap="none">
              <a:spAutoFit/>
            </a:bodyPr>
            <a:lstStyle/>
            <a:p>
              <a:pPr>
                <a:defRPr/>
              </a:pPr>
              <a:r>
                <a:rPr lang="en-US" altLang="en-US" sz="2000" b="1">
                  <a:latin typeface="Times New Roman" pitchFamily="18" charset="0"/>
                  <a:cs typeface="Arial" charset="0"/>
                </a:rPr>
                <a:t>  </a:t>
              </a:r>
              <a:r>
                <a:rPr lang="en-US" altLang="en-US" sz="2400" b="1">
                  <a:solidFill>
                    <a:schemeClr val="hlink"/>
                  </a:solidFill>
                  <a:effectLst>
                    <a:outerShdw blurRad="38100" dist="38100" dir="2700000" algn="tl">
                      <a:srgbClr val="C0C0C0"/>
                    </a:outerShdw>
                  </a:effectLst>
                  <a:latin typeface="Times New Roman" pitchFamily="18" charset="0"/>
                  <a:cs typeface="Arial" charset="0"/>
                </a:rPr>
                <a:t>CPI</a:t>
              </a:r>
              <a:endParaRPr lang="en-US" altLang="en-US" sz="2000" b="1">
                <a:latin typeface="Times New Roman" pitchFamily="18" charset="0"/>
                <a:cs typeface="Arial" charset="0"/>
              </a:endParaRPr>
            </a:p>
          </p:txBody>
        </p:sp>
        <p:grpSp>
          <p:nvGrpSpPr>
            <p:cNvPr id="5128" name="Group 8"/>
            <p:cNvGrpSpPr>
              <a:grpSpLocks/>
            </p:cNvGrpSpPr>
            <p:nvPr/>
          </p:nvGrpSpPr>
          <p:grpSpPr bwMode="auto">
            <a:xfrm>
              <a:off x="3810" y="3026"/>
              <a:ext cx="1572" cy="568"/>
              <a:chOff x="3912" y="3114"/>
              <a:chExt cx="1572" cy="558"/>
            </a:xfrm>
          </p:grpSpPr>
          <p:sp>
            <p:nvSpPr>
              <p:cNvPr id="66569" name="AutoShape 9"/>
              <p:cNvSpPr>
                <a:spLocks noChangeArrowheads="1"/>
              </p:cNvSpPr>
              <p:nvPr/>
            </p:nvSpPr>
            <p:spPr bwMode="auto">
              <a:xfrm>
                <a:off x="3912" y="3114"/>
                <a:ext cx="1548" cy="558"/>
              </a:xfrm>
              <a:prstGeom prst="leftArrowCallout">
                <a:avLst>
                  <a:gd name="adj1" fmla="val 25000"/>
                  <a:gd name="adj2" fmla="val 25000"/>
                  <a:gd name="adj3" fmla="val 46237"/>
                  <a:gd name="adj4" fmla="val 66667"/>
                </a:avLst>
              </a:prstGeom>
              <a:no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cs typeface="Arial" charset="0"/>
                </a:endParaRPr>
              </a:p>
            </p:txBody>
          </p:sp>
          <p:sp>
            <p:nvSpPr>
              <p:cNvPr id="5137" name="Text Box 10"/>
              <p:cNvSpPr txBox="1">
                <a:spLocks noChangeArrowheads="1"/>
              </p:cNvSpPr>
              <p:nvPr/>
            </p:nvSpPr>
            <p:spPr bwMode="auto">
              <a:xfrm>
                <a:off x="4428" y="3147"/>
                <a:ext cx="1056"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itchFamily="34" charset="0"/>
                    <a:cs typeface="Arial" pitchFamily="34" charset="0"/>
                  </a:defRPr>
                </a:lvl1pPr>
                <a:lvl2pPr marL="742950" indent="-285750">
                  <a:defRPr>
                    <a:solidFill>
                      <a:schemeClr val="tx1"/>
                    </a:solidFill>
                    <a:latin typeface="Tahoma" pitchFamily="34" charset="0"/>
                    <a:cs typeface="Arial" pitchFamily="34" charset="0"/>
                  </a:defRPr>
                </a:lvl2pPr>
                <a:lvl3pPr marL="1143000" indent="-228600">
                  <a:defRPr>
                    <a:solidFill>
                      <a:schemeClr val="tx1"/>
                    </a:solidFill>
                    <a:latin typeface="Tahoma" pitchFamily="34" charset="0"/>
                    <a:cs typeface="Arial" pitchFamily="34" charset="0"/>
                  </a:defRPr>
                </a:lvl3pPr>
                <a:lvl4pPr marL="1600200" indent="-228600">
                  <a:defRPr>
                    <a:solidFill>
                      <a:schemeClr val="tx1"/>
                    </a:solidFill>
                    <a:latin typeface="Tahoma" pitchFamily="34" charset="0"/>
                    <a:cs typeface="Arial" pitchFamily="34" charset="0"/>
                  </a:defRPr>
                </a:lvl4pPr>
                <a:lvl5pPr marL="2057400" indent="-22860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1400" b="1">
                    <a:latin typeface="Times New Roman" pitchFamily="18" charset="0"/>
                  </a:rPr>
                  <a:t>Zavisi od:</a:t>
                </a:r>
              </a:p>
              <a:p>
                <a:endParaRPr lang="en-US" altLang="en-US" sz="300" b="1">
                  <a:latin typeface="Times New Roman" pitchFamily="18" charset="0"/>
                </a:endParaRPr>
              </a:p>
              <a:p>
                <a:r>
                  <a:rPr lang="en-US" altLang="en-US" sz="1400" b="1">
                    <a:latin typeface="Times New Roman" pitchFamily="18" charset="0"/>
                  </a:rPr>
                  <a:t>Organizacije</a:t>
                </a:r>
                <a:r>
                  <a:rPr lang="hr-HR" altLang="en-US" sz="1400" b="1">
                    <a:latin typeface="Times New Roman" pitchFamily="18" charset="0"/>
                  </a:rPr>
                  <a:t> </a:t>
                </a:r>
                <a:r>
                  <a:rPr lang="en-US" altLang="en-US" sz="1400" b="1">
                    <a:latin typeface="Times New Roman" pitchFamily="18" charset="0"/>
                  </a:rPr>
                  <a:t>CPU Tehnologije</a:t>
                </a:r>
              </a:p>
            </p:txBody>
          </p:sp>
        </p:grpSp>
        <p:grpSp>
          <p:nvGrpSpPr>
            <p:cNvPr id="5129" name="Group 11"/>
            <p:cNvGrpSpPr>
              <a:grpSpLocks/>
            </p:cNvGrpSpPr>
            <p:nvPr/>
          </p:nvGrpSpPr>
          <p:grpSpPr bwMode="auto">
            <a:xfrm>
              <a:off x="378" y="2895"/>
              <a:ext cx="1536" cy="830"/>
              <a:chOff x="336" y="2736"/>
              <a:chExt cx="1536" cy="816"/>
            </a:xfrm>
          </p:grpSpPr>
          <p:sp>
            <p:nvSpPr>
              <p:cNvPr id="5134" name="Text Box 12"/>
              <p:cNvSpPr txBox="1">
                <a:spLocks noChangeArrowheads="1"/>
              </p:cNvSpPr>
              <p:nvPr/>
            </p:nvSpPr>
            <p:spPr bwMode="auto">
              <a:xfrm>
                <a:off x="336" y="2754"/>
                <a:ext cx="990"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itchFamily="34" charset="0"/>
                    <a:cs typeface="Arial" pitchFamily="34" charset="0"/>
                  </a:defRPr>
                </a:lvl1pPr>
                <a:lvl2pPr marL="742950" indent="-285750">
                  <a:defRPr>
                    <a:solidFill>
                      <a:schemeClr val="tx1"/>
                    </a:solidFill>
                    <a:latin typeface="Tahoma" pitchFamily="34" charset="0"/>
                    <a:cs typeface="Arial" pitchFamily="34" charset="0"/>
                  </a:defRPr>
                </a:lvl2pPr>
                <a:lvl3pPr marL="1143000" indent="-228600">
                  <a:defRPr>
                    <a:solidFill>
                      <a:schemeClr val="tx1"/>
                    </a:solidFill>
                    <a:latin typeface="Tahoma" pitchFamily="34" charset="0"/>
                    <a:cs typeface="Arial" pitchFamily="34" charset="0"/>
                  </a:defRPr>
                </a:lvl3pPr>
                <a:lvl4pPr marL="1600200" indent="-228600">
                  <a:defRPr>
                    <a:solidFill>
                      <a:schemeClr val="tx1"/>
                    </a:solidFill>
                    <a:latin typeface="Tahoma" pitchFamily="34" charset="0"/>
                    <a:cs typeface="Arial" pitchFamily="34" charset="0"/>
                  </a:defRPr>
                </a:lvl4pPr>
                <a:lvl5pPr marL="2057400" indent="-22860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1400" b="1">
                    <a:latin typeface="Times New Roman" pitchFamily="18" charset="0"/>
                  </a:rPr>
                  <a:t>Zavisi od:</a:t>
                </a:r>
              </a:p>
              <a:p>
                <a:endParaRPr lang="en-US" altLang="en-US" sz="300" b="1">
                  <a:latin typeface="Times New Roman" pitchFamily="18" charset="0"/>
                </a:endParaRPr>
              </a:p>
              <a:p>
                <a:r>
                  <a:rPr lang="en-US" altLang="en-US" sz="1400" b="1">
                    <a:latin typeface="Times New Roman" pitchFamily="18" charset="0"/>
                  </a:rPr>
                  <a:t>Programa</a:t>
                </a:r>
              </a:p>
              <a:p>
                <a:endParaRPr lang="en-US" altLang="en-US" sz="300" b="1">
                  <a:latin typeface="Times New Roman" pitchFamily="18" charset="0"/>
                </a:endParaRPr>
              </a:p>
              <a:p>
                <a:r>
                  <a:rPr lang="en-US" altLang="en-US" sz="1400" b="1">
                    <a:latin typeface="Times New Roman" pitchFamily="18" charset="0"/>
                  </a:rPr>
                  <a:t>Kompajlera</a:t>
                </a:r>
              </a:p>
              <a:p>
                <a:r>
                  <a:rPr lang="en-US" altLang="en-US" sz="1400" b="1">
                    <a:latin typeface="Times New Roman" pitchFamily="18" charset="0"/>
                  </a:rPr>
                  <a:t>seta instrukcija</a:t>
                </a:r>
              </a:p>
              <a:p>
                <a:r>
                  <a:rPr lang="en-US" altLang="en-US" sz="1400" b="1">
                    <a:latin typeface="Times New Roman" pitchFamily="18" charset="0"/>
                  </a:rPr>
                  <a:t>Organizacije CPU</a:t>
                </a:r>
              </a:p>
            </p:txBody>
          </p:sp>
          <p:sp>
            <p:nvSpPr>
              <p:cNvPr id="66573" name="AutoShape 13"/>
              <p:cNvSpPr>
                <a:spLocks noChangeArrowheads="1"/>
              </p:cNvSpPr>
              <p:nvPr/>
            </p:nvSpPr>
            <p:spPr bwMode="auto">
              <a:xfrm flipH="1">
                <a:off x="336" y="2736"/>
                <a:ext cx="1536" cy="816"/>
              </a:xfrm>
              <a:prstGeom prst="leftArrowCallout">
                <a:avLst>
                  <a:gd name="adj1" fmla="val 25000"/>
                  <a:gd name="adj2" fmla="val 25000"/>
                  <a:gd name="adj3" fmla="val 31373"/>
                  <a:gd name="adj4" fmla="val 66667"/>
                </a:avLst>
              </a:prstGeom>
              <a:no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cs typeface="Arial" charset="0"/>
                </a:endParaRPr>
              </a:p>
            </p:txBody>
          </p:sp>
        </p:grpSp>
        <p:grpSp>
          <p:nvGrpSpPr>
            <p:cNvPr id="5130" name="Group 14"/>
            <p:cNvGrpSpPr>
              <a:grpSpLocks/>
            </p:cNvGrpSpPr>
            <p:nvPr/>
          </p:nvGrpSpPr>
          <p:grpSpPr bwMode="auto">
            <a:xfrm>
              <a:off x="2208" y="912"/>
              <a:ext cx="1182" cy="1019"/>
              <a:chOff x="2358" y="966"/>
              <a:chExt cx="978" cy="1002"/>
            </a:xfrm>
          </p:grpSpPr>
          <p:sp>
            <p:nvSpPr>
              <p:cNvPr id="66575" name="AutoShape 15"/>
              <p:cNvSpPr>
                <a:spLocks noChangeArrowheads="1"/>
              </p:cNvSpPr>
              <p:nvPr/>
            </p:nvSpPr>
            <p:spPr bwMode="auto">
              <a:xfrm rot="-5400000">
                <a:off x="2346" y="978"/>
                <a:ext cx="1002" cy="978"/>
              </a:xfrm>
              <a:prstGeom prst="leftArrowCallout">
                <a:avLst>
                  <a:gd name="adj1" fmla="val 25000"/>
                  <a:gd name="adj2" fmla="val 25000"/>
                  <a:gd name="adj3" fmla="val 17076"/>
                  <a:gd name="adj4" fmla="val 66667"/>
                </a:avLst>
              </a:prstGeom>
              <a:no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cs typeface="Arial" charset="0"/>
                </a:endParaRPr>
              </a:p>
            </p:txBody>
          </p:sp>
          <p:sp>
            <p:nvSpPr>
              <p:cNvPr id="5133" name="Text Box 16"/>
              <p:cNvSpPr txBox="1">
                <a:spLocks noChangeArrowheads="1"/>
              </p:cNvSpPr>
              <p:nvPr/>
            </p:nvSpPr>
            <p:spPr bwMode="auto">
              <a:xfrm>
                <a:off x="2466" y="972"/>
                <a:ext cx="816"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itchFamily="34" charset="0"/>
                    <a:cs typeface="Arial" pitchFamily="34" charset="0"/>
                  </a:defRPr>
                </a:lvl1pPr>
                <a:lvl2pPr marL="742950" indent="-285750">
                  <a:defRPr>
                    <a:solidFill>
                      <a:schemeClr val="tx1"/>
                    </a:solidFill>
                    <a:latin typeface="Tahoma" pitchFamily="34" charset="0"/>
                    <a:cs typeface="Arial" pitchFamily="34" charset="0"/>
                  </a:defRPr>
                </a:lvl2pPr>
                <a:lvl3pPr marL="1143000" indent="-228600">
                  <a:defRPr>
                    <a:solidFill>
                      <a:schemeClr val="tx1"/>
                    </a:solidFill>
                    <a:latin typeface="Tahoma" pitchFamily="34" charset="0"/>
                    <a:cs typeface="Arial" pitchFamily="34" charset="0"/>
                  </a:defRPr>
                </a:lvl3pPr>
                <a:lvl4pPr marL="1600200" indent="-228600">
                  <a:defRPr>
                    <a:solidFill>
                      <a:schemeClr val="tx1"/>
                    </a:solidFill>
                    <a:latin typeface="Tahoma" pitchFamily="34" charset="0"/>
                    <a:cs typeface="Arial" pitchFamily="34" charset="0"/>
                  </a:defRPr>
                </a:lvl4pPr>
                <a:lvl5pPr marL="2057400" indent="-22860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endParaRPr lang="en-US" altLang="en-US" sz="1400" b="1">
                  <a:latin typeface="Times New Roman" pitchFamily="18" charset="0"/>
                </a:endParaRPr>
              </a:p>
            </p:txBody>
          </p:sp>
        </p:grpSp>
        <p:sp>
          <p:nvSpPr>
            <p:cNvPr id="5131" name="Rectangle 17"/>
            <p:cNvSpPr>
              <a:spLocks noChangeArrowheads="1"/>
            </p:cNvSpPr>
            <p:nvPr/>
          </p:nvSpPr>
          <p:spPr bwMode="auto">
            <a:xfrm>
              <a:off x="2352" y="947"/>
              <a:ext cx="1104" cy="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a:solidFill>
                    <a:schemeClr val="tx1"/>
                  </a:solidFill>
                  <a:latin typeface="Tahoma" pitchFamily="34" charset="0"/>
                  <a:cs typeface="Arial" pitchFamily="34" charset="0"/>
                </a:defRPr>
              </a:lvl1pPr>
              <a:lvl2pPr marL="742950" indent="-285750">
                <a:defRPr>
                  <a:solidFill>
                    <a:schemeClr val="tx1"/>
                  </a:solidFill>
                  <a:latin typeface="Tahoma" pitchFamily="34" charset="0"/>
                  <a:cs typeface="Arial" pitchFamily="34" charset="0"/>
                </a:defRPr>
              </a:lvl2pPr>
              <a:lvl3pPr marL="1143000" indent="-228600">
                <a:defRPr>
                  <a:solidFill>
                    <a:schemeClr val="tx1"/>
                  </a:solidFill>
                  <a:latin typeface="Tahoma" pitchFamily="34" charset="0"/>
                  <a:cs typeface="Arial" pitchFamily="34" charset="0"/>
                </a:defRPr>
              </a:lvl3pPr>
              <a:lvl4pPr marL="1600200" indent="-228600">
                <a:defRPr>
                  <a:solidFill>
                    <a:schemeClr val="tx1"/>
                  </a:solidFill>
                  <a:latin typeface="Tahoma" pitchFamily="34" charset="0"/>
                  <a:cs typeface="Arial" pitchFamily="34" charset="0"/>
                </a:defRPr>
              </a:lvl4pPr>
              <a:lvl5pPr marL="2057400" indent="-22860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nSpc>
                  <a:spcPct val="25000"/>
                </a:lnSpc>
                <a:spcBef>
                  <a:spcPct val="50000"/>
                </a:spcBef>
              </a:pPr>
              <a:r>
                <a:rPr lang="en-US" altLang="en-US" sz="1400" b="1">
                  <a:latin typeface="Times New Roman" pitchFamily="18" charset="0"/>
                </a:rPr>
                <a:t>Zavisi od:</a:t>
              </a:r>
            </a:p>
            <a:p>
              <a:pPr>
                <a:spcBef>
                  <a:spcPct val="50000"/>
                </a:spcBef>
              </a:pPr>
              <a:r>
                <a:rPr lang="en-US" altLang="en-US" sz="1400" b="1">
                  <a:latin typeface="Times New Roman" pitchFamily="18" charset="0"/>
                </a:rPr>
                <a:t>Programa</a:t>
              </a:r>
            </a:p>
            <a:p>
              <a:pPr>
                <a:spcBef>
                  <a:spcPct val="50000"/>
                </a:spcBef>
              </a:pPr>
              <a:r>
                <a:rPr lang="en-US" altLang="en-US" sz="1400" b="1">
                  <a:latin typeface="Times New Roman" pitchFamily="18" charset="0"/>
                </a:rPr>
                <a:t> Kompajlera                    </a:t>
              </a:r>
            </a:p>
            <a:p>
              <a:pPr>
                <a:spcBef>
                  <a:spcPct val="50000"/>
                </a:spcBef>
              </a:pPr>
              <a:r>
                <a:rPr lang="en-US" altLang="en-US" sz="1400" b="1">
                  <a:latin typeface="Times New Roman" pitchFamily="18" charset="0"/>
                </a:rPr>
                <a:t>seta instrukcija</a:t>
              </a:r>
            </a:p>
          </p:txBody>
        </p:sp>
      </p:grpSp>
    </p:spTree>
    <p:extLst>
      <p:ext uri="{BB962C8B-B14F-4D97-AF65-F5344CB8AC3E}">
        <p14:creationId xmlns:p14="http://schemas.microsoft.com/office/powerpoint/2010/main" val="4169674950"/>
      </p:ext>
    </p:extLst>
  </p:cSld>
  <p:clrMapOvr>
    <a:masterClrMapping/>
  </p:clrMapOvr>
  <p:transition>
    <p:pull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625475" y="152400"/>
            <a:ext cx="8061325" cy="538163"/>
          </a:xfrm>
          <a:prstGeom prst="rect">
            <a:avLst/>
          </a:prstGeom>
          <a:noFill/>
          <a:ln>
            <a:noFill/>
          </a:ln>
          <a:effectLst/>
        </p:spPr>
        <p:txBody>
          <a:bodyPr lIns="63500" tIns="25400" rIns="63500" bIns="25400">
            <a:spAutoFit/>
          </a:bodyPr>
          <a:lstStyle>
            <a:lvl1pPr>
              <a:defRPr>
                <a:solidFill>
                  <a:schemeClr val="tx1"/>
                </a:solidFill>
                <a:latin typeface="Arial" charset="0"/>
                <a:cs typeface="Arial" charset="0"/>
              </a:defRPr>
            </a:lvl1pPr>
            <a:lvl2pPr>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pPr>
              <a:defRPr/>
            </a:pPr>
            <a:r>
              <a:rPr kumimoji="1" lang="hr-HR" altLang="en-US" sz="3200" b="1">
                <a:effectLst>
                  <a:outerShdw blurRad="38100" dist="38100" dir="2700000" algn="tl">
                    <a:srgbClr val="C0C0C0"/>
                  </a:outerShdw>
                </a:effectLst>
                <a:latin typeface="Tahoma" pitchFamily="34" charset="0"/>
              </a:rPr>
              <a:t>Faktori koji utiču na performanse CPU</a:t>
            </a:r>
            <a:endParaRPr kumimoji="1" lang="en-US" altLang="en-US" sz="4000">
              <a:solidFill>
                <a:schemeClr val="tx2"/>
              </a:solidFill>
              <a:effectLst>
                <a:outerShdw blurRad="38100" dist="38100" dir="2700000" algn="tl">
                  <a:srgbClr val="C0C0C0"/>
                </a:outerShdw>
              </a:effectLst>
              <a:latin typeface="Tahoma" pitchFamily="34" charset="0"/>
            </a:endParaRPr>
          </a:p>
        </p:txBody>
      </p:sp>
      <p:grpSp>
        <p:nvGrpSpPr>
          <p:cNvPr id="40963" name="Group 3"/>
          <p:cNvGrpSpPr>
            <a:grpSpLocks/>
          </p:cNvGrpSpPr>
          <p:nvPr/>
        </p:nvGrpSpPr>
        <p:grpSpPr bwMode="auto">
          <a:xfrm>
            <a:off x="803275" y="1001713"/>
            <a:ext cx="7696200" cy="646112"/>
            <a:chOff x="476" y="716"/>
            <a:chExt cx="4848" cy="407"/>
          </a:xfrm>
        </p:grpSpPr>
        <p:sp>
          <p:nvSpPr>
            <p:cNvPr id="39967" name="Rectangle 4"/>
            <p:cNvSpPr>
              <a:spLocks noChangeArrowheads="1"/>
            </p:cNvSpPr>
            <p:nvPr/>
          </p:nvSpPr>
          <p:spPr bwMode="auto">
            <a:xfrm>
              <a:off x="476" y="716"/>
              <a:ext cx="4848" cy="407"/>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63500" tIns="25400" rIns="63500" bIns="25400">
              <a:spAutoFit/>
            </a:bodyPr>
            <a:lstStyle/>
            <a:p>
              <a:pPr marL="342900" indent="-342900">
                <a:lnSpc>
                  <a:spcPct val="86000"/>
                </a:lnSpc>
                <a:spcBef>
                  <a:spcPct val="40000"/>
                </a:spcBef>
                <a:tabLst>
                  <a:tab pos="1371600" algn="l"/>
                  <a:tab pos="3073400" algn="l"/>
                </a:tabLst>
                <a:defRPr/>
              </a:pPr>
              <a:r>
                <a:rPr lang="en-US" altLang="en-US" b="1">
                  <a:latin typeface="Arial" charset="0"/>
                  <a:cs typeface="Arial" charset="0"/>
                </a:rPr>
                <a:t>CPU time	=  Seconds	= Instructions  x  Cycles       x   Seconds</a:t>
              </a:r>
            </a:p>
            <a:p>
              <a:pPr marL="342900" indent="-342900">
                <a:lnSpc>
                  <a:spcPct val="86000"/>
                </a:lnSpc>
                <a:spcBef>
                  <a:spcPct val="40000"/>
                </a:spcBef>
                <a:tabLst>
                  <a:tab pos="1371600" algn="l"/>
                  <a:tab pos="3073400" algn="l"/>
                </a:tabLst>
                <a:defRPr/>
              </a:pPr>
              <a:r>
                <a:rPr lang="en-US" altLang="en-US" b="1">
                  <a:latin typeface="Arial" charset="0"/>
                  <a:cs typeface="Arial" charset="0"/>
                </a:rPr>
                <a:t>		    Program	    Program          Instruction       Cycle</a:t>
              </a:r>
            </a:p>
          </p:txBody>
        </p:sp>
        <p:sp>
          <p:nvSpPr>
            <p:cNvPr id="68613" name="Line 5"/>
            <p:cNvSpPr>
              <a:spLocks noChangeShapeType="1"/>
            </p:cNvSpPr>
            <p:nvPr/>
          </p:nvSpPr>
          <p:spPr bwMode="auto">
            <a:xfrm>
              <a:off x="1508" y="896"/>
              <a:ext cx="568" cy="0"/>
            </a:xfrm>
            <a:prstGeom prst="line">
              <a:avLst/>
            </a:prstGeom>
            <a:noFill/>
            <a:ln w="12700">
              <a:solidFill>
                <a:schemeClr val="tx1"/>
              </a:solidFill>
              <a:round/>
              <a:headEnd/>
              <a:tailEnd/>
            </a:ln>
            <a:effectLst/>
          </p:spPr>
          <p:txBody>
            <a:bodyPr wrap="none" anchor="ctr"/>
            <a:lstStyle/>
            <a:p>
              <a:pPr>
                <a:defRPr/>
              </a:pPr>
              <a:endParaRPr lang="en-US">
                <a:effectLst>
                  <a:outerShdw blurRad="38100" dist="38100" dir="2700000" algn="tl">
                    <a:srgbClr val="000000">
                      <a:alpha val="43137"/>
                    </a:srgbClr>
                  </a:outerShdw>
                </a:effectLst>
                <a:cs typeface="Arial" charset="0"/>
              </a:endParaRPr>
            </a:p>
          </p:txBody>
        </p:sp>
        <p:sp>
          <p:nvSpPr>
            <p:cNvPr id="68614" name="Line 6"/>
            <p:cNvSpPr>
              <a:spLocks noChangeShapeType="1"/>
            </p:cNvSpPr>
            <p:nvPr/>
          </p:nvSpPr>
          <p:spPr bwMode="auto">
            <a:xfrm>
              <a:off x="2468" y="912"/>
              <a:ext cx="856" cy="0"/>
            </a:xfrm>
            <a:prstGeom prst="line">
              <a:avLst/>
            </a:prstGeom>
            <a:noFill/>
            <a:ln w="12700">
              <a:solidFill>
                <a:schemeClr val="tx1"/>
              </a:solidFill>
              <a:round/>
              <a:headEnd/>
              <a:tailEnd/>
            </a:ln>
            <a:effectLst/>
          </p:spPr>
          <p:txBody>
            <a:bodyPr wrap="none" anchor="ctr"/>
            <a:lstStyle/>
            <a:p>
              <a:pPr>
                <a:defRPr/>
              </a:pPr>
              <a:endParaRPr lang="en-US">
                <a:effectLst>
                  <a:outerShdw blurRad="38100" dist="38100" dir="2700000" algn="tl">
                    <a:srgbClr val="000000">
                      <a:alpha val="43137"/>
                    </a:srgbClr>
                  </a:outerShdw>
                </a:effectLst>
                <a:cs typeface="Arial" charset="0"/>
              </a:endParaRPr>
            </a:p>
          </p:txBody>
        </p:sp>
        <p:sp>
          <p:nvSpPr>
            <p:cNvPr id="68615" name="Line 7"/>
            <p:cNvSpPr>
              <a:spLocks noChangeShapeType="1"/>
            </p:cNvSpPr>
            <p:nvPr/>
          </p:nvSpPr>
          <p:spPr bwMode="auto">
            <a:xfrm>
              <a:off x="3604" y="928"/>
              <a:ext cx="616" cy="0"/>
            </a:xfrm>
            <a:prstGeom prst="line">
              <a:avLst/>
            </a:prstGeom>
            <a:noFill/>
            <a:ln w="12700">
              <a:solidFill>
                <a:schemeClr val="tx1"/>
              </a:solidFill>
              <a:round/>
              <a:headEnd/>
              <a:tailEnd/>
            </a:ln>
            <a:effectLst/>
          </p:spPr>
          <p:txBody>
            <a:bodyPr wrap="none" anchor="ctr"/>
            <a:lstStyle/>
            <a:p>
              <a:pPr>
                <a:defRPr/>
              </a:pPr>
              <a:endParaRPr lang="en-US">
                <a:effectLst>
                  <a:outerShdw blurRad="38100" dist="38100" dir="2700000" algn="tl">
                    <a:srgbClr val="000000">
                      <a:alpha val="43137"/>
                    </a:srgbClr>
                  </a:outerShdw>
                </a:effectLst>
                <a:cs typeface="Arial" charset="0"/>
              </a:endParaRPr>
            </a:p>
          </p:txBody>
        </p:sp>
        <p:sp>
          <p:nvSpPr>
            <p:cNvPr id="68616" name="Line 8"/>
            <p:cNvSpPr>
              <a:spLocks noChangeShapeType="1"/>
            </p:cNvSpPr>
            <p:nvPr/>
          </p:nvSpPr>
          <p:spPr bwMode="auto">
            <a:xfrm>
              <a:off x="4612" y="912"/>
              <a:ext cx="584" cy="0"/>
            </a:xfrm>
            <a:prstGeom prst="line">
              <a:avLst/>
            </a:prstGeom>
            <a:noFill/>
            <a:ln w="12700">
              <a:solidFill>
                <a:schemeClr val="tx1"/>
              </a:solidFill>
              <a:round/>
              <a:headEnd/>
              <a:tailEnd/>
            </a:ln>
            <a:effectLst/>
          </p:spPr>
          <p:txBody>
            <a:bodyPr wrap="none" anchor="ctr"/>
            <a:lstStyle/>
            <a:p>
              <a:pPr>
                <a:defRPr/>
              </a:pPr>
              <a:endParaRPr lang="en-US">
                <a:effectLst>
                  <a:outerShdw blurRad="38100" dist="38100" dir="2700000" algn="tl">
                    <a:srgbClr val="000000">
                      <a:alpha val="43137"/>
                    </a:srgbClr>
                  </a:outerShdw>
                </a:effectLst>
                <a:cs typeface="Arial" charset="0"/>
              </a:endParaRPr>
            </a:p>
          </p:txBody>
        </p:sp>
      </p:grpSp>
      <p:sp>
        <p:nvSpPr>
          <p:cNvPr id="68617" name="Line 9"/>
          <p:cNvSpPr>
            <a:spLocks noChangeShapeType="1"/>
          </p:cNvSpPr>
          <p:nvPr/>
        </p:nvSpPr>
        <p:spPr bwMode="auto">
          <a:xfrm>
            <a:off x="1638300" y="3155950"/>
            <a:ext cx="6362700" cy="0"/>
          </a:xfrm>
          <a:prstGeom prst="line">
            <a:avLst/>
          </a:prstGeom>
          <a:noFill/>
          <a:ln w="12700">
            <a:solidFill>
              <a:schemeClr val="tx1"/>
            </a:solidFill>
            <a:round/>
            <a:headEnd/>
            <a:tailEnd/>
          </a:ln>
          <a:effectLst/>
        </p:spPr>
        <p:txBody>
          <a:bodyPr wrap="none" anchor="ctr"/>
          <a:lstStyle/>
          <a:p>
            <a:pPr>
              <a:defRPr/>
            </a:pPr>
            <a:endParaRPr lang="en-US">
              <a:effectLst>
                <a:outerShdw blurRad="38100" dist="38100" dir="2700000" algn="tl">
                  <a:srgbClr val="000000">
                    <a:alpha val="43137"/>
                  </a:srgbClr>
                </a:outerShdw>
              </a:effectLst>
              <a:cs typeface="Arial" charset="0"/>
            </a:endParaRPr>
          </a:p>
        </p:txBody>
      </p:sp>
      <p:sp>
        <p:nvSpPr>
          <p:cNvPr id="68618" name="Line 10"/>
          <p:cNvSpPr>
            <a:spLocks noChangeShapeType="1"/>
          </p:cNvSpPr>
          <p:nvPr/>
        </p:nvSpPr>
        <p:spPr bwMode="auto">
          <a:xfrm>
            <a:off x="1612900" y="3968750"/>
            <a:ext cx="6413500" cy="0"/>
          </a:xfrm>
          <a:prstGeom prst="line">
            <a:avLst/>
          </a:prstGeom>
          <a:noFill/>
          <a:ln w="12700">
            <a:solidFill>
              <a:schemeClr val="tx1"/>
            </a:solidFill>
            <a:round/>
            <a:headEnd/>
            <a:tailEnd/>
          </a:ln>
          <a:effectLst/>
        </p:spPr>
        <p:txBody>
          <a:bodyPr wrap="none" anchor="ctr"/>
          <a:lstStyle/>
          <a:p>
            <a:pPr>
              <a:defRPr/>
            </a:pPr>
            <a:endParaRPr lang="en-US">
              <a:effectLst>
                <a:outerShdw blurRad="38100" dist="38100" dir="2700000" algn="tl">
                  <a:srgbClr val="000000">
                    <a:alpha val="43137"/>
                  </a:srgbClr>
                </a:outerShdw>
              </a:effectLst>
              <a:cs typeface="Arial" charset="0"/>
            </a:endParaRPr>
          </a:p>
        </p:txBody>
      </p:sp>
      <p:sp>
        <p:nvSpPr>
          <p:cNvPr id="68619" name="Line 11"/>
          <p:cNvSpPr>
            <a:spLocks noChangeShapeType="1"/>
          </p:cNvSpPr>
          <p:nvPr/>
        </p:nvSpPr>
        <p:spPr bwMode="auto">
          <a:xfrm>
            <a:off x="1612900" y="4679950"/>
            <a:ext cx="6464300" cy="0"/>
          </a:xfrm>
          <a:prstGeom prst="line">
            <a:avLst/>
          </a:prstGeom>
          <a:noFill/>
          <a:ln w="12700">
            <a:solidFill>
              <a:schemeClr val="tx1"/>
            </a:solidFill>
            <a:round/>
            <a:headEnd/>
            <a:tailEnd/>
          </a:ln>
          <a:effectLst/>
        </p:spPr>
        <p:txBody>
          <a:bodyPr wrap="none" anchor="ctr"/>
          <a:lstStyle/>
          <a:p>
            <a:pPr>
              <a:defRPr/>
            </a:pPr>
            <a:endParaRPr lang="en-US">
              <a:effectLst>
                <a:outerShdw blurRad="38100" dist="38100" dir="2700000" algn="tl">
                  <a:srgbClr val="000000">
                    <a:alpha val="43137"/>
                  </a:srgbClr>
                </a:outerShdw>
              </a:effectLst>
              <a:cs typeface="Arial" charset="0"/>
            </a:endParaRPr>
          </a:p>
        </p:txBody>
      </p:sp>
      <p:sp>
        <p:nvSpPr>
          <p:cNvPr id="68620" name="Line 12"/>
          <p:cNvSpPr>
            <a:spLocks noChangeShapeType="1"/>
          </p:cNvSpPr>
          <p:nvPr/>
        </p:nvSpPr>
        <p:spPr bwMode="auto">
          <a:xfrm>
            <a:off x="1612900" y="5340350"/>
            <a:ext cx="6438900" cy="0"/>
          </a:xfrm>
          <a:prstGeom prst="line">
            <a:avLst/>
          </a:prstGeom>
          <a:noFill/>
          <a:ln w="12700">
            <a:solidFill>
              <a:schemeClr val="tx1"/>
            </a:solidFill>
            <a:round/>
            <a:headEnd/>
            <a:tailEnd/>
          </a:ln>
          <a:effectLst/>
        </p:spPr>
        <p:txBody>
          <a:bodyPr wrap="none" anchor="ctr"/>
          <a:lstStyle/>
          <a:p>
            <a:pPr>
              <a:defRPr/>
            </a:pPr>
            <a:endParaRPr lang="en-US">
              <a:effectLst>
                <a:outerShdw blurRad="38100" dist="38100" dir="2700000" algn="tl">
                  <a:srgbClr val="000000">
                    <a:alpha val="43137"/>
                  </a:srgbClr>
                </a:outerShdw>
              </a:effectLst>
              <a:cs typeface="Arial" charset="0"/>
            </a:endParaRPr>
          </a:p>
        </p:txBody>
      </p:sp>
      <p:sp>
        <p:nvSpPr>
          <p:cNvPr id="68621" name="Line 13"/>
          <p:cNvSpPr>
            <a:spLocks noChangeShapeType="1"/>
          </p:cNvSpPr>
          <p:nvPr/>
        </p:nvSpPr>
        <p:spPr bwMode="auto">
          <a:xfrm>
            <a:off x="1587500" y="5949950"/>
            <a:ext cx="6464300" cy="0"/>
          </a:xfrm>
          <a:prstGeom prst="line">
            <a:avLst/>
          </a:prstGeom>
          <a:noFill/>
          <a:ln w="12700">
            <a:solidFill>
              <a:schemeClr val="tx1"/>
            </a:solidFill>
            <a:round/>
            <a:headEnd/>
            <a:tailEnd/>
          </a:ln>
          <a:effectLst/>
        </p:spPr>
        <p:txBody>
          <a:bodyPr wrap="none" anchor="ctr"/>
          <a:lstStyle/>
          <a:p>
            <a:pPr>
              <a:defRPr/>
            </a:pPr>
            <a:endParaRPr lang="en-US">
              <a:effectLst>
                <a:outerShdw blurRad="38100" dist="38100" dir="2700000" algn="tl">
                  <a:srgbClr val="000000">
                    <a:alpha val="43137"/>
                  </a:srgbClr>
                </a:outerShdw>
              </a:effectLst>
              <a:cs typeface="Arial" charset="0"/>
            </a:endParaRPr>
          </a:p>
        </p:txBody>
      </p:sp>
      <p:sp>
        <p:nvSpPr>
          <p:cNvPr id="68622" name="Line 14"/>
          <p:cNvSpPr>
            <a:spLocks noChangeShapeType="1"/>
          </p:cNvSpPr>
          <p:nvPr/>
        </p:nvSpPr>
        <p:spPr bwMode="auto">
          <a:xfrm>
            <a:off x="1689100" y="2597150"/>
            <a:ext cx="6362700" cy="0"/>
          </a:xfrm>
          <a:prstGeom prst="line">
            <a:avLst/>
          </a:prstGeom>
          <a:noFill/>
          <a:ln w="12700">
            <a:solidFill>
              <a:schemeClr val="tx1"/>
            </a:solidFill>
            <a:round/>
            <a:headEnd/>
            <a:tailEnd/>
          </a:ln>
          <a:effectLst/>
        </p:spPr>
        <p:txBody>
          <a:bodyPr wrap="none" anchor="ctr"/>
          <a:lstStyle/>
          <a:p>
            <a:pPr>
              <a:defRPr/>
            </a:pPr>
            <a:endParaRPr lang="en-US">
              <a:effectLst>
                <a:outerShdw blurRad="38100" dist="38100" dir="2700000" algn="tl">
                  <a:srgbClr val="000000">
                    <a:alpha val="43137"/>
                  </a:srgbClr>
                </a:outerShdw>
              </a:effectLst>
              <a:cs typeface="Arial" charset="0"/>
            </a:endParaRPr>
          </a:p>
        </p:txBody>
      </p:sp>
      <p:sp>
        <p:nvSpPr>
          <p:cNvPr id="40970" name="Text Box 15"/>
          <p:cNvSpPr txBox="1">
            <a:spLocks noChangeArrowheads="1"/>
          </p:cNvSpPr>
          <p:nvPr/>
        </p:nvSpPr>
        <p:spPr bwMode="auto">
          <a:xfrm>
            <a:off x="5080000" y="2071688"/>
            <a:ext cx="622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itchFamily="34" charset="0"/>
                <a:cs typeface="Arial" pitchFamily="34" charset="0"/>
              </a:defRPr>
            </a:lvl1pPr>
            <a:lvl2pPr marL="742950" indent="-285750">
              <a:defRPr>
                <a:solidFill>
                  <a:schemeClr val="tx1"/>
                </a:solidFill>
                <a:latin typeface="Tahoma" pitchFamily="34" charset="0"/>
                <a:cs typeface="Arial" pitchFamily="34" charset="0"/>
              </a:defRPr>
            </a:lvl2pPr>
            <a:lvl3pPr marL="1143000" indent="-228600">
              <a:defRPr>
                <a:solidFill>
                  <a:schemeClr val="tx1"/>
                </a:solidFill>
                <a:latin typeface="Tahoma" pitchFamily="34" charset="0"/>
                <a:cs typeface="Arial" pitchFamily="34" charset="0"/>
              </a:defRPr>
            </a:lvl3pPr>
            <a:lvl4pPr marL="1600200" indent="-228600">
              <a:defRPr>
                <a:solidFill>
                  <a:schemeClr val="tx1"/>
                </a:solidFill>
                <a:latin typeface="Tahoma" pitchFamily="34" charset="0"/>
                <a:cs typeface="Arial" pitchFamily="34" charset="0"/>
              </a:defRPr>
            </a:lvl4pPr>
            <a:lvl5pPr marL="2057400" indent="-22860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000" b="1">
                <a:latin typeface="Times New Roman" pitchFamily="18" charset="0"/>
              </a:rPr>
              <a:t>CPI</a:t>
            </a:r>
          </a:p>
        </p:txBody>
      </p:sp>
      <p:sp>
        <p:nvSpPr>
          <p:cNvPr id="40971" name="Text Box 16"/>
          <p:cNvSpPr txBox="1">
            <a:spLocks noChangeArrowheads="1"/>
          </p:cNvSpPr>
          <p:nvPr/>
        </p:nvSpPr>
        <p:spPr bwMode="auto">
          <a:xfrm>
            <a:off x="6232525" y="2071688"/>
            <a:ext cx="173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itchFamily="34" charset="0"/>
                <a:cs typeface="Arial" pitchFamily="34" charset="0"/>
              </a:defRPr>
            </a:lvl1pPr>
            <a:lvl2pPr marL="742950" indent="-285750">
              <a:defRPr>
                <a:solidFill>
                  <a:schemeClr val="tx1"/>
                </a:solidFill>
                <a:latin typeface="Tahoma" pitchFamily="34" charset="0"/>
                <a:cs typeface="Arial" pitchFamily="34" charset="0"/>
              </a:defRPr>
            </a:lvl2pPr>
            <a:lvl3pPr marL="1143000" indent="-228600">
              <a:defRPr>
                <a:solidFill>
                  <a:schemeClr val="tx1"/>
                </a:solidFill>
                <a:latin typeface="Tahoma" pitchFamily="34" charset="0"/>
                <a:cs typeface="Arial" pitchFamily="34" charset="0"/>
              </a:defRPr>
            </a:lvl3pPr>
            <a:lvl4pPr marL="1600200" indent="-228600">
              <a:defRPr>
                <a:solidFill>
                  <a:schemeClr val="tx1"/>
                </a:solidFill>
                <a:latin typeface="Tahoma" pitchFamily="34" charset="0"/>
                <a:cs typeface="Arial" pitchFamily="34" charset="0"/>
              </a:defRPr>
            </a:lvl4pPr>
            <a:lvl5pPr marL="2057400" indent="-22860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000" b="1">
                <a:latin typeface="Times New Roman" pitchFamily="18" charset="0"/>
              </a:rPr>
              <a:t>Clock Cycle C</a:t>
            </a:r>
          </a:p>
        </p:txBody>
      </p:sp>
      <p:sp>
        <p:nvSpPr>
          <p:cNvPr id="40972" name="Text Box 17"/>
          <p:cNvSpPr txBox="1">
            <a:spLocks noChangeArrowheads="1"/>
          </p:cNvSpPr>
          <p:nvPr/>
        </p:nvSpPr>
        <p:spPr bwMode="auto">
          <a:xfrm>
            <a:off x="3336925" y="1919288"/>
            <a:ext cx="1463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itchFamily="34" charset="0"/>
                <a:cs typeface="Arial" pitchFamily="34" charset="0"/>
              </a:defRPr>
            </a:lvl1pPr>
            <a:lvl2pPr marL="742950" indent="-285750">
              <a:defRPr>
                <a:solidFill>
                  <a:schemeClr val="tx1"/>
                </a:solidFill>
                <a:latin typeface="Tahoma" pitchFamily="34" charset="0"/>
                <a:cs typeface="Arial" pitchFamily="34" charset="0"/>
              </a:defRPr>
            </a:lvl2pPr>
            <a:lvl3pPr marL="1143000" indent="-228600">
              <a:defRPr>
                <a:solidFill>
                  <a:schemeClr val="tx1"/>
                </a:solidFill>
                <a:latin typeface="Tahoma" pitchFamily="34" charset="0"/>
                <a:cs typeface="Arial" pitchFamily="34" charset="0"/>
              </a:defRPr>
            </a:lvl3pPr>
            <a:lvl4pPr marL="1600200" indent="-228600">
              <a:defRPr>
                <a:solidFill>
                  <a:schemeClr val="tx1"/>
                </a:solidFill>
                <a:latin typeface="Tahoma" pitchFamily="34" charset="0"/>
                <a:cs typeface="Arial" pitchFamily="34" charset="0"/>
              </a:defRPr>
            </a:lvl4pPr>
            <a:lvl5pPr marL="2057400" indent="-22860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hr-HR" altLang="en-US" sz="2000" b="1">
                <a:latin typeface="Times New Roman" pitchFamily="18" charset="0"/>
              </a:rPr>
              <a:t>Broj instrukcija</a:t>
            </a:r>
            <a:endParaRPr lang="en-US" altLang="en-US" sz="2000" b="1">
              <a:latin typeface="Times New Roman" pitchFamily="18" charset="0"/>
            </a:endParaRPr>
          </a:p>
        </p:txBody>
      </p:sp>
      <p:sp>
        <p:nvSpPr>
          <p:cNvPr id="40973" name="Text Box 18"/>
          <p:cNvSpPr txBox="1">
            <a:spLocks noChangeArrowheads="1"/>
          </p:cNvSpPr>
          <p:nvPr/>
        </p:nvSpPr>
        <p:spPr bwMode="auto">
          <a:xfrm>
            <a:off x="1825625" y="2651125"/>
            <a:ext cx="1157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itchFamily="34" charset="0"/>
                <a:cs typeface="Arial" pitchFamily="34" charset="0"/>
              </a:defRPr>
            </a:lvl1pPr>
            <a:lvl2pPr marL="742950" indent="-285750">
              <a:defRPr>
                <a:solidFill>
                  <a:schemeClr val="tx1"/>
                </a:solidFill>
                <a:latin typeface="Tahoma" pitchFamily="34" charset="0"/>
                <a:cs typeface="Arial" pitchFamily="34" charset="0"/>
              </a:defRPr>
            </a:lvl2pPr>
            <a:lvl3pPr marL="1143000" indent="-228600">
              <a:defRPr>
                <a:solidFill>
                  <a:schemeClr val="tx1"/>
                </a:solidFill>
                <a:latin typeface="Tahoma" pitchFamily="34" charset="0"/>
                <a:cs typeface="Arial" pitchFamily="34" charset="0"/>
              </a:defRPr>
            </a:lvl3pPr>
            <a:lvl4pPr marL="1600200" indent="-228600">
              <a:defRPr>
                <a:solidFill>
                  <a:schemeClr val="tx1"/>
                </a:solidFill>
                <a:latin typeface="Tahoma" pitchFamily="34" charset="0"/>
                <a:cs typeface="Arial" pitchFamily="34" charset="0"/>
              </a:defRPr>
            </a:lvl4pPr>
            <a:lvl5pPr marL="2057400" indent="-22860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000" b="1">
                <a:latin typeface="Times New Roman" pitchFamily="18" charset="0"/>
              </a:rPr>
              <a:t>Program</a:t>
            </a:r>
          </a:p>
        </p:txBody>
      </p:sp>
      <p:sp>
        <p:nvSpPr>
          <p:cNvPr id="40974" name="Text Box 19"/>
          <p:cNvSpPr txBox="1">
            <a:spLocks noChangeArrowheads="1"/>
          </p:cNvSpPr>
          <p:nvPr/>
        </p:nvSpPr>
        <p:spPr bwMode="auto">
          <a:xfrm>
            <a:off x="1770063" y="3336925"/>
            <a:ext cx="1212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itchFamily="34" charset="0"/>
                <a:cs typeface="Arial" pitchFamily="34" charset="0"/>
              </a:defRPr>
            </a:lvl1pPr>
            <a:lvl2pPr marL="742950" indent="-285750">
              <a:defRPr>
                <a:solidFill>
                  <a:schemeClr val="tx1"/>
                </a:solidFill>
                <a:latin typeface="Tahoma" pitchFamily="34" charset="0"/>
                <a:cs typeface="Arial" pitchFamily="34" charset="0"/>
              </a:defRPr>
            </a:lvl2pPr>
            <a:lvl3pPr marL="1143000" indent="-228600">
              <a:defRPr>
                <a:solidFill>
                  <a:schemeClr val="tx1"/>
                </a:solidFill>
                <a:latin typeface="Tahoma" pitchFamily="34" charset="0"/>
                <a:cs typeface="Arial" pitchFamily="34" charset="0"/>
              </a:defRPr>
            </a:lvl3pPr>
            <a:lvl4pPr marL="1600200" indent="-228600">
              <a:defRPr>
                <a:solidFill>
                  <a:schemeClr val="tx1"/>
                </a:solidFill>
                <a:latin typeface="Tahoma" pitchFamily="34" charset="0"/>
                <a:cs typeface="Arial" pitchFamily="34" charset="0"/>
              </a:defRPr>
            </a:lvl4pPr>
            <a:lvl5pPr marL="2057400" indent="-22860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000" b="1">
                <a:latin typeface="Times New Roman" pitchFamily="18" charset="0"/>
              </a:rPr>
              <a:t>Compiler</a:t>
            </a:r>
          </a:p>
        </p:txBody>
      </p:sp>
      <p:sp>
        <p:nvSpPr>
          <p:cNvPr id="40975" name="Text Box 20"/>
          <p:cNvSpPr txBox="1">
            <a:spLocks noChangeArrowheads="1"/>
          </p:cNvSpPr>
          <p:nvPr/>
        </p:nvSpPr>
        <p:spPr bwMode="auto">
          <a:xfrm>
            <a:off x="1362075" y="4824413"/>
            <a:ext cx="1620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itchFamily="34" charset="0"/>
                <a:cs typeface="Arial" pitchFamily="34" charset="0"/>
              </a:defRPr>
            </a:lvl1pPr>
            <a:lvl2pPr marL="742950" indent="-285750">
              <a:defRPr>
                <a:solidFill>
                  <a:schemeClr val="tx1"/>
                </a:solidFill>
                <a:latin typeface="Tahoma" pitchFamily="34" charset="0"/>
                <a:cs typeface="Arial" pitchFamily="34" charset="0"/>
              </a:defRPr>
            </a:lvl2pPr>
            <a:lvl3pPr marL="1143000" indent="-228600">
              <a:defRPr>
                <a:solidFill>
                  <a:schemeClr val="tx1"/>
                </a:solidFill>
                <a:latin typeface="Tahoma" pitchFamily="34" charset="0"/>
                <a:cs typeface="Arial" pitchFamily="34" charset="0"/>
              </a:defRPr>
            </a:lvl3pPr>
            <a:lvl4pPr marL="1600200" indent="-228600">
              <a:defRPr>
                <a:solidFill>
                  <a:schemeClr val="tx1"/>
                </a:solidFill>
                <a:latin typeface="Tahoma" pitchFamily="34" charset="0"/>
                <a:cs typeface="Arial" pitchFamily="34" charset="0"/>
              </a:defRPr>
            </a:lvl4pPr>
            <a:lvl5pPr marL="2057400" indent="-22860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000" b="1">
                <a:latin typeface="Times New Roman" pitchFamily="18" charset="0"/>
              </a:rPr>
              <a:t>Organization</a:t>
            </a:r>
            <a:endParaRPr lang="en-US" altLang="en-US" sz="2800">
              <a:latin typeface="Times New Roman" pitchFamily="18" charset="0"/>
            </a:endParaRPr>
          </a:p>
        </p:txBody>
      </p:sp>
      <p:sp>
        <p:nvSpPr>
          <p:cNvPr id="40976" name="Text Box 21"/>
          <p:cNvSpPr txBox="1">
            <a:spLocks noChangeArrowheads="1"/>
          </p:cNvSpPr>
          <p:nvPr/>
        </p:nvSpPr>
        <p:spPr bwMode="auto">
          <a:xfrm>
            <a:off x="1543050" y="5410200"/>
            <a:ext cx="1439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itchFamily="34" charset="0"/>
                <a:cs typeface="Arial" pitchFamily="34" charset="0"/>
              </a:defRPr>
            </a:lvl1pPr>
            <a:lvl2pPr marL="742950" indent="-285750">
              <a:defRPr>
                <a:solidFill>
                  <a:schemeClr val="tx1"/>
                </a:solidFill>
                <a:latin typeface="Tahoma" pitchFamily="34" charset="0"/>
                <a:cs typeface="Arial" pitchFamily="34" charset="0"/>
              </a:defRPr>
            </a:lvl2pPr>
            <a:lvl3pPr marL="1143000" indent="-228600">
              <a:defRPr>
                <a:solidFill>
                  <a:schemeClr val="tx1"/>
                </a:solidFill>
                <a:latin typeface="Tahoma" pitchFamily="34" charset="0"/>
                <a:cs typeface="Arial" pitchFamily="34" charset="0"/>
              </a:defRPr>
            </a:lvl3pPr>
            <a:lvl4pPr marL="1600200" indent="-228600">
              <a:defRPr>
                <a:solidFill>
                  <a:schemeClr val="tx1"/>
                </a:solidFill>
                <a:latin typeface="Tahoma" pitchFamily="34" charset="0"/>
                <a:cs typeface="Arial" pitchFamily="34" charset="0"/>
              </a:defRPr>
            </a:lvl4pPr>
            <a:lvl5pPr marL="2057400" indent="-22860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000" b="1">
                <a:latin typeface="Times New Roman" pitchFamily="18" charset="0"/>
              </a:rPr>
              <a:t>Technology</a:t>
            </a:r>
            <a:endParaRPr lang="en-US" altLang="en-US" sz="2800">
              <a:latin typeface="Times New Roman" pitchFamily="18" charset="0"/>
            </a:endParaRPr>
          </a:p>
        </p:txBody>
      </p:sp>
      <p:sp>
        <p:nvSpPr>
          <p:cNvPr id="40977" name="Text Box 22"/>
          <p:cNvSpPr txBox="1">
            <a:spLocks noChangeArrowheads="1"/>
          </p:cNvSpPr>
          <p:nvPr/>
        </p:nvSpPr>
        <p:spPr bwMode="auto">
          <a:xfrm>
            <a:off x="762000" y="3962400"/>
            <a:ext cx="22209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itchFamily="34" charset="0"/>
                <a:cs typeface="Arial" pitchFamily="34" charset="0"/>
              </a:defRPr>
            </a:lvl1pPr>
            <a:lvl2pPr marL="742950" indent="-285750">
              <a:defRPr>
                <a:solidFill>
                  <a:schemeClr val="tx1"/>
                </a:solidFill>
                <a:latin typeface="Tahoma" pitchFamily="34" charset="0"/>
                <a:cs typeface="Arial" pitchFamily="34" charset="0"/>
              </a:defRPr>
            </a:lvl2pPr>
            <a:lvl3pPr marL="1143000" indent="-228600">
              <a:defRPr>
                <a:solidFill>
                  <a:schemeClr val="tx1"/>
                </a:solidFill>
                <a:latin typeface="Tahoma" pitchFamily="34" charset="0"/>
                <a:cs typeface="Arial" pitchFamily="34" charset="0"/>
              </a:defRPr>
            </a:lvl3pPr>
            <a:lvl4pPr marL="1600200" indent="-228600">
              <a:defRPr>
                <a:solidFill>
                  <a:schemeClr val="tx1"/>
                </a:solidFill>
                <a:latin typeface="Tahoma" pitchFamily="34" charset="0"/>
                <a:cs typeface="Arial" pitchFamily="34" charset="0"/>
              </a:defRPr>
            </a:lvl4pPr>
            <a:lvl5pPr marL="2057400" indent="-22860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a:r>
              <a:rPr lang="en-US" altLang="en-US" sz="2000" b="1">
                <a:latin typeface="Times New Roman" pitchFamily="18" charset="0"/>
              </a:rPr>
              <a:t>Instruction Set</a:t>
            </a:r>
          </a:p>
          <a:p>
            <a:pPr algn="r"/>
            <a:r>
              <a:rPr lang="en-US" altLang="en-US" sz="2000" b="1">
                <a:latin typeface="Times New Roman" pitchFamily="18" charset="0"/>
              </a:rPr>
              <a:t>Architecture (ISA)</a:t>
            </a:r>
          </a:p>
        </p:txBody>
      </p:sp>
      <p:sp>
        <p:nvSpPr>
          <p:cNvPr id="68631" name="Line 23"/>
          <p:cNvSpPr>
            <a:spLocks noChangeShapeType="1"/>
          </p:cNvSpPr>
          <p:nvPr/>
        </p:nvSpPr>
        <p:spPr bwMode="auto">
          <a:xfrm>
            <a:off x="8058150" y="2000250"/>
            <a:ext cx="0" cy="396240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cs typeface="Arial" charset="0"/>
            </a:endParaRPr>
          </a:p>
        </p:txBody>
      </p:sp>
      <p:sp>
        <p:nvSpPr>
          <p:cNvPr id="68632" name="Line 24"/>
          <p:cNvSpPr>
            <a:spLocks noChangeShapeType="1"/>
          </p:cNvSpPr>
          <p:nvPr/>
        </p:nvSpPr>
        <p:spPr bwMode="auto">
          <a:xfrm>
            <a:off x="3200400" y="1990725"/>
            <a:ext cx="0" cy="396240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cs typeface="Arial" charset="0"/>
            </a:endParaRPr>
          </a:p>
        </p:txBody>
      </p:sp>
      <p:sp>
        <p:nvSpPr>
          <p:cNvPr id="68633" name="Line 25"/>
          <p:cNvSpPr>
            <a:spLocks noChangeShapeType="1"/>
          </p:cNvSpPr>
          <p:nvPr/>
        </p:nvSpPr>
        <p:spPr bwMode="auto">
          <a:xfrm>
            <a:off x="4800600" y="2000250"/>
            <a:ext cx="0" cy="396240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cs typeface="Arial" charset="0"/>
            </a:endParaRPr>
          </a:p>
        </p:txBody>
      </p:sp>
      <p:sp>
        <p:nvSpPr>
          <p:cNvPr id="68634" name="Line 26"/>
          <p:cNvSpPr>
            <a:spLocks noChangeShapeType="1"/>
          </p:cNvSpPr>
          <p:nvPr/>
        </p:nvSpPr>
        <p:spPr bwMode="auto">
          <a:xfrm>
            <a:off x="6096000" y="2000250"/>
            <a:ext cx="0" cy="3962400"/>
          </a:xfrm>
          <a:prstGeom prst="line">
            <a:avLst/>
          </a:prstGeom>
          <a:noFill/>
          <a:ln w="12700">
            <a:solidFill>
              <a:schemeClr val="tx1"/>
            </a:solidFill>
            <a:round/>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cs typeface="Arial" charset="0"/>
            </a:endParaRPr>
          </a:p>
        </p:txBody>
      </p:sp>
      <p:sp>
        <p:nvSpPr>
          <p:cNvPr id="40982" name="Text Box 27"/>
          <p:cNvSpPr txBox="1">
            <a:spLocks noChangeArrowheads="1"/>
          </p:cNvSpPr>
          <p:nvPr/>
        </p:nvSpPr>
        <p:spPr bwMode="auto">
          <a:xfrm>
            <a:off x="3771900" y="3352800"/>
            <a:ext cx="5048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itchFamily="34" charset="0"/>
                <a:cs typeface="Arial" pitchFamily="34" charset="0"/>
              </a:defRPr>
            </a:lvl1pPr>
            <a:lvl2pPr marL="742950" indent="-285750">
              <a:defRPr>
                <a:solidFill>
                  <a:schemeClr val="tx1"/>
                </a:solidFill>
                <a:latin typeface="Tahoma" pitchFamily="34" charset="0"/>
                <a:cs typeface="Arial" pitchFamily="34" charset="0"/>
              </a:defRPr>
            </a:lvl2pPr>
            <a:lvl3pPr marL="1143000" indent="-228600">
              <a:defRPr>
                <a:solidFill>
                  <a:schemeClr val="tx1"/>
                </a:solidFill>
                <a:latin typeface="Tahoma" pitchFamily="34" charset="0"/>
                <a:cs typeface="Arial" pitchFamily="34" charset="0"/>
              </a:defRPr>
            </a:lvl3pPr>
            <a:lvl4pPr marL="1600200" indent="-228600">
              <a:defRPr>
                <a:solidFill>
                  <a:schemeClr val="tx1"/>
                </a:solidFill>
                <a:latin typeface="Tahoma" pitchFamily="34" charset="0"/>
                <a:cs typeface="Arial" pitchFamily="34" charset="0"/>
              </a:defRPr>
            </a:lvl4pPr>
            <a:lvl5pPr marL="2057400" indent="-22860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600" b="1">
                <a:solidFill>
                  <a:schemeClr val="hlink"/>
                </a:solidFill>
                <a:latin typeface="Times New Roman" pitchFamily="18" charset="0"/>
              </a:rPr>
              <a:t>X </a:t>
            </a:r>
          </a:p>
        </p:txBody>
      </p:sp>
      <p:sp>
        <p:nvSpPr>
          <p:cNvPr id="40983" name="Text Box 28"/>
          <p:cNvSpPr txBox="1">
            <a:spLocks noChangeArrowheads="1"/>
          </p:cNvSpPr>
          <p:nvPr/>
        </p:nvSpPr>
        <p:spPr bwMode="auto">
          <a:xfrm>
            <a:off x="3762375" y="2667000"/>
            <a:ext cx="5048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itchFamily="34" charset="0"/>
                <a:cs typeface="Arial" pitchFamily="34" charset="0"/>
              </a:defRPr>
            </a:lvl1pPr>
            <a:lvl2pPr marL="742950" indent="-285750">
              <a:defRPr>
                <a:solidFill>
                  <a:schemeClr val="tx1"/>
                </a:solidFill>
                <a:latin typeface="Tahoma" pitchFamily="34" charset="0"/>
                <a:cs typeface="Arial" pitchFamily="34" charset="0"/>
              </a:defRPr>
            </a:lvl2pPr>
            <a:lvl3pPr marL="1143000" indent="-228600">
              <a:defRPr>
                <a:solidFill>
                  <a:schemeClr val="tx1"/>
                </a:solidFill>
                <a:latin typeface="Tahoma" pitchFamily="34" charset="0"/>
                <a:cs typeface="Arial" pitchFamily="34" charset="0"/>
              </a:defRPr>
            </a:lvl3pPr>
            <a:lvl4pPr marL="1600200" indent="-228600">
              <a:defRPr>
                <a:solidFill>
                  <a:schemeClr val="tx1"/>
                </a:solidFill>
                <a:latin typeface="Tahoma" pitchFamily="34" charset="0"/>
                <a:cs typeface="Arial" pitchFamily="34" charset="0"/>
              </a:defRPr>
            </a:lvl4pPr>
            <a:lvl5pPr marL="2057400" indent="-22860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600" b="1">
                <a:solidFill>
                  <a:schemeClr val="hlink"/>
                </a:solidFill>
                <a:latin typeface="Times New Roman" pitchFamily="18" charset="0"/>
              </a:rPr>
              <a:t>X </a:t>
            </a:r>
          </a:p>
        </p:txBody>
      </p:sp>
      <p:sp>
        <p:nvSpPr>
          <p:cNvPr id="40984" name="Text Box 29"/>
          <p:cNvSpPr txBox="1">
            <a:spLocks noChangeArrowheads="1"/>
          </p:cNvSpPr>
          <p:nvPr/>
        </p:nvSpPr>
        <p:spPr bwMode="auto">
          <a:xfrm>
            <a:off x="5159375" y="3327400"/>
            <a:ext cx="5048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itchFamily="34" charset="0"/>
                <a:cs typeface="Arial" pitchFamily="34" charset="0"/>
              </a:defRPr>
            </a:lvl1pPr>
            <a:lvl2pPr marL="742950" indent="-285750">
              <a:defRPr>
                <a:solidFill>
                  <a:schemeClr val="tx1"/>
                </a:solidFill>
                <a:latin typeface="Tahoma" pitchFamily="34" charset="0"/>
                <a:cs typeface="Arial" pitchFamily="34" charset="0"/>
              </a:defRPr>
            </a:lvl2pPr>
            <a:lvl3pPr marL="1143000" indent="-228600">
              <a:defRPr>
                <a:solidFill>
                  <a:schemeClr val="tx1"/>
                </a:solidFill>
                <a:latin typeface="Tahoma" pitchFamily="34" charset="0"/>
                <a:cs typeface="Arial" pitchFamily="34" charset="0"/>
              </a:defRPr>
            </a:lvl3pPr>
            <a:lvl4pPr marL="1600200" indent="-228600">
              <a:defRPr>
                <a:solidFill>
                  <a:schemeClr val="tx1"/>
                </a:solidFill>
                <a:latin typeface="Tahoma" pitchFamily="34" charset="0"/>
                <a:cs typeface="Arial" pitchFamily="34" charset="0"/>
              </a:defRPr>
            </a:lvl4pPr>
            <a:lvl5pPr marL="2057400" indent="-22860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600" b="1">
                <a:solidFill>
                  <a:schemeClr val="hlink"/>
                </a:solidFill>
                <a:latin typeface="Times New Roman" pitchFamily="18" charset="0"/>
              </a:rPr>
              <a:t>X </a:t>
            </a:r>
          </a:p>
        </p:txBody>
      </p:sp>
      <p:sp>
        <p:nvSpPr>
          <p:cNvPr id="40985" name="Text Box 30"/>
          <p:cNvSpPr txBox="1">
            <a:spLocks noChangeArrowheads="1"/>
          </p:cNvSpPr>
          <p:nvPr/>
        </p:nvSpPr>
        <p:spPr bwMode="auto">
          <a:xfrm>
            <a:off x="3749675" y="4083050"/>
            <a:ext cx="5048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itchFamily="34" charset="0"/>
                <a:cs typeface="Arial" pitchFamily="34" charset="0"/>
              </a:defRPr>
            </a:lvl1pPr>
            <a:lvl2pPr marL="742950" indent="-285750">
              <a:defRPr>
                <a:solidFill>
                  <a:schemeClr val="tx1"/>
                </a:solidFill>
                <a:latin typeface="Tahoma" pitchFamily="34" charset="0"/>
                <a:cs typeface="Arial" pitchFamily="34" charset="0"/>
              </a:defRPr>
            </a:lvl2pPr>
            <a:lvl3pPr marL="1143000" indent="-228600">
              <a:defRPr>
                <a:solidFill>
                  <a:schemeClr val="tx1"/>
                </a:solidFill>
                <a:latin typeface="Tahoma" pitchFamily="34" charset="0"/>
                <a:cs typeface="Arial" pitchFamily="34" charset="0"/>
              </a:defRPr>
            </a:lvl3pPr>
            <a:lvl4pPr marL="1600200" indent="-228600">
              <a:defRPr>
                <a:solidFill>
                  <a:schemeClr val="tx1"/>
                </a:solidFill>
                <a:latin typeface="Tahoma" pitchFamily="34" charset="0"/>
                <a:cs typeface="Arial" pitchFamily="34" charset="0"/>
              </a:defRPr>
            </a:lvl4pPr>
            <a:lvl5pPr marL="2057400" indent="-22860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600" b="1">
                <a:solidFill>
                  <a:schemeClr val="hlink"/>
                </a:solidFill>
                <a:latin typeface="Times New Roman" pitchFamily="18" charset="0"/>
              </a:rPr>
              <a:t>X </a:t>
            </a:r>
          </a:p>
        </p:txBody>
      </p:sp>
      <p:sp>
        <p:nvSpPr>
          <p:cNvPr id="40986" name="Text Box 31"/>
          <p:cNvSpPr txBox="1">
            <a:spLocks noChangeArrowheads="1"/>
          </p:cNvSpPr>
          <p:nvPr/>
        </p:nvSpPr>
        <p:spPr bwMode="auto">
          <a:xfrm>
            <a:off x="5184775" y="2673350"/>
            <a:ext cx="5048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itchFamily="34" charset="0"/>
                <a:cs typeface="Arial" pitchFamily="34" charset="0"/>
              </a:defRPr>
            </a:lvl1pPr>
            <a:lvl2pPr marL="742950" indent="-285750">
              <a:defRPr>
                <a:solidFill>
                  <a:schemeClr val="tx1"/>
                </a:solidFill>
                <a:latin typeface="Tahoma" pitchFamily="34" charset="0"/>
                <a:cs typeface="Arial" pitchFamily="34" charset="0"/>
              </a:defRPr>
            </a:lvl2pPr>
            <a:lvl3pPr marL="1143000" indent="-228600">
              <a:defRPr>
                <a:solidFill>
                  <a:schemeClr val="tx1"/>
                </a:solidFill>
                <a:latin typeface="Tahoma" pitchFamily="34" charset="0"/>
                <a:cs typeface="Arial" pitchFamily="34" charset="0"/>
              </a:defRPr>
            </a:lvl3pPr>
            <a:lvl4pPr marL="1600200" indent="-228600">
              <a:defRPr>
                <a:solidFill>
                  <a:schemeClr val="tx1"/>
                </a:solidFill>
                <a:latin typeface="Tahoma" pitchFamily="34" charset="0"/>
                <a:cs typeface="Arial" pitchFamily="34" charset="0"/>
              </a:defRPr>
            </a:lvl4pPr>
            <a:lvl5pPr marL="2057400" indent="-22860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600" b="1">
                <a:solidFill>
                  <a:schemeClr val="hlink"/>
                </a:solidFill>
                <a:latin typeface="Times New Roman" pitchFamily="18" charset="0"/>
              </a:rPr>
              <a:t>X </a:t>
            </a:r>
          </a:p>
        </p:txBody>
      </p:sp>
      <p:sp>
        <p:nvSpPr>
          <p:cNvPr id="40987" name="Text Box 32"/>
          <p:cNvSpPr txBox="1">
            <a:spLocks noChangeArrowheads="1"/>
          </p:cNvSpPr>
          <p:nvPr/>
        </p:nvSpPr>
        <p:spPr bwMode="auto">
          <a:xfrm>
            <a:off x="5184775" y="4032250"/>
            <a:ext cx="5048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itchFamily="34" charset="0"/>
                <a:cs typeface="Arial" pitchFamily="34" charset="0"/>
              </a:defRPr>
            </a:lvl1pPr>
            <a:lvl2pPr marL="742950" indent="-285750">
              <a:defRPr>
                <a:solidFill>
                  <a:schemeClr val="tx1"/>
                </a:solidFill>
                <a:latin typeface="Tahoma" pitchFamily="34" charset="0"/>
                <a:cs typeface="Arial" pitchFamily="34" charset="0"/>
              </a:defRPr>
            </a:lvl2pPr>
            <a:lvl3pPr marL="1143000" indent="-228600">
              <a:defRPr>
                <a:solidFill>
                  <a:schemeClr val="tx1"/>
                </a:solidFill>
                <a:latin typeface="Tahoma" pitchFamily="34" charset="0"/>
                <a:cs typeface="Arial" pitchFamily="34" charset="0"/>
              </a:defRPr>
            </a:lvl3pPr>
            <a:lvl4pPr marL="1600200" indent="-228600">
              <a:defRPr>
                <a:solidFill>
                  <a:schemeClr val="tx1"/>
                </a:solidFill>
                <a:latin typeface="Tahoma" pitchFamily="34" charset="0"/>
                <a:cs typeface="Arial" pitchFamily="34" charset="0"/>
              </a:defRPr>
            </a:lvl4pPr>
            <a:lvl5pPr marL="2057400" indent="-22860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600" b="1">
                <a:solidFill>
                  <a:schemeClr val="hlink"/>
                </a:solidFill>
                <a:latin typeface="Times New Roman" pitchFamily="18" charset="0"/>
              </a:rPr>
              <a:t>X </a:t>
            </a:r>
          </a:p>
        </p:txBody>
      </p:sp>
      <p:sp>
        <p:nvSpPr>
          <p:cNvPr id="40988" name="Text Box 33"/>
          <p:cNvSpPr txBox="1">
            <a:spLocks noChangeArrowheads="1"/>
          </p:cNvSpPr>
          <p:nvPr/>
        </p:nvSpPr>
        <p:spPr bwMode="auto">
          <a:xfrm>
            <a:off x="5207000" y="4692650"/>
            <a:ext cx="5048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itchFamily="34" charset="0"/>
                <a:cs typeface="Arial" pitchFamily="34" charset="0"/>
              </a:defRPr>
            </a:lvl1pPr>
            <a:lvl2pPr marL="742950" indent="-285750">
              <a:defRPr>
                <a:solidFill>
                  <a:schemeClr val="tx1"/>
                </a:solidFill>
                <a:latin typeface="Tahoma" pitchFamily="34" charset="0"/>
                <a:cs typeface="Arial" pitchFamily="34" charset="0"/>
              </a:defRPr>
            </a:lvl2pPr>
            <a:lvl3pPr marL="1143000" indent="-228600">
              <a:defRPr>
                <a:solidFill>
                  <a:schemeClr val="tx1"/>
                </a:solidFill>
                <a:latin typeface="Tahoma" pitchFamily="34" charset="0"/>
                <a:cs typeface="Arial" pitchFamily="34" charset="0"/>
              </a:defRPr>
            </a:lvl3pPr>
            <a:lvl4pPr marL="1600200" indent="-228600">
              <a:defRPr>
                <a:solidFill>
                  <a:schemeClr val="tx1"/>
                </a:solidFill>
                <a:latin typeface="Tahoma" pitchFamily="34" charset="0"/>
                <a:cs typeface="Arial" pitchFamily="34" charset="0"/>
              </a:defRPr>
            </a:lvl4pPr>
            <a:lvl5pPr marL="2057400" indent="-22860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600" b="1">
                <a:solidFill>
                  <a:schemeClr val="hlink"/>
                </a:solidFill>
                <a:latin typeface="Times New Roman" pitchFamily="18" charset="0"/>
              </a:rPr>
              <a:t>X </a:t>
            </a:r>
          </a:p>
        </p:txBody>
      </p:sp>
      <p:sp>
        <p:nvSpPr>
          <p:cNvPr id="40989" name="Text Box 34"/>
          <p:cNvSpPr txBox="1">
            <a:spLocks noChangeArrowheads="1"/>
          </p:cNvSpPr>
          <p:nvPr/>
        </p:nvSpPr>
        <p:spPr bwMode="auto">
          <a:xfrm>
            <a:off x="6734175" y="4705350"/>
            <a:ext cx="5048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itchFamily="34" charset="0"/>
                <a:cs typeface="Arial" pitchFamily="34" charset="0"/>
              </a:defRPr>
            </a:lvl1pPr>
            <a:lvl2pPr marL="742950" indent="-285750">
              <a:defRPr>
                <a:solidFill>
                  <a:schemeClr val="tx1"/>
                </a:solidFill>
                <a:latin typeface="Tahoma" pitchFamily="34" charset="0"/>
                <a:cs typeface="Arial" pitchFamily="34" charset="0"/>
              </a:defRPr>
            </a:lvl2pPr>
            <a:lvl3pPr marL="1143000" indent="-228600">
              <a:defRPr>
                <a:solidFill>
                  <a:schemeClr val="tx1"/>
                </a:solidFill>
                <a:latin typeface="Tahoma" pitchFamily="34" charset="0"/>
                <a:cs typeface="Arial" pitchFamily="34" charset="0"/>
              </a:defRPr>
            </a:lvl3pPr>
            <a:lvl4pPr marL="1600200" indent="-228600">
              <a:defRPr>
                <a:solidFill>
                  <a:schemeClr val="tx1"/>
                </a:solidFill>
                <a:latin typeface="Tahoma" pitchFamily="34" charset="0"/>
                <a:cs typeface="Arial" pitchFamily="34" charset="0"/>
              </a:defRPr>
            </a:lvl4pPr>
            <a:lvl5pPr marL="2057400" indent="-22860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600" b="1">
                <a:solidFill>
                  <a:schemeClr val="hlink"/>
                </a:solidFill>
                <a:latin typeface="Times New Roman" pitchFamily="18" charset="0"/>
              </a:rPr>
              <a:t>X </a:t>
            </a:r>
          </a:p>
        </p:txBody>
      </p:sp>
      <p:sp>
        <p:nvSpPr>
          <p:cNvPr id="40990" name="Text Box 35"/>
          <p:cNvSpPr txBox="1">
            <a:spLocks noChangeArrowheads="1"/>
          </p:cNvSpPr>
          <p:nvPr/>
        </p:nvSpPr>
        <p:spPr bwMode="auto">
          <a:xfrm>
            <a:off x="6721475" y="5353050"/>
            <a:ext cx="5048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itchFamily="34" charset="0"/>
                <a:cs typeface="Arial" pitchFamily="34" charset="0"/>
              </a:defRPr>
            </a:lvl1pPr>
            <a:lvl2pPr marL="742950" indent="-285750">
              <a:defRPr>
                <a:solidFill>
                  <a:schemeClr val="tx1"/>
                </a:solidFill>
                <a:latin typeface="Tahoma" pitchFamily="34" charset="0"/>
                <a:cs typeface="Arial" pitchFamily="34" charset="0"/>
              </a:defRPr>
            </a:lvl2pPr>
            <a:lvl3pPr marL="1143000" indent="-228600">
              <a:defRPr>
                <a:solidFill>
                  <a:schemeClr val="tx1"/>
                </a:solidFill>
                <a:latin typeface="Tahoma" pitchFamily="34" charset="0"/>
                <a:cs typeface="Arial" pitchFamily="34" charset="0"/>
              </a:defRPr>
            </a:lvl3pPr>
            <a:lvl4pPr marL="1600200" indent="-228600">
              <a:defRPr>
                <a:solidFill>
                  <a:schemeClr val="tx1"/>
                </a:solidFill>
                <a:latin typeface="Tahoma" pitchFamily="34" charset="0"/>
                <a:cs typeface="Arial" pitchFamily="34" charset="0"/>
              </a:defRPr>
            </a:lvl4pPr>
            <a:lvl5pPr marL="2057400" indent="-22860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600" b="1">
                <a:solidFill>
                  <a:schemeClr val="hlink"/>
                </a:solidFill>
                <a:latin typeface="Times New Roman" pitchFamily="18" charset="0"/>
              </a:rPr>
              <a:t>X </a:t>
            </a:r>
          </a:p>
        </p:txBody>
      </p:sp>
    </p:spTree>
    <p:extLst>
      <p:ext uri="{BB962C8B-B14F-4D97-AF65-F5344CB8AC3E}">
        <p14:creationId xmlns:p14="http://schemas.microsoft.com/office/powerpoint/2010/main" val="105146096"/>
      </p:ext>
    </p:extLst>
  </p:cSld>
  <p:clrMapOvr>
    <a:masterClrMapping/>
  </p:clrMapOvr>
  <p:transition>
    <p:pull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sr-Latn-RS" dirty="0"/>
              <a:t>Primer</a:t>
            </a:r>
            <a:endParaRPr lang="en-US" dirty="0"/>
          </a:p>
        </p:txBody>
      </p:sp>
      <p:sp>
        <p:nvSpPr>
          <p:cNvPr id="3" name="Content Placeholder 2"/>
          <p:cNvSpPr>
            <a:spLocks noGrp="1"/>
          </p:cNvSpPr>
          <p:nvPr>
            <p:ph idx="1"/>
          </p:nvPr>
        </p:nvSpPr>
        <p:spPr/>
        <p:txBody>
          <a:bodyPr/>
          <a:lstStyle/>
          <a:p>
            <a:pPr>
              <a:defRPr/>
            </a:pPr>
            <a:r>
              <a:rPr lang="en-US" altLang="en-US" dirty="0">
                <a:latin typeface="Arial" panose="020B0604020202020204" pitchFamily="34" charset="0"/>
              </a:rPr>
              <a:t>P</a:t>
            </a:r>
            <a:r>
              <a:rPr lang="sr-Latn-RS" altLang="en-US" dirty="0">
                <a:latin typeface="Arial" panose="020B0604020202020204" pitchFamily="34" charset="0"/>
              </a:rPr>
              <a:t>rogram se na računaru A, koji</a:t>
            </a:r>
            <a:r>
              <a:rPr lang="en-US" altLang="en-US" dirty="0">
                <a:latin typeface="Arial" panose="020B0604020202020204" pitchFamily="34" charset="0"/>
              </a:rPr>
              <a:t> </a:t>
            </a:r>
            <a:r>
              <a:rPr lang="sr-Latn-RS" altLang="en-US" dirty="0">
                <a:latin typeface="Arial" panose="020B0604020202020204" pitchFamily="34" charset="0"/>
              </a:rPr>
              <a:t>radi na 4GHz, izvršava za 10sec. </a:t>
            </a:r>
          </a:p>
          <a:p>
            <a:pPr lvl="1">
              <a:defRPr/>
            </a:pPr>
            <a:r>
              <a:rPr lang="sr-Latn-RS" altLang="en-US" dirty="0">
                <a:latin typeface="Arial" panose="020B0604020202020204" pitchFamily="34" charset="0"/>
              </a:rPr>
              <a:t>Projektant pokušava da projektuje računar B koji će isti program izvršavati za 6 sec. </a:t>
            </a:r>
          </a:p>
          <a:p>
            <a:pPr lvl="1">
              <a:defRPr/>
            </a:pPr>
            <a:r>
              <a:rPr lang="sr-Latn-RS" altLang="en-US" dirty="0">
                <a:latin typeface="Arial" panose="020B0604020202020204" pitchFamily="34" charset="0"/>
              </a:rPr>
              <a:t>Da bi se to postiglo potrebno je povećati frekvenciju, ali povećanje frekvencije utiče na ostale delove CPU, uzrokujući da računar B zahteva 1.2 puta klok ciklusa u odnosu na računar A. </a:t>
            </a:r>
          </a:p>
          <a:p>
            <a:pPr lvl="1">
              <a:defRPr/>
            </a:pPr>
            <a:r>
              <a:rPr lang="sr-Latn-RS" altLang="en-US" dirty="0">
                <a:latin typeface="Arial" panose="020B0604020202020204" pitchFamily="34" charset="0"/>
              </a:rPr>
              <a:t>Kolika treba da bude frekvencija računara B?</a:t>
            </a:r>
          </a:p>
          <a:p>
            <a:pPr>
              <a:buFont typeface="Wingdings 2" pitchFamily="18" charset="2"/>
              <a:buNone/>
              <a:defRPr/>
            </a:pPr>
            <a:r>
              <a:rPr lang="sr-Latn-RS" altLang="en-US" sz="2000" dirty="0">
                <a:latin typeface="Arial" panose="020B0604020202020204" pitchFamily="34" charset="0"/>
              </a:rPr>
              <a:t>Odgovor</a:t>
            </a:r>
            <a:endParaRPr lang="en-US" dirty="0"/>
          </a:p>
        </p:txBody>
      </p:sp>
      <p:graphicFrame>
        <p:nvGraphicFramePr>
          <p:cNvPr id="2050" name="Object 6"/>
          <p:cNvGraphicFramePr>
            <a:graphicFrameLocks noChangeAspect="1"/>
          </p:cNvGraphicFramePr>
          <p:nvPr/>
        </p:nvGraphicFramePr>
        <p:xfrm>
          <a:off x="533400" y="5257800"/>
          <a:ext cx="8001000" cy="1309688"/>
        </p:xfrm>
        <a:graphic>
          <a:graphicData uri="http://schemas.openxmlformats.org/presentationml/2006/ole">
            <mc:AlternateContent xmlns:mc="http://schemas.openxmlformats.org/markup-compatibility/2006">
              <mc:Choice xmlns:v="urn:schemas-microsoft-com:vml" Requires="v">
                <p:oleObj spid="_x0000_s2072" name="Equation" r:id="rId3" imgW="5588000" imgH="914400" progId="Equation.3">
                  <p:embed/>
                </p:oleObj>
              </mc:Choice>
              <mc:Fallback>
                <p:oleObj name="Equation" r:id="rId3" imgW="5588000" imgH="914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5257800"/>
                        <a:ext cx="8001000" cy="1309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87883468"/>
      </p:ext>
    </p:extLst>
  </p:cSld>
  <p:clrMapOvr>
    <a:masterClrMapping/>
  </p:clrMapOvr>
  <p:transition>
    <p:pull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defRPr/>
            </a:pPr>
            <a:r>
              <a:rPr lang="hr-HR" altLang="en-US"/>
              <a:t>Alternativne mere CPU performansi</a:t>
            </a:r>
            <a:endParaRPr lang="en-US" altLang="en-US"/>
          </a:p>
        </p:txBody>
      </p:sp>
      <p:sp>
        <p:nvSpPr>
          <p:cNvPr id="69635" name="Rectangle 3"/>
          <p:cNvSpPr>
            <a:spLocks noGrp="1" noChangeArrowheads="1"/>
          </p:cNvSpPr>
          <p:nvPr>
            <p:ph type="body" idx="1"/>
          </p:nvPr>
        </p:nvSpPr>
        <p:spPr/>
        <p:txBody>
          <a:bodyPr/>
          <a:lstStyle/>
          <a:p>
            <a:pPr>
              <a:defRPr/>
            </a:pPr>
            <a:r>
              <a:rPr lang="hr-HR" altLang="en-US" dirty="0"/>
              <a:t>MIPS – Milion instrukcija po sekundi</a:t>
            </a:r>
          </a:p>
          <a:p>
            <a:pPr>
              <a:defRPr/>
            </a:pPr>
            <a:endParaRPr lang="hr-HR" altLang="en-US" dirty="0"/>
          </a:p>
          <a:p>
            <a:pPr>
              <a:defRPr/>
            </a:pPr>
            <a:endParaRPr lang="hr-HR" altLang="en-US" dirty="0"/>
          </a:p>
          <a:p>
            <a:pPr>
              <a:defRPr/>
            </a:pPr>
            <a:endParaRPr lang="hr-HR" altLang="en-US" dirty="0"/>
          </a:p>
          <a:p>
            <a:pPr>
              <a:defRPr/>
            </a:pPr>
            <a:endParaRPr lang="hr-HR" altLang="en-US" dirty="0"/>
          </a:p>
          <a:p>
            <a:pPr>
              <a:defRPr/>
            </a:pPr>
            <a:endParaRPr lang="hr-HR" altLang="en-US" dirty="0"/>
          </a:p>
          <a:p>
            <a:pPr>
              <a:defRPr/>
            </a:pPr>
            <a:endParaRPr lang="hr-HR" altLang="en-US" dirty="0"/>
          </a:p>
          <a:p>
            <a:pPr>
              <a:defRPr/>
            </a:pPr>
            <a:r>
              <a:rPr lang="hr-HR" altLang="en-US" dirty="0"/>
              <a:t>Veći broj MIPS-ova znači brža mašina (uglavnom)</a:t>
            </a:r>
          </a:p>
          <a:p>
            <a:pPr>
              <a:buFont typeface="Wingdings 2" pitchFamily="18" charset="2"/>
              <a:buNone/>
              <a:defRPr/>
            </a:pPr>
            <a:endParaRPr lang="en-US" altLang="en-US" dirty="0"/>
          </a:p>
        </p:txBody>
      </p:sp>
      <p:graphicFrame>
        <p:nvGraphicFramePr>
          <p:cNvPr id="7170" name="Object 4"/>
          <p:cNvGraphicFramePr>
            <a:graphicFrameLocks noChangeAspect="1"/>
          </p:cNvGraphicFramePr>
          <p:nvPr/>
        </p:nvGraphicFramePr>
        <p:xfrm>
          <a:off x="304800" y="2209800"/>
          <a:ext cx="8534400" cy="1722438"/>
        </p:xfrm>
        <a:graphic>
          <a:graphicData uri="http://schemas.openxmlformats.org/presentationml/2006/ole">
            <mc:AlternateContent xmlns:mc="http://schemas.openxmlformats.org/markup-compatibility/2006">
              <mc:Choice xmlns:v="urn:schemas-microsoft-com:vml" Requires="v">
                <p:oleObj spid="_x0000_s7192" name="Equation" r:id="rId3" imgW="3835400" imgH="774700" progId="Equation.3">
                  <p:embed/>
                </p:oleObj>
              </mc:Choice>
              <mc:Fallback>
                <p:oleObj name="Equation" r:id="rId3" imgW="3835400" imgH="774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209800"/>
                        <a:ext cx="8534400" cy="172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00050893"/>
      </p:ext>
    </p:extLst>
  </p:cSld>
  <p:clrMapOvr>
    <a:masterClrMapping/>
  </p:clrMapOvr>
  <p:transition>
    <p:pull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defRPr/>
            </a:pPr>
            <a:r>
              <a:rPr lang="hr-HR" altLang="en-US"/>
              <a:t>MIPS - problemi</a:t>
            </a:r>
            <a:endParaRPr lang="en-US" altLang="en-US"/>
          </a:p>
        </p:txBody>
      </p:sp>
      <p:sp>
        <p:nvSpPr>
          <p:cNvPr id="70659" name="Rectangle 3"/>
          <p:cNvSpPr>
            <a:spLocks noGrp="1" noChangeArrowheads="1"/>
          </p:cNvSpPr>
          <p:nvPr>
            <p:ph type="body" idx="1"/>
          </p:nvPr>
        </p:nvSpPr>
        <p:spPr/>
        <p:txBody>
          <a:bodyPr/>
          <a:lstStyle/>
          <a:p>
            <a:pPr>
              <a:defRPr/>
            </a:pPr>
            <a:r>
              <a:rPr lang="hr-HR" altLang="en-US"/>
              <a:t>MIPS zavisi od skupa instrukcija date arhitekture</a:t>
            </a:r>
          </a:p>
          <a:p>
            <a:pPr lvl="1">
              <a:defRPr/>
            </a:pPr>
            <a:r>
              <a:rPr lang="hr-HR" altLang="en-US"/>
              <a:t>teško je porediti arhitekture sa različitim setom instrukcija</a:t>
            </a:r>
          </a:p>
          <a:p>
            <a:pPr>
              <a:defRPr/>
            </a:pPr>
            <a:r>
              <a:rPr lang="hr-HR" altLang="en-US"/>
              <a:t>MIPS se menja u zavisnosti od programa koji se izvršava, čak i na istoj mašini</a:t>
            </a:r>
          </a:p>
          <a:p>
            <a:pPr>
              <a:defRPr/>
            </a:pPr>
            <a:r>
              <a:rPr lang="hr-HR" altLang="en-US"/>
              <a:t>Veći broj MIPS-ova u nekim slučajevima ne mora značiti bolje performanse </a:t>
            </a:r>
            <a:endParaRPr lang="en-US" altLang="en-US"/>
          </a:p>
          <a:p>
            <a:pPr>
              <a:defRPr/>
            </a:pPr>
            <a:r>
              <a:rPr lang="hr-HR" altLang="en-US"/>
              <a:t>MIPS može dati lošije rezultate za mašinu koja brže radi</a:t>
            </a:r>
            <a:endParaRPr lang="en-US" altLang="en-US"/>
          </a:p>
        </p:txBody>
      </p:sp>
    </p:spTree>
    <p:extLst>
      <p:ext uri="{BB962C8B-B14F-4D97-AF65-F5344CB8AC3E}">
        <p14:creationId xmlns:p14="http://schemas.microsoft.com/office/powerpoint/2010/main" val="833658337"/>
      </p:ext>
    </p:extLst>
  </p:cSld>
  <p:clrMapOvr>
    <a:masterClrMapping/>
  </p:clrMapOvr>
  <p:transition>
    <p:pull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685800" y="228600"/>
            <a:ext cx="8077200" cy="685800"/>
          </a:xfrm>
          <a:prstGeom prst="rect">
            <a:avLst/>
          </a:prstGeom>
          <a:solidFill>
            <a:schemeClr val="tx1"/>
          </a:solidFill>
          <a:ln>
            <a:noFill/>
          </a:ln>
          <a:effectLst/>
        </p:spPr>
        <p:txBody>
          <a:bodyPr lIns="92075" tIns="46038" rIns="92075" bIns="46038" anchor="ctr"/>
          <a:lstStyle>
            <a:lvl1pPr>
              <a:defRPr>
                <a:solidFill>
                  <a:schemeClr val="tx1"/>
                </a:solidFill>
                <a:latin typeface="Arial" charset="0"/>
                <a:cs typeface="Arial" charset="0"/>
              </a:defRPr>
            </a:lvl1pPr>
            <a:lvl2pPr>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pPr>
              <a:defRPr/>
            </a:pPr>
            <a:r>
              <a:rPr kumimoji="1" lang="hr-HR" altLang="en-US" sz="3800" b="1">
                <a:solidFill>
                  <a:schemeClr val="tx2"/>
                </a:solidFill>
                <a:effectLst>
                  <a:outerShdw blurRad="38100" dist="38100" dir="2700000" algn="tl">
                    <a:srgbClr val="000000"/>
                  </a:outerShdw>
                </a:effectLst>
                <a:latin typeface="Tahoma" pitchFamily="34" charset="0"/>
              </a:rPr>
              <a:t>Primer:</a:t>
            </a:r>
            <a:endParaRPr kumimoji="1" lang="en-US" altLang="en-US" sz="3600">
              <a:solidFill>
                <a:schemeClr val="tx2"/>
              </a:solidFill>
              <a:effectLst>
                <a:outerShdw blurRad="38100" dist="38100" dir="2700000" algn="tl">
                  <a:srgbClr val="000000"/>
                </a:outerShdw>
              </a:effectLst>
              <a:latin typeface="Tahoma" pitchFamily="34" charset="0"/>
            </a:endParaRPr>
          </a:p>
        </p:txBody>
      </p:sp>
      <p:sp>
        <p:nvSpPr>
          <p:cNvPr id="71683" name="Rectangle 3"/>
          <p:cNvSpPr>
            <a:spLocks noChangeArrowheads="1"/>
          </p:cNvSpPr>
          <p:nvPr/>
        </p:nvSpPr>
        <p:spPr bwMode="auto">
          <a:xfrm>
            <a:off x="533400" y="1016000"/>
            <a:ext cx="8153400" cy="5257800"/>
          </a:xfrm>
          <a:prstGeom prst="rect">
            <a:avLst/>
          </a:prstGeom>
          <a:noFill/>
          <a:ln>
            <a:noFill/>
          </a:ln>
          <a:effectLst/>
        </p:spPr>
        <p:txBody>
          <a:bodyPr lIns="92075" tIns="46038" rIns="92075" bIns="46038"/>
          <a:lstStyle>
            <a:lvl1pPr marL="342900" indent="-342900">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a:spcBef>
                <a:spcPct val="20000"/>
              </a:spcBef>
              <a:buClr>
                <a:schemeClr val="accent1"/>
              </a:buClr>
              <a:buSzPct val="85000"/>
              <a:buFont typeface="Wingdings 2" pitchFamily="18" charset="2"/>
              <a:buChar char="ã"/>
              <a:defRPr/>
            </a:pPr>
            <a:r>
              <a:rPr kumimoji="1" lang="hr-HR" altLang="en-US" sz="2000" dirty="0">
                <a:solidFill>
                  <a:schemeClr val="accent1"/>
                </a:solidFill>
                <a:effectLst>
                  <a:outerShdw blurRad="38100" dist="38100" dir="2700000" algn="tl">
                    <a:srgbClr val="C0C0C0"/>
                  </a:outerShdw>
                </a:effectLst>
                <a:latin typeface="Tahoma" pitchFamily="34" charset="0"/>
              </a:rPr>
              <a:t>Projektant kompajlera pokušava da utvrdi koja varijanta će dati bolje performanse na ciljanoj arhitekturi. U skupu instrukcija postoje tri klase instrukcija</a:t>
            </a:r>
            <a:endParaRPr kumimoji="1" lang="en-US" altLang="en-US" sz="2000" dirty="0">
              <a:solidFill>
                <a:schemeClr val="accent1"/>
              </a:solidFill>
              <a:effectLst>
                <a:outerShdw blurRad="38100" dist="38100" dir="2700000" algn="tl">
                  <a:srgbClr val="C0C0C0"/>
                </a:outerShdw>
              </a:effectLst>
              <a:latin typeface="Tahoma" pitchFamily="34" charset="0"/>
            </a:endParaRPr>
          </a:p>
          <a:p>
            <a:pPr>
              <a:spcBef>
                <a:spcPct val="20000"/>
              </a:spcBef>
              <a:buClr>
                <a:schemeClr val="accent1"/>
              </a:buClr>
              <a:buSzPct val="85000"/>
              <a:buFont typeface="Wingdings 2" pitchFamily="18" charset="2"/>
              <a:buNone/>
              <a:defRPr/>
            </a:pPr>
            <a:endParaRPr kumimoji="1" lang="en-US" altLang="en-US" sz="2000" dirty="0">
              <a:solidFill>
                <a:schemeClr val="accent1"/>
              </a:solidFill>
              <a:effectLst>
                <a:outerShdw blurRad="38100" dist="38100" dir="2700000" algn="tl">
                  <a:srgbClr val="C0C0C0"/>
                </a:outerShdw>
              </a:effectLst>
              <a:latin typeface="Tahoma" pitchFamily="34" charset="0"/>
            </a:endParaRPr>
          </a:p>
          <a:p>
            <a:pPr>
              <a:spcBef>
                <a:spcPct val="20000"/>
              </a:spcBef>
              <a:buClr>
                <a:schemeClr val="accent1"/>
              </a:buClr>
              <a:buSzPct val="85000"/>
              <a:buFont typeface="Wingdings 2" pitchFamily="18" charset="2"/>
              <a:buNone/>
              <a:defRPr/>
            </a:pPr>
            <a:endParaRPr kumimoji="1" lang="en-US" altLang="en-US" sz="1900" dirty="0">
              <a:solidFill>
                <a:schemeClr val="accent1"/>
              </a:solidFill>
              <a:effectLst>
                <a:outerShdw blurRad="38100" dist="38100" dir="2700000" algn="tl">
                  <a:srgbClr val="C0C0C0"/>
                </a:outerShdw>
              </a:effectLst>
              <a:latin typeface="Tahoma" pitchFamily="34" charset="0"/>
            </a:endParaRPr>
          </a:p>
          <a:p>
            <a:pPr>
              <a:spcBef>
                <a:spcPct val="20000"/>
              </a:spcBef>
              <a:buClr>
                <a:schemeClr val="accent1"/>
              </a:buClr>
              <a:buSzPct val="85000"/>
              <a:buFont typeface="Wingdings 2" pitchFamily="18" charset="2"/>
              <a:buNone/>
              <a:defRPr/>
            </a:pPr>
            <a:endParaRPr kumimoji="1" lang="en-US" altLang="en-US" sz="1900" dirty="0">
              <a:solidFill>
                <a:schemeClr val="accent1"/>
              </a:solidFill>
              <a:effectLst>
                <a:outerShdw blurRad="38100" dist="38100" dir="2700000" algn="tl">
                  <a:srgbClr val="C0C0C0"/>
                </a:outerShdw>
              </a:effectLst>
              <a:latin typeface="Tahoma" pitchFamily="34" charset="0"/>
            </a:endParaRPr>
          </a:p>
          <a:p>
            <a:pPr>
              <a:spcBef>
                <a:spcPct val="20000"/>
              </a:spcBef>
              <a:buClr>
                <a:schemeClr val="accent1"/>
              </a:buClr>
              <a:buSzPct val="85000"/>
              <a:buFont typeface="Wingdings 2" pitchFamily="18" charset="2"/>
              <a:buNone/>
              <a:defRPr/>
            </a:pPr>
            <a:endParaRPr kumimoji="1" lang="en-US" altLang="en-US" sz="2800" dirty="0">
              <a:solidFill>
                <a:schemeClr val="accent1"/>
              </a:solidFill>
              <a:effectLst>
                <a:outerShdw blurRad="38100" dist="38100" dir="2700000" algn="tl">
                  <a:srgbClr val="C0C0C0"/>
                </a:outerShdw>
              </a:effectLst>
              <a:latin typeface="Tahoma" pitchFamily="34" charset="0"/>
            </a:endParaRPr>
          </a:p>
          <a:p>
            <a:pPr>
              <a:spcBef>
                <a:spcPct val="20000"/>
              </a:spcBef>
              <a:buClr>
                <a:schemeClr val="accent1"/>
              </a:buClr>
              <a:buSzPct val="85000"/>
              <a:buFont typeface="Wingdings 2" pitchFamily="18" charset="2"/>
              <a:buChar char="ã"/>
              <a:defRPr/>
            </a:pPr>
            <a:r>
              <a:rPr kumimoji="1" lang="hr-HR" altLang="en-US" sz="2000" dirty="0">
                <a:solidFill>
                  <a:schemeClr val="accent1"/>
                </a:solidFill>
                <a:effectLst>
                  <a:outerShdw blurRad="38100" dist="38100" dir="2700000" algn="tl">
                    <a:srgbClr val="C0C0C0"/>
                  </a:outerShdw>
                </a:effectLst>
                <a:latin typeface="Tahoma" pitchFamily="34" charset="0"/>
              </a:rPr>
              <a:t>Za dati program dava komajlera generišu sledeći broj instrukcija</a:t>
            </a:r>
            <a:r>
              <a:rPr kumimoji="1" lang="en-US" altLang="en-US" sz="2000" dirty="0">
                <a:solidFill>
                  <a:schemeClr val="accent1"/>
                </a:solidFill>
                <a:effectLst>
                  <a:outerShdw blurRad="38100" dist="38100" dir="2700000" algn="tl">
                    <a:srgbClr val="C0C0C0"/>
                  </a:outerShdw>
                </a:effectLst>
                <a:latin typeface="Tahoma" pitchFamily="34" charset="0"/>
              </a:rPr>
              <a:t>:</a:t>
            </a:r>
          </a:p>
          <a:p>
            <a:pPr>
              <a:spcBef>
                <a:spcPct val="20000"/>
              </a:spcBef>
              <a:buClr>
                <a:schemeClr val="accent1"/>
              </a:buClr>
              <a:buSzPct val="85000"/>
              <a:buFont typeface="Wingdings 2" pitchFamily="18" charset="2"/>
              <a:buNone/>
              <a:defRPr/>
            </a:pPr>
            <a:endParaRPr kumimoji="1" lang="en-US" altLang="en-US" sz="2800" dirty="0">
              <a:solidFill>
                <a:schemeClr val="accent1"/>
              </a:solidFill>
              <a:effectLst>
                <a:outerShdw blurRad="38100" dist="38100" dir="2700000" algn="tl">
                  <a:srgbClr val="C0C0C0"/>
                </a:outerShdw>
              </a:effectLst>
              <a:latin typeface="Tahoma" pitchFamily="34" charset="0"/>
            </a:endParaRPr>
          </a:p>
          <a:p>
            <a:pPr>
              <a:spcBef>
                <a:spcPct val="20000"/>
              </a:spcBef>
              <a:buClr>
                <a:schemeClr val="accent1"/>
              </a:buClr>
              <a:buSzPct val="85000"/>
              <a:buFont typeface="Wingdings 2" pitchFamily="18" charset="2"/>
              <a:buNone/>
              <a:defRPr/>
            </a:pPr>
            <a:endParaRPr kumimoji="1" lang="en-US" altLang="en-US" sz="1900" dirty="0">
              <a:solidFill>
                <a:schemeClr val="accent1"/>
              </a:solidFill>
              <a:effectLst>
                <a:outerShdw blurRad="38100" dist="38100" dir="2700000" algn="tl">
                  <a:srgbClr val="C0C0C0"/>
                </a:outerShdw>
              </a:effectLst>
              <a:latin typeface="Tahoma" pitchFamily="34" charset="0"/>
            </a:endParaRPr>
          </a:p>
          <a:p>
            <a:pPr>
              <a:spcBef>
                <a:spcPct val="20000"/>
              </a:spcBef>
              <a:buClr>
                <a:schemeClr val="accent1"/>
              </a:buClr>
              <a:buSzPct val="85000"/>
              <a:buFont typeface="Wingdings 2" pitchFamily="18" charset="2"/>
              <a:buNone/>
              <a:defRPr/>
            </a:pPr>
            <a:endParaRPr kumimoji="1" lang="en-US" altLang="en-US" sz="2800" dirty="0">
              <a:solidFill>
                <a:schemeClr val="accent1"/>
              </a:solidFill>
              <a:effectLst>
                <a:outerShdw blurRad="38100" dist="38100" dir="2700000" algn="tl">
                  <a:srgbClr val="C0C0C0"/>
                </a:outerShdw>
              </a:effectLst>
              <a:latin typeface="Tahoma" pitchFamily="34" charset="0"/>
            </a:endParaRPr>
          </a:p>
          <a:p>
            <a:pPr>
              <a:spcBef>
                <a:spcPct val="20000"/>
              </a:spcBef>
              <a:buClr>
                <a:schemeClr val="accent1"/>
              </a:buClr>
              <a:buSzPct val="85000"/>
              <a:buFont typeface="Wingdings 2" pitchFamily="18" charset="2"/>
              <a:buNone/>
              <a:defRPr/>
            </a:pPr>
            <a:endParaRPr kumimoji="1" lang="en-US" altLang="en-US" sz="1900" dirty="0">
              <a:solidFill>
                <a:schemeClr val="accent1"/>
              </a:solidFill>
              <a:effectLst>
                <a:outerShdw blurRad="38100" dist="38100" dir="2700000" algn="tl">
                  <a:srgbClr val="C0C0C0"/>
                </a:outerShdw>
              </a:effectLst>
              <a:latin typeface="Tahoma" pitchFamily="34" charset="0"/>
            </a:endParaRPr>
          </a:p>
          <a:p>
            <a:pPr>
              <a:spcBef>
                <a:spcPct val="20000"/>
              </a:spcBef>
              <a:buClr>
                <a:schemeClr val="accent1"/>
              </a:buClr>
              <a:buSzPct val="85000"/>
              <a:buFont typeface="Wingdings 2" pitchFamily="18" charset="2"/>
              <a:buNone/>
              <a:defRPr/>
            </a:pPr>
            <a:endParaRPr kumimoji="1" lang="en-US" altLang="en-US" sz="2800" dirty="0">
              <a:solidFill>
                <a:schemeClr val="accent1"/>
              </a:solidFill>
              <a:effectLst>
                <a:outerShdw blurRad="38100" dist="38100" dir="2700000" algn="tl">
                  <a:srgbClr val="C0C0C0"/>
                </a:outerShdw>
              </a:effectLst>
              <a:latin typeface="Tahoma" pitchFamily="34" charset="0"/>
            </a:endParaRPr>
          </a:p>
          <a:p>
            <a:pPr>
              <a:spcBef>
                <a:spcPct val="20000"/>
              </a:spcBef>
              <a:buClr>
                <a:schemeClr val="accent1"/>
              </a:buClr>
              <a:buSzPct val="85000"/>
              <a:buFont typeface="Wingdings 2" pitchFamily="18" charset="2"/>
              <a:buChar char="ã"/>
              <a:defRPr/>
            </a:pPr>
            <a:r>
              <a:rPr kumimoji="1" lang="hr-HR" altLang="en-US" sz="2000" dirty="0">
                <a:solidFill>
                  <a:schemeClr val="accent1"/>
                </a:solidFill>
                <a:effectLst>
                  <a:outerShdw blurRad="38100" dist="38100" dir="2700000" algn="tl">
                    <a:srgbClr val="C0C0C0"/>
                  </a:outerShdw>
                </a:effectLst>
                <a:latin typeface="Tahoma" pitchFamily="34" charset="0"/>
              </a:rPr>
              <a:t>Mašina radi na učestalosti od </a:t>
            </a:r>
            <a:r>
              <a:rPr kumimoji="1" lang="en-US" altLang="en-US" sz="2000" dirty="0">
                <a:solidFill>
                  <a:schemeClr val="accent1"/>
                </a:solidFill>
                <a:effectLst>
                  <a:outerShdw blurRad="38100" dist="38100" dir="2700000" algn="tl">
                    <a:srgbClr val="C0C0C0"/>
                  </a:outerShdw>
                </a:effectLst>
                <a:latin typeface="Tahoma" pitchFamily="34" charset="0"/>
              </a:rPr>
              <a:t>100 MHz</a:t>
            </a:r>
            <a:r>
              <a:rPr kumimoji="1" lang="sr-Latn-RS" altLang="en-US" sz="2000" dirty="0">
                <a:solidFill>
                  <a:schemeClr val="accent1"/>
                </a:solidFill>
                <a:effectLst>
                  <a:outerShdw blurRad="38100" dist="38100" dir="2700000" algn="tl">
                    <a:srgbClr val="C0C0C0"/>
                  </a:outerShdw>
                </a:effectLst>
                <a:latin typeface="Tahoma" pitchFamily="34" charset="0"/>
              </a:rPr>
              <a:t>. Koji kompajler će dati bolje performanse?</a:t>
            </a:r>
            <a:endParaRPr kumimoji="1" lang="en-US" altLang="en-US" sz="2000" dirty="0">
              <a:solidFill>
                <a:schemeClr val="accent1"/>
              </a:solidFill>
              <a:effectLst>
                <a:outerShdw blurRad="38100" dist="38100" dir="2700000" algn="tl">
                  <a:srgbClr val="C0C0C0"/>
                </a:outerShdw>
              </a:effectLst>
              <a:latin typeface="Tahoma" pitchFamily="34" charset="0"/>
            </a:endParaRPr>
          </a:p>
        </p:txBody>
      </p:sp>
      <p:grpSp>
        <p:nvGrpSpPr>
          <p:cNvPr id="43012" name="Group 4"/>
          <p:cNvGrpSpPr>
            <a:grpSpLocks/>
          </p:cNvGrpSpPr>
          <p:nvPr/>
        </p:nvGrpSpPr>
        <p:grpSpPr bwMode="auto">
          <a:xfrm>
            <a:off x="2940050" y="2117725"/>
            <a:ext cx="2917825" cy="1311275"/>
            <a:chOff x="1901" y="990"/>
            <a:chExt cx="1745" cy="818"/>
          </a:xfrm>
        </p:grpSpPr>
        <p:sp>
          <p:nvSpPr>
            <p:cNvPr id="43016" name="Rectangle 5"/>
            <p:cNvSpPr>
              <a:spLocks noChangeArrowheads="1"/>
            </p:cNvSpPr>
            <p:nvPr/>
          </p:nvSpPr>
          <p:spPr bwMode="auto">
            <a:xfrm>
              <a:off x="1901" y="990"/>
              <a:ext cx="1745" cy="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ahoma" pitchFamily="34" charset="0"/>
                  <a:cs typeface="Arial" pitchFamily="34" charset="0"/>
                </a:defRPr>
              </a:lvl1pPr>
              <a:lvl2pPr marL="742950" indent="-285750">
                <a:defRPr>
                  <a:solidFill>
                    <a:schemeClr val="tx1"/>
                  </a:solidFill>
                  <a:latin typeface="Tahoma" pitchFamily="34" charset="0"/>
                  <a:cs typeface="Arial" pitchFamily="34" charset="0"/>
                </a:defRPr>
              </a:lvl2pPr>
              <a:lvl3pPr marL="1143000" indent="-228600">
                <a:defRPr>
                  <a:solidFill>
                    <a:schemeClr val="tx1"/>
                  </a:solidFill>
                  <a:latin typeface="Tahoma" pitchFamily="34" charset="0"/>
                  <a:cs typeface="Arial" pitchFamily="34" charset="0"/>
                </a:defRPr>
              </a:lvl3pPr>
              <a:lvl4pPr marL="1600200" indent="-228600">
                <a:defRPr>
                  <a:solidFill>
                    <a:schemeClr val="tx1"/>
                  </a:solidFill>
                  <a:latin typeface="Tahoma" pitchFamily="34" charset="0"/>
                  <a:cs typeface="Arial" pitchFamily="34" charset="0"/>
                </a:defRPr>
              </a:lvl4pPr>
              <a:lvl5pPr marL="2057400" indent="-22860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hr-HR" altLang="en-US" sz="2000" b="1">
                  <a:latin typeface="Times New Roman" pitchFamily="18" charset="0"/>
                </a:rPr>
                <a:t>Klase instrukcija</a:t>
              </a:r>
              <a:r>
                <a:rPr lang="en-US" altLang="en-US" sz="2000" b="1">
                  <a:latin typeface="Times New Roman" pitchFamily="18" charset="0"/>
                </a:rPr>
                <a:t>       CPI</a:t>
              </a:r>
            </a:p>
            <a:p>
              <a:r>
                <a:rPr lang="en-US" altLang="en-US" sz="2000" b="1">
                  <a:latin typeface="Times New Roman" pitchFamily="18" charset="0"/>
                </a:rPr>
                <a:t>          A                       1</a:t>
              </a:r>
            </a:p>
            <a:p>
              <a:r>
                <a:rPr lang="en-US" altLang="en-US" sz="2000" b="1">
                  <a:latin typeface="Times New Roman" pitchFamily="18" charset="0"/>
                </a:rPr>
                <a:t>          B                       2</a:t>
              </a:r>
            </a:p>
            <a:p>
              <a:r>
                <a:rPr lang="en-US" altLang="en-US" sz="2000" b="1">
                  <a:latin typeface="Times New Roman" pitchFamily="18" charset="0"/>
                </a:rPr>
                <a:t>          C                       3 </a:t>
              </a:r>
            </a:p>
          </p:txBody>
        </p:sp>
        <p:sp>
          <p:nvSpPr>
            <p:cNvPr id="71686" name="Rectangle 6"/>
            <p:cNvSpPr>
              <a:spLocks noChangeArrowheads="1"/>
            </p:cNvSpPr>
            <p:nvPr/>
          </p:nvSpPr>
          <p:spPr bwMode="auto">
            <a:xfrm>
              <a:off x="1915" y="996"/>
              <a:ext cx="1717" cy="808"/>
            </a:xfrm>
            <a:prstGeom prst="rect">
              <a:avLst/>
            </a:prstGeom>
            <a:no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cs typeface="Arial" charset="0"/>
              </a:endParaRPr>
            </a:p>
          </p:txBody>
        </p:sp>
      </p:grpSp>
      <p:grpSp>
        <p:nvGrpSpPr>
          <p:cNvPr id="43013" name="Group 7"/>
          <p:cNvGrpSpPr>
            <a:grpSpLocks/>
          </p:cNvGrpSpPr>
          <p:nvPr/>
        </p:nvGrpSpPr>
        <p:grpSpPr bwMode="auto">
          <a:xfrm>
            <a:off x="1166812" y="4100512"/>
            <a:ext cx="6464300" cy="1741488"/>
            <a:chOff x="857" y="2482"/>
            <a:chExt cx="4072" cy="1097"/>
          </a:xfrm>
        </p:grpSpPr>
        <p:sp>
          <p:nvSpPr>
            <p:cNvPr id="43014" name="Rectangle 8"/>
            <p:cNvSpPr>
              <a:spLocks noChangeArrowheads="1"/>
            </p:cNvSpPr>
            <p:nvPr/>
          </p:nvSpPr>
          <p:spPr bwMode="auto">
            <a:xfrm>
              <a:off x="1002" y="2484"/>
              <a:ext cx="3538" cy="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Tahoma" pitchFamily="34" charset="0"/>
                  <a:cs typeface="Arial" pitchFamily="34" charset="0"/>
                </a:defRPr>
              </a:lvl1pPr>
              <a:lvl2pPr marL="742950" indent="-285750">
                <a:defRPr>
                  <a:solidFill>
                    <a:schemeClr val="tx1"/>
                  </a:solidFill>
                  <a:latin typeface="Tahoma" pitchFamily="34" charset="0"/>
                  <a:cs typeface="Arial" pitchFamily="34" charset="0"/>
                </a:defRPr>
              </a:lvl2pPr>
              <a:lvl3pPr marL="1143000" indent="-228600">
                <a:defRPr>
                  <a:solidFill>
                    <a:schemeClr val="tx1"/>
                  </a:solidFill>
                  <a:latin typeface="Tahoma" pitchFamily="34" charset="0"/>
                  <a:cs typeface="Arial" pitchFamily="34" charset="0"/>
                </a:defRPr>
              </a:lvl3pPr>
              <a:lvl4pPr marL="1600200" indent="-228600">
                <a:defRPr>
                  <a:solidFill>
                    <a:schemeClr val="tx1"/>
                  </a:solidFill>
                  <a:latin typeface="Tahoma" pitchFamily="34" charset="0"/>
                  <a:cs typeface="Arial" pitchFamily="34" charset="0"/>
                </a:defRPr>
              </a:lvl4pPr>
              <a:lvl5pPr marL="2057400" indent="-22860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000" b="1">
                  <a:latin typeface="Times New Roman" pitchFamily="18" charset="0"/>
                </a:rPr>
                <a:t>                                 </a:t>
              </a:r>
              <a:r>
                <a:rPr lang="hr-HR" altLang="en-US" sz="2000" b="1">
                  <a:latin typeface="Times New Roman" pitchFamily="18" charset="0"/>
                </a:rPr>
                <a:t>Broj instrukcija</a:t>
              </a:r>
              <a:r>
                <a:rPr lang="en-US" altLang="en-US" sz="2000" b="1">
                  <a:latin typeface="Times New Roman" pitchFamily="18" charset="0"/>
                </a:rPr>
                <a:t> (</a:t>
              </a:r>
              <a:r>
                <a:rPr lang="hr-HR" altLang="en-US" sz="2000" b="1">
                  <a:latin typeface="Times New Roman" pitchFamily="18" charset="0"/>
                </a:rPr>
                <a:t>u</a:t>
              </a:r>
              <a:r>
                <a:rPr lang="en-US" altLang="en-US" sz="2000" b="1">
                  <a:latin typeface="Times New Roman" pitchFamily="18" charset="0"/>
                </a:rPr>
                <a:t> milion</a:t>
              </a:r>
              <a:r>
                <a:rPr lang="hr-HR" altLang="en-US" sz="2000" b="1">
                  <a:latin typeface="Times New Roman" pitchFamily="18" charset="0"/>
                </a:rPr>
                <a:t>ima</a:t>
              </a:r>
              <a:r>
                <a:rPr lang="en-US" altLang="en-US" sz="2000" b="1">
                  <a:latin typeface="Times New Roman" pitchFamily="18" charset="0"/>
                </a:rPr>
                <a:t>) </a:t>
              </a:r>
            </a:p>
            <a:p>
              <a:r>
                <a:rPr lang="en-US" altLang="en-US" sz="2000" b="1">
                  <a:latin typeface="Times New Roman" pitchFamily="18" charset="0"/>
                </a:rPr>
                <a:t>                                     </a:t>
              </a:r>
              <a:r>
                <a:rPr lang="hr-HR" altLang="en-US" sz="2000" b="1">
                  <a:latin typeface="Times New Roman" pitchFamily="18" charset="0"/>
                </a:rPr>
                <a:t>za svaku klasu in</a:t>
              </a:r>
              <a:r>
                <a:rPr lang="en-US" altLang="en-US" sz="2000" b="1">
                  <a:latin typeface="Times New Roman" pitchFamily="18" charset="0"/>
                </a:rPr>
                <a:t>stru</a:t>
              </a:r>
              <a:r>
                <a:rPr lang="hr-HR" altLang="en-US" sz="2000" b="1">
                  <a:latin typeface="Times New Roman" pitchFamily="18" charset="0"/>
                </a:rPr>
                <a:t>k</a:t>
              </a:r>
              <a:r>
                <a:rPr lang="en-US" altLang="en-US" sz="2000" b="1">
                  <a:latin typeface="Times New Roman" pitchFamily="18" charset="0"/>
                </a:rPr>
                <a:t>ci</a:t>
              </a:r>
              <a:r>
                <a:rPr lang="hr-HR" altLang="en-US" sz="2000" b="1">
                  <a:latin typeface="Times New Roman" pitchFamily="18" charset="0"/>
                </a:rPr>
                <a:t>ja</a:t>
              </a:r>
              <a:endParaRPr lang="en-US" altLang="en-US" sz="2000" b="1">
                <a:latin typeface="Times New Roman" pitchFamily="18" charset="0"/>
              </a:endParaRPr>
            </a:p>
            <a:p>
              <a:r>
                <a:rPr lang="en-US" altLang="en-US" sz="2000" b="1">
                  <a:latin typeface="Times New Roman" pitchFamily="18" charset="0"/>
                </a:rPr>
                <a:t> </a:t>
              </a:r>
              <a:r>
                <a:rPr lang="hr-HR" altLang="en-US" sz="2000" b="1">
                  <a:latin typeface="Times New Roman" pitchFamily="18" charset="0"/>
                </a:rPr>
                <a:t>K</a:t>
              </a:r>
              <a:r>
                <a:rPr lang="en-US" altLang="en-US" sz="2000" b="1">
                  <a:latin typeface="Times New Roman" pitchFamily="18" charset="0"/>
                </a:rPr>
                <a:t>od</a:t>
              </a:r>
              <a:r>
                <a:rPr lang="sr-Latn-BA" altLang="en-US" sz="2000" b="1">
                  <a:latin typeface="Times New Roman" pitchFamily="18" charset="0"/>
                </a:rPr>
                <a:t> </a:t>
              </a:r>
              <a:r>
                <a:rPr lang="en-US" altLang="en-US" sz="2000" b="1">
                  <a:latin typeface="Times New Roman" pitchFamily="18" charset="0"/>
                </a:rPr>
                <a:t>  </a:t>
              </a:r>
              <a:r>
                <a:rPr lang="hr-HR" altLang="en-US" sz="2000" b="1">
                  <a:latin typeface="Times New Roman" pitchFamily="18" charset="0"/>
                </a:rPr>
                <a:t>iz</a:t>
              </a:r>
              <a:r>
                <a:rPr lang="en-US" altLang="en-US" sz="2000" b="1">
                  <a:latin typeface="Times New Roman" pitchFamily="18" charset="0"/>
                </a:rPr>
                <a:t>:                 A                 B           C</a:t>
              </a:r>
              <a:endParaRPr lang="hr-HR" altLang="en-US" sz="2000" b="1">
                <a:latin typeface="Times New Roman" pitchFamily="18" charset="0"/>
              </a:endParaRPr>
            </a:p>
            <a:p>
              <a:r>
                <a:rPr lang="hr-HR" altLang="en-US" sz="2000" b="1">
                  <a:latin typeface="Times New Roman" pitchFamily="18" charset="0"/>
                </a:rPr>
                <a:t>  </a:t>
              </a:r>
              <a:r>
                <a:rPr lang="en-US" altLang="en-US" sz="2000" b="1">
                  <a:latin typeface="Times New Roman" pitchFamily="18" charset="0"/>
                </a:rPr>
                <a:t>Comp 1                  5                 1            1</a:t>
              </a:r>
            </a:p>
            <a:p>
              <a:r>
                <a:rPr lang="en-US" altLang="en-US" sz="2000" b="1">
                  <a:latin typeface="Times New Roman" pitchFamily="18" charset="0"/>
                </a:rPr>
                <a:t>  Comp 2                10                 1            1</a:t>
              </a:r>
            </a:p>
          </p:txBody>
        </p:sp>
        <p:sp>
          <p:nvSpPr>
            <p:cNvPr id="71689" name="Rectangle 9"/>
            <p:cNvSpPr>
              <a:spLocks noChangeArrowheads="1"/>
            </p:cNvSpPr>
            <p:nvPr/>
          </p:nvSpPr>
          <p:spPr bwMode="auto">
            <a:xfrm>
              <a:off x="857" y="2482"/>
              <a:ext cx="4072" cy="1097"/>
            </a:xfrm>
            <a:prstGeom prst="rect">
              <a:avLst/>
            </a:prstGeom>
            <a:no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cs typeface="Arial" charset="0"/>
              </a:endParaRPr>
            </a:p>
          </p:txBody>
        </p:sp>
      </p:grpSp>
    </p:spTree>
    <p:extLst>
      <p:ext uri="{BB962C8B-B14F-4D97-AF65-F5344CB8AC3E}">
        <p14:creationId xmlns:p14="http://schemas.microsoft.com/office/powerpoint/2010/main" val="1056629842"/>
      </p:ext>
    </p:extLst>
  </p:cSld>
  <p:clrMapOvr>
    <a:masterClrMapping/>
  </p:clrMapOvr>
  <p:transition>
    <p:pull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685800" y="228600"/>
            <a:ext cx="8001000" cy="609600"/>
          </a:xfrm>
          <a:prstGeom prst="rect">
            <a:avLst/>
          </a:prstGeom>
          <a:solidFill>
            <a:schemeClr val="tx1"/>
          </a:solidFill>
          <a:ln>
            <a:noFill/>
          </a:ln>
          <a:effectLst/>
        </p:spPr>
        <p:txBody>
          <a:bodyPr lIns="92075" tIns="46038" rIns="92075" bIns="46038" anchor="ctr"/>
          <a:lstStyle>
            <a:lvl1pPr>
              <a:defRPr>
                <a:solidFill>
                  <a:schemeClr val="tx1"/>
                </a:solidFill>
                <a:latin typeface="Arial" charset="0"/>
                <a:cs typeface="Arial" charset="0"/>
              </a:defRPr>
            </a:lvl1pPr>
            <a:lvl2pPr>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marL="457200" fontAlgn="base">
              <a:spcBef>
                <a:spcPct val="0"/>
              </a:spcBef>
              <a:spcAft>
                <a:spcPct val="0"/>
              </a:spcAft>
              <a:defRPr>
                <a:solidFill>
                  <a:schemeClr val="tx1"/>
                </a:solidFill>
                <a:latin typeface="Arial" charset="0"/>
                <a:cs typeface="Arial" charset="0"/>
              </a:defRPr>
            </a:lvl6pPr>
            <a:lvl7pPr marL="914400" fontAlgn="base">
              <a:spcBef>
                <a:spcPct val="0"/>
              </a:spcBef>
              <a:spcAft>
                <a:spcPct val="0"/>
              </a:spcAft>
              <a:defRPr>
                <a:solidFill>
                  <a:schemeClr val="tx1"/>
                </a:solidFill>
                <a:latin typeface="Arial" charset="0"/>
                <a:cs typeface="Arial" charset="0"/>
              </a:defRPr>
            </a:lvl7pPr>
            <a:lvl8pPr marL="1371600" fontAlgn="base">
              <a:spcBef>
                <a:spcPct val="0"/>
              </a:spcBef>
              <a:spcAft>
                <a:spcPct val="0"/>
              </a:spcAft>
              <a:defRPr>
                <a:solidFill>
                  <a:schemeClr val="tx1"/>
                </a:solidFill>
                <a:latin typeface="Arial" charset="0"/>
                <a:cs typeface="Arial" charset="0"/>
              </a:defRPr>
            </a:lvl8pPr>
            <a:lvl9pPr marL="1828800" fontAlgn="base">
              <a:spcBef>
                <a:spcPct val="0"/>
              </a:spcBef>
              <a:spcAft>
                <a:spcPct val="0"/>
              </a:spcAft>
              <a:defRPr>
                <a:solidFill>
                  <a:schemeClr val="tx1"/>
                </a:solidFill>
                <a:latin typeface="Arial" charset="0"/>
                <a:cs typeface="Arial" charset="0"/>
              </a:defRPr>
            </a:lvl9pPr>
          </a:lstStyle>
          <a:p>
            <a:pPr>
              <a:defRPr/>
            </a:pPr>
            <a:r>
              <a:rPr kumimoji="1" lang="hr-HR" altLang="en-US" sz="2800" b="1">
                <a:solidFill>
                  <a:schemeClr val="tx2"/>
                </a:solidFill>
                <a:effectLst>
                  <a:outerShdw blurRad="38100" dist="38100" dir="2700000" algn="tl">
                    <a:srgbClr val="000000"/>
                  </a:outerShdw>
                </a:effectLst>
                <a:latin typeface="Tahoma" pitchFamily="34" charset="0"/>
              </a:rPr>
              <a:t>Primer (nastavak)</a:t>
            </a:r>
            <a:endParaRPr kumimoji="1" lang="en-US" altLang="en-US" sz="2800">
              <a:solidFill>
                <a:schemeClr val="tx2"/>
              </a:solidFill>
              <a:effectLst>
                <a:outerShdw blurRad="38100" dist="38100" dir="2700000" algn="tl">
                  <a:srgbClr val="000000"/>
                </a:outerShdw>
              </a:effectLst>
              <a:latin typeface="Tahoma" pitchFamily="34" charset="0"/>
            </a:endParaRPr>
          </a:p>
        </p:txBody>
      </p:sp>
      <p:sp>
        <p:nvSpPr>
          <p:cNvPr id="72707" name="Rectangle 3"/>
          <p:cNvSpPr>
            <a:spLocks noChangeArrowheads="1"/>
          </p:cNvSpPr>
          <p:nvPr/>
        </p:nvSpPr>
        <p:spPr bwMode="auto">
          <a:xfrm>
            <a:off x="152400" y="914400"/>
            <a:ext cx="8534400" cy="5638800"/>
          </a:xfrm>
          <a:prstGeom prst="rect">
            <a:avLst/>
          </a:prstGeom>
          <a:noFill/>
          <a:ln>
            <a:noFill/>
          </a:ln>
          <a:effectLst/>
        </p:spPr>
        <p:txBody>
          <a:bodyPr lIns="92075" tIns="46038" rIns="92075" bIns="46038"/>
          <a:lstStyle>
            <a:lvl1pPr marL="342900" indent="-342900">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a:spcBef>
                <a:spcPct val="20000"/>
              </a:spcBef>
              <a:buClr>
                <a:schemeClr val="accent1"/>
              </a:buClr>
              <a:buSzPct val="85000"/>
              <a:buFont typeface="Wingdings 2" pitchFamily="18" charset="2"/>
              <a:buNone/>
              <a:defRPr/>
            </a:pPr>
            <a:r>
              <a:rPr kumimoji="1" lang="en-US" altLang="en-US" sz="2100" dirty="0">
                <a:solidFill>
                  <a:schemeClr val="accent1"/>
                </a:solidFill>
                <a:effectLst>
                  <a:outerShdw blurRad="38100" dist="38100" dir="2700000" algn="tl">
                    <a:srgbClr val="C0C0C0"/>
                  </a:outerShdw>
                </a:effectLst>
                <a:latin typeface="Tahoma" pitchFamily="34" charset="0"/>
              </a:rPr>
              <a:t>MIPS =   </a:t>
            </a:r>
            <a:r>
              <a:rPr kumimoji="1" lang="hr-HR" altLang="en-US" sz="2100" dirty="0">
                <a:solidFill>
                  <a:schemeClr val="accent1"/>
                </a:solidFill>
                <a:effectLst>
                  <a:outerShdw blurRad="38100" dist="38100" dir="2700000" algn="tl">
                    <a:srgbClr val="C0C0C0"/>
                  </a:outerShdw>
                </a:effectLst>
                <a:latin typeface="Tahoma" pitchFamily="34" charset="0"/>
              </a:rPr>
              <a:t>f</a:t>
            </a:r>
            <a:r>
              <a:rPr kumimoji="1" lang="hr-HR" altLang="en-US" sz="2100" baseline="-25000" dirty="0">
                <a:solidFill>
                  <a:schemeClr val="accent1"/>
                </a:solidFill>
                <a:effectLst>
                  <a:outerShdw blurRad="38100" dist="38100" dir="2700000" algn="tl">
                    <a:srgbClr val="C0C0C0"/>
                  </a:outerShdw>
                </a:effectLst>
                <a:latin typeface="Tahoma" pitchFamily="34" charset="0"/>
              </a:rPr>
              <a:t>clk</a:t>
            </a:r>
            <a:r>
              <a:rPr kumimoji="1" lang="en-US" altLang="en-US" sz="2100" dirty="0">
                <a:solidFill>
                  <a:schemeClr val="accent1"/>
                </a:solidFill>
                <a:effectLst>
                  <a:outerShdw blurRad="38100" dist="38100" dir="2700000" algn="tl">
                    <a:srgbClr val="C0C0C0"/>
                  </a:outerShdw>
                </a:effectLst>
                <a:latin typeface="Tahoma" pitchFamily="34" charset="0"/>
              </a:rPr>
              <a:t>  /  (CPI x 10</a:t>
            </a:r>
            <a:r>
              <a:rPr kumimoji="1" lang="en-US" altLang="en-US" sz="2100" baseline="30000" dirty="0">
                <a:solidFill>
                  <a:schemeClr val="accent1"/>
                </a:solidFill>
                <a:effectLst>
                  <a:outerShdw blurRad="38100" dist="38100" dir="2700000" algn="tl">
                    <a:srgbClr val="C0C0C0"/>
                  </a:outerShdw>
                </a:effectLst>
                <a:latin typeface="Tahoma" pitchFamily="34" charset="0"/>
              </a:rPr>
              <a:t>6</a:t>
            </a:r>
            <a:r>
              <a:rPr kumimoji="1" lang="en-US" altLang="en-US" sz="2100" dirty="0">
                <a:solidFill>
                  <a:schemeClr val="accent1"/>
                </a:solidFill>
                <a:effectLst>
                  <a:outerShdw blurRad="38100" dist="38100" dir="2700000" algn="tl">
                    <a:srgbClr val="C0C0C0"/>
                  </a:outerShdw>
                </a:effectLst>
                <a:latin typeface="Tahoma" pitchFamily="34" charset="0"/>
              </a:rPr>
              <a:t>)  =  100 MHz / (CPI x 10</a:t>
            </a:r>
            <a:r>
              <a:rPr kumimoji="1" lang="en-US" altLang="en-US" sz="2100" baseline="30000" dirty="0">
                <a:solidFill>
                  <a:schemeClr val="accent1"/>
                </a:solidFill>
                <a:effectLst>
                  <a:outerShdw blurRad="38100" dist="38100" dir="2700000" algn="tl">
                    <a:srgbClr val="C0C0C0"/>
                  </a:outerShdw>
                </a:effectLst>
                <a:latin typeface="Tahoma" pitchFamily="34" charset="0"/>
              </a:rPr>
              <a:t>6</a:t>
            </a:r>
            <a:r>
              <a:rPr kumimoji="1" lang="en-US" altLang="en-US" sz="2100" dirty="0">
                <a:solidFill>
                  <a:schemeClr val="accent1"/>
                </a:solidFill>
                <a:effectLst>
                  <a:outerShdw blurRad="38100" dist="38100" dir="2700000" algn="tl">
                    <a:srgbClr val="C0C0C0"/>
                  </a:outerShdw>
                </a:effectLst>
                <a:latin typeface="Tahoma" pitchFamily="34" charset="0"/>
              </a:rPr>
              <a:t>)</a:t>
            </a:r>
          </a:p>
          <a:p>
            <a:pPr>
              <a:spcBef>
                <a:spcPct val="20000"/>
              </a:spcBef>
              <a:buClr>
                <a:schemeClr val="accent1"/>
              </a:buClr>
              <a:buSzPct val="85000"/>
              <a:buFont typeface="Wingdings 2" pitchFamily="18" charset="2"/>
              <a:buNone/>
              <a:defRPr/>
            </a:pPr>
            <a:r>
              <a:rPr kumimoji="1" lang="en-US" altLang="en-US" sz="2800" dirty="0">
                <a:solidFill>
                  <a:schemeClr val="accent1"/>
                </a:solidFill>
                <a:effectLst>
                  <a:outerShdw blurRad="38100" dist="38100" dir="2700000" algn="tl">
                    <a:srgbClr val="C0C0C0"/>
                  </a:outerShdw>
                </a:effectLst>
                <a:latin typeface="Tahoma" pitchFamily="34" charset="0"/>
              </a:rPr>
              <a:t>   </a:t>
            </a:r>
            <a:r>
              <a:rPr kumimoji="1" lang="en-US" altLang="en-US" sz="2000" dirty="0">
                <a:solidFill>
                  <a:schemeClr val="accent1"/>
                </a:solidFill>
                <a:effectLst>
                  <a:outerShdw blurRad="38100" dist="38100" dir="2700000" algn="tl">
                    <a:srgbClr val="C0C0C0"/>
                  </a:outerShdw>
                </a:effectLst>
                <a:latin typeface="Tahoma" pitchFamily="34" charset="0"/>
              </a:rPr>
              <a:t>CPI = </a:t>
            </a:r>
            <a:r>
              <a:rPr kumimoji="1" lang="hr-HR" altLang="en-US" sz="2000" dirty="0">
                <a:solidFill>
                  <a:schemeClr val="accent1"/>
                </a:solidFill>
                <a:effectLst>
                  <a:outerShdw blurRad="38100" dist="38100" dir="2700000" algn="tl">
                    <a:srgbClr val="C0C0C0"/>
                  </a:outerShdw>
                </a:effectLst>
                <a:latin typeface="Tahoma" pitchFamily="34" charset="0"/>
              </a:rPr>
              <a:t>N</a:t>
            </a:r>
            <a:r>
              <a:rPr kumimoji="1" lang="en-US" altLang="en-US" sz="2000" baseline="-25000" dirty="0">
                <a:solidFill>
                  <a:schemeClr val="accent1"/>
                </a:solidFill>
                <a:effectLst>
                  <a:outerShdw blurRad="38100" dist="38100" dir="2700000" algn="tl">
                    <a:srgbClr val="C0C0C0"/>
                  </a:outerShdw>
                </a:effectLst>
                <a:latin typeface="Tahoma" pitchFamily="34" charset="0"/>
              </a:rPr>
              <a:t>CPU</a:t>
            </a:r>
            <a:r>
              <a:rPr kumimoji="1" lang="en-US" altLang="en-US" sz="2000" dirty="0">
                <a:solidFill>
                  <a:schemeClr val="accent1"/>
                </a:solidFill>
                <a:effectLst>
                  <a:outerShdw blurRad="38100" dist="38100" dir="2700000" algn="tl">
                    <a:srgbClr val="C0C0C0"/>
                  </a:outerShdw>
                </a:effectLst>
                <a:latin typeface="Tahoma" pitchFamily="34" charset="0"/>
              </a:rPr>
              <a:t> / </a:t>
            </a:r>
            <a:r>
              <a:rPr kumimoji="1" lang="hr-HR" altLang="en-US" sz="2000" dirty="0">
                <a:solidFill>
                  <a:schemeClr val="accent1"/>
                </a:solidFill>
                <a:effectLst>
                  <a:outerShdw blurRad="38100" dist="38100" dir="2700000" algn="tl">
                    <a:srgbClr val="C0C0C0"/>
                  </a:outerShdw>
                </a:effectLst>
                <a:latin typeface="Tahoma" pitchFamily="34" charset="0"/>
              </a:rPr>
              <a:t>Broj_instrukcjija</a:t>
            </a:r>
            <a:endParaRPr kumimoji="1" lang="en-US" altLang="en-US" sz="2000" dirty="0">
              <a:solidFill>
                <a:schemeClr val="accent1"/>
              </a:solidFill>
              <a:effectLst>
                <a:outerShdw blurRad="38100" dist="38100" dir="2700000" algn="tl">
                  <a:srgbClr val="C0C0C0"/>
                </a:outerShdw>
              </a:effectLst>
              <a:latin typeface="Tahoma" pitchFamily="34" charset="0"/>
            </a:endParaRPr>
          </a:p>
          <a:p>
            <a:pPr>
              <a:spcBef>
                <a:spcPct val="20000"/>
              </a:spcBef>
              <a:buClr>
                <a:schemeClr val="accent1"/>
              </a:buClr>
              <a:buSzPct val="85000"/>
              <a:buFont typeface="Wingdings 2" pitchFamily="18" charset="2"/>
              <a:buNone/>
              <a:defRPr/>
            </a:pPr>
            <a:endParaRPr kumimoji="1" lang="en-US" altLang="en-US" sz="1200" dirty="0">
              <a:solidFill>
                <a:schemeClr val="accent1"/>
              </a:solidFill>
              <a:effectLst>
                <a:outerShdw blurRad="38100" dist="38100" dir="2700000" algn="tl">
                  <a:srgbClr val="C0C0C0"/>
                </a:outerShdw>
              </a:effectLst>
              <a:latin typeface="Tahoma" pitchFamily="34" charset="0"/>
            </a:endParaRPr>
          </a:p>
          <a:p>
            <a:pPr>
              <a:spcBef>
                <a:spcPct val="20000"/>
              </a:spcBef>
              <a:buClr>
                <a:schemeClr val="accent1"/>
              </a:buClr>
              <a:buSzPct val="85000"/>
              <a:buFont typeface="Wingdings 2" pitchFamily="18" charset="2"/>
              <a:buNone/>
              <a:defRPr/>
            </a:pPr>
            <a:r>
              <a:rPr kumimoji="1" lang="en-US" altLang="en-US" sz="2800" dirty="0">
                <a:solidFill>
                  <a:schemeClr val="accent1"/>
                </a:solidFill>
                <a:effectLst>
                  <a:outerShdw blurRad="38100" dist="38100" dir="2700000" algn="tl">
                    <a:srgbClr val="C0C0C0"/>
                  </a:outerShdw>
                </a:effectLst>
                <a:latin typeface="Tahoma" pitchFamily="34" charset="0"/>
              </a:rPr>
              <a:t>   </a:t>
            </a:r>
            <a:r>
              <a:rPr kumimoji="1" lang="hr-HR" altLang="en-US" sz="2000" dirty="0">
                <a:solidFill>
                  <a:schemeClr val="accent1"/>
                </a:solidFill>
                <a:effectLst>
                  <a:outerShdw blurRad="38100" dist="38100" dir="2700000" algn="tl">
                    <a:srgbClr val="C0C0C0"/>
                  </a:outerShdw>
                </a:effectLst>
                <a:latin typeface="Tahoma" pitchFamily="34" charset="0"/>
              </a:rPr>
              <a:t>T</a:t>
            </a:r>
            <a:r>
              <a:rPr kumimoji="1" lang="hr-HR" altLang="en-US" sz="2000" baseline="-25000" dirty="0">
                <a:solidFill>
                  <a:schemeClr val="accent1"/>
                </a:solidFill>
                <a:effectLst>
                  <a:outerShdw blurRad="38100" dist="38100" dir="2700000" algn="tl">
                    <a:srgbClr val="C0C0C0"/>
                  </a:outerShdw>
                </a:effectLst>
                <a:latin typeface="Tahoma" pitchFamily="34" charset="0"/>
              </a:rPr>
              <a:t>cpu</a:t>
            </a:r>
            <a:r>
              <a:rPr kumimoji="1" lang="en-US" altLang="en-US" sz="2000" dirty="0">
                <a:solidFill>
                  <a:schemeClr val="accent1"/>
                </a:solidFill>
                <a:effectLst>
                  <a:outerShdw blurRad="38100" dist="38100" dir="2700000" algn="tl">
                    <a:srgbClr val="C0C0C0"/>
                  </a:outerShdw>
                </a:effectLst>
                <a:latin typeface="Tahoma" pitchFamily="34" charset="0"/>
              </a:rPr>
              <a:t> = </a:t>
            </a:r>
            <a:r>
              <a:rPr kumimoji="1" lang="hr-HR" altLang="en-US" sz="2000" dirty="0">
                <a:solidFill>
                  <a:schemeClr val="accent1"/>
                </a:solidFill>
                <a:effectLst>
                  <a:outerShdw blurRad="38100" dist="38100" dir="2700000" algn="tl">
                    <a:srgbClr val="C0C0C0"/>
                  </a:outerShdw>
                </a:effectLst>
                <a:latin typeface="Tahoma" pitchFamily="34" charset="0"/>
              </a:rPr>
              <a:t>Broj_instrukcija</a:t>
            </a:r>
            <a:r>
              <a:rPr kumimoji="1" lang="en-US" altLang="en-US" sz="2000" dirty="0">
                <a:solidFill>
                  <a:schemeClr val="accent1"/>
                </a:solidFill>
                <a:effectLst>
                  <a:outerShdw blurRad="38100" dist="38100" dir="2700000" algn="tl">
                    <a:srgbClr val="C0C0C0"/>
                  </a:outerShdw>
                </a:effectLst>
                <a:latin typeface="Tahoma" pitchFamily="34" charset="0"/>
              </a:rPr>
              <a:t> x CPI / </a:t>
            </a:r>
            <a:r>
              <a:rPr kumimoji="1" lang="hr-HR" altLang="en-US" sz="2000" dirty="0">
                <a:solidFill>
                  <a:schemeClr val="accent1"/>
                </a:solidFill>
                <a:effectLst>
                  <a:outerShdw blurRad="38100" dist="38100" dir="2700000" algn="tl">
                    <a:srgbClr val="C0C0C0"/>
                  </a:outerShdw>
                </a:effectLst>
                <a:latin typeface="Tahoma" pitchFamily="34" charset="0"/>
              </a:rPr>
              <a:t>f</a:t>
            </a:r>
            <a:r>
              <a:rPr kumimoji="1" lang="hr-HR" altLang="en-US" sz="2000" baseline="-25000" dirty="0">
                <a:solidFill>
                  <a:schemeClr val="accent1"/>
                </a:solidFill>
                <a:effectLst>
                  <a:outerShdw blurRad="38100" dist="38100" dir="2700000" algn="tl">
                    <a:srgbClr val="C0C0C0"/>
                  </a:outerShdw>
                </a:effectLst>
                <a:latin typeface="Tahoma" pitchFamily="34" charset="0"/>
              </a:rPr>
              <a:t>clk  </a:t>
            </a:r>
            <a:r>
              <a:rPr kumimoji="1" lang="hr-HR" altLang="en-US" sz="2000" dirty="0">
                <a:solidFill>
                  <a:schemeClr val="accent1"/>
                </a:solidFill>
                <a:effectLst>
                  <a:outerShdw blurRad="38100" dist="38100" dir="2700000" algn="tl">
                    <a:srgbClr val="C0C0C0"/>
                  </a:outerShdw>
                </a:effectLst>
                <a:latin typeface="Tahoma" pitchFamily="34" charset="0"/>
              </a:rPr>
              <a:t> (T</a:t>
            </a:r>
            <a:r>
              <a:rPr kumimoji="1" lang="hr-HR" altLang="en-US" sz="2000" baseline="-25000" dirty="0">
                <a:solidFill>
                  <a:schemeClr val="accent1"/>
                </a:solidFill>
                <a:effectLst>
                  <a:outerShdw blurRad="38100" dist="38100" dir="2700000" algn="tl">
                    <a:srgbClr val="C0C0C0"/>
                  </a:outerShdw>
                </a:effectLst>
                <a:latin typeface="Tahoma" pitchFamily="34" charset="0"/>
              </a:rPr>
              <a:t>cpu</a:t>
            </a:r>
            <a:r>
              <a:rPr kumimoji="1" lang="hr-HR" altLang="en-US" sz="2000" dirty="0">
                <a:solidFill>
                  <a:schemeClr val="accent1"/>
                </a:solidFill>
                <a:effectLst>
                  <a:outerShdw blurRad="38100" dist="38100" dir="2700000" algn="tl">
                    <a:srgbClr val="C0C0C0"/>
                  </a:outerShdw>
                </a:effectLst>
                <a:latin typeface="Tahoma" pitchFamily="34" charset="0"/>
              </a:rPr>
              <a:t>=N</a:t>
            </a:r>
            <a:r>
              <a:rPr kumimoji="1" lang="hr-HR" altLang="en-US" sz="2000" baseline="-25000" dirty="0">
                <a:solidFill>
                  <a:schemeClr val="accent1"/>
                </a:solidFill>
                <a:effectLst>
                  <a:outerShdw blurRad="38100" dist="38100" dir="2700000" algn="tl">
                    <a:srgbClr val="C0C0C0"/>
                  </a:outerShdw>
                </a:effectLst>
                <a:latin typeface="Tahoma" pitchFamily="34" charset="0"/>
              </a:rPr>
              <a:t>cpu</a:t>
            </a:r>
            <a:r>
              <a:rPr kumimoji="1" lang="hr-HR" altLang="en-US" sz="2000" dirty="0">
                <a:solidFill>
                  <a:schemeClr val="accent1"/>
                </a:solidFill>
                <a:effectLst>
                  <a:outerShdw blurRad="38100" dist="38100" dir="2700000" algn="tl">
                    <a:srgbClr val="C0C0C0"/>
                  </a:outerShdw>
                </a:effectLst>
                <a:latin typeface="Tahoma" pitchFamily="34" charset="0"/>
              </a:rPr>
              <a:t>/f</a:t>
            </a:r>
            <a:r>
              <a:rPr kumimoji="1" lang="hr-HR" altLang="en-US" sz="2000" baseline="-25000" dirty="0">
                <a:solidFill>
                  <a:schemeClr val="accent1"/>
                </a:solidFill>
                <a:effectLst>
                  <a:outerShdw blurRad="38100" dist="38100" dir="2700000" algn="tl">
                    <a:srgbClr val="C0C0C0"/>
                  </a:outerShdw>
                </a:effectLst>
                <a:latin typeface="Tahoma" pitchFamily="34" charset="0"/>
              </a:rPr>
              <a:t>clk</a:t>
            </a:r>
            <a:r>
              <a:rPr kumimoji="1" lang="hr-HR" altLang="en-US" sz="2000" dirty="0">
                <a:solidFill>
                  <a:schemeClr val="accent1"/>
                </a:solidFill>
                <a:effectLst>
                  <a:outerShdw blurRad="38100" dist="38100" dir="2700000" algn="tl">
                    <a:srgbClr val="C0C0C0"/>
                  </a:outerShdw>
                </a:effectLst>
                <a:latin typeface="Tahoma" pitchFamily="34" charset="0"/>
              </a:rPr>
              <a:t>)</a:t>
            </a:r>
            <a:endParaRPr kumimoji="1" lang="en-US" altLang="en-US" sz="2000" baseline="-25000" dirty="0">
              <a:solidFill>
                <a:schemeClr val="accent1"/>
              </a:solidFill>
              <a:effectLst>
                <a:outerShdw blurRad="38100" dist="38100" dir="2700000" algn="tl">
                  <a:srgbClr val="C0C0C0"/>
                </a:outerShdw>
              </a:effectLst>
              <a:latin typeface="Tahoma" pitchFamily="34" charset="0"/>
            </a:endParaRPr>
          </a:p>
          <a:p>
            <a:pPr>
              <a:spcBef>
                <a:spcPct val="20000"/>
              </a:spcBef>
              <a:buClr>
                <a:schemeClr val="accent1"/>
              </a:buClr>
              <a:buSzPct val="85000"/>
              <a:buFont typeface="Wingdings 2" pitchFamily="18" charset="2"/>
              <a:buNone/>
              <a:defRPr/>
            </a:pPr>
            <a:endParaRPr kumimoji="1" lang="en-US" altLang="en-US" sz="900" dirty="0">
              <a:solidFill>
                <a:schemeClr val="accent1"/>
              </a:solidFill>
              <a:effectLst>
                <a:outerShdw blurRad="38100" dist="38100" dir="2700000" algn="tl">
                  <a:srgbClr val="C0C0C0"/>
                </a:outerShdw>
              </a:effectLst>
              <a:latin typeface="Tahoma" pitchFamily="34" charset="0"/>
            </a:endParaRPr>
          </a:p>
          <a:p>
            <a:pPr>
              <a:spcBef>
                <a:spcPct val="20000"/>
              </a:spcBef>
              <a:buClr>
                <a:schemeClr val="accent1"/>
              </a:buClr>
              <a:buSzPct val="85000"/>
              <a:buFont typeface="Wingdings 2" pitchFamily="18" charset="2"/>
              <a:buChar char="ã"/>
              <a:defRPr/>
            </a:pPr>
            <a:r>
              <a:rPr kumimoji="1" lang="hr-HR" altLang="en-US" sz="2100" dirty="0">
                <a:solidFill>
                  <a:schemeClr val="accent1"/>
                </a:solidFill>
                <a:effectLst>
                  <a:outerShdw blurRad="38100" dist="38100" dir="2700000" algn="tl">
                    <a:srgbClr val="C0C0C0"/>
                  </a:outerShdw>
                </a:effectLst>
                <a:latin typeface="Tahoma" pitchFamily="34" charset="0"/>
              </a:rPr>
              <a:t>Za kompajler</a:t>
            </a:r>
            <a:r>
              <a:rPr kumimoji="1" lang="en-US" altLang="en-US" sz="2100" dirty="0">
                <a:solidFill>
                  <a:schemeClr val="accent1"/>
                </a:solidFill>
                <a:effectLst>
                  <a:outerShdw blurRad="38100" dist="38100" dir="2700000" algn="tl">
                    <a:srgbClr val="C0C0C0"/>
                  </a:outerShdw>
                </a:effectLst>
                <a:latin typeface="Tahoma" pitchFamily="34" charset="0"/>
              </a:rPr>
              <a:t> 1:</a:t>
            </a:r>
            <a:endParaRPr kumimoji="1" lang="en-US" altLang="en-US" sz="2800" dirty="0">
              <a:solidFill>
                <a:schemeClr val="accent1"/>
              </a:solidFill>
              <a:effectLst>
                <a:outerShdw blurRad="38100" dist="38100" dir="2700000" algn="tl">
                  <a:srgbClr val="C0C0C0"/>
                </a:outerShdw>
              </a:effectLst>
              <a:latin typeface="Tahoma" pitchFamily="34" charset="0"/>
            </a:endParaRPr>
          </a:p>
          <a:p>
            <a:pPr lvl="1">
              <a:spcBef>
                <a:spcPct val="20000"/>
              </a:spcBef>
              <a:buClr>
                <a:schemeClr val="hlink"/>
              </a:buClr>
              <a:buSzPct val="85000"/>
              <a:buFont typeface="Wingdings" pitchFamily="2" charset="2"/>
              <a:buChar char="l"/>
              <a:defRPr/>
            </a:pPr>
            <a:r>
              <a:rPr kumimoji="1" lang="en-US" altLang="en-US" dirty="0">
                <a:solidFill>
                  <a:schemeClr val="hlink"/>
                </a:solidFill>
                <a:effectLst>
                  <a:outerShdw blurRad="38100" dist="38100" dir="2700000" algn="tl">
                    <a:srgbClr val="C0C0C0"/>
                  </a:outerShdw>
                </a:effectLst>
                <a:latin typeface="Tahoma" pitchFamily="34" charset="0"/>
              </a:rPr>
              <a:t>CPI</a:t>
            </a:r>
            <a:r>
              <a:rPr kumimoji="1" lang="en-US" altLang="en-US" baseline="-25000" dirty="0">
                <a:solidFill>
                  <a:schemeClr val="hlink"/>
                </a:solidFill>
                <a:effectLst>
                  <a:outerShdw blurRad="38100" dist="38100" dir="2700000" algn="tl">
                    <a:srgbClr val="C0C0C0"/>
                  </a:outerShdw>
                </a:effectLst>
                <a:latin typeface="Tahoma" pitchFamily="34" charset="0"/>
              </a:rPr>
              <a:t>1</a:t>
            </a:r>
            <a:r>
              <a:rPr kumimoji="1" lang="en-US" altLang="en-US" dirty="0">
                <a:solidFill>
                  <a:schemeClr val="hlink"/>
                </a:solidFill>
                <a:effectLst>
                  <a:outerShdw blurRad="38100" dist="38100" dir="2700000" algn="tl">
                    <a:srgbClr val="C0C0C0"/>
                  </a:outerShdw>
                </a:effectLst>
                <a:latin typeface="Tahoma" pitchFamily="34" charset="0"/>
              </a:rPr>
              <a:t> = (5 x 1 + 1 x 2 + 1 x 3) / (5 + 1 + 1) = 10 / 7 = 1.43</a:t>
            </a:r>
          </a:p>
          <a:p>
            <a:pPr lvl="1">
              <a:spcBef>
                <a:spcPct val="20000"/>
              </a:spcBef>
              <a:buClr>
                <a:schemeClr val="hlink"/>
              </a:buClr>
              <a:buSzPct val="85000"/>
              <a:buFont typeface="Wingdings" pitchFamily="2" charset="2"/>
              <a:buChar char="l"/>
              <a:defRPr/>
            </a:pPr>
            <a:r>
              <a:rPr kumimoji="1" lang="en-US" altLang="en-US" dirty="0">
                <a:solidFill>
                  <a:schemeClr val="hlink"/>
                </a:solidFill>
                <a:effectLst>
                  <a:outerShdw blurRad="38100" dist="38100" dir="2700000" algn="tl">
                    <a:srgbClr val="C0C0C0"/>
                  </a:outerShdw>
                </a:effectLst>
                <a:latin typeface="Tahoma" pitchFamily="34" charset="0"/>
              </a:rPr>
              <a:t>MIP</a:t>
            </a:r>
            <a:r>
              <a:rPr kumimoji="1" lang="hr-HR" altLang="en-US" dirty="0">
                <a:solidFill>
                  <a:schemeClr val="hlink"/>
                </a:solidFill>
                <a:effectLst>
                  <a:outerShdw blurRad="38100" dist="38100" dir="2700000" algn="tl">
                    <a:srgbClr val="C0C0C0"/>
                  </a:outerShdw>
                </a:effectLst>
                <a:latin typeface="Tahoma" pitchFamily="34" charset="0"/>
              </a:rPr>
              <a:t>S</a:t>
            </a:r>
            <a:r>
              <a:rPr kumimoji="1" lang="en-US" altLang="en-US" baseline="-25000" dirty="0">
                <a:solidFill>
                  <a:schemeClr val="hlink"/>
                </a:solidFill>
                <a:effectLst>
                  <a:outerShdw blurRad="38100" dist="38100" dir="2700000" algn="tl">
                    <a:srgbClr val="C0C0C0"/>
                  </a:outerShdw>
                </a:effectLst>
                <a:latin typeface="Tahoma" pitchFamily="34" charset="0"/>
              </a:rPr>
              <a:t>1 </a:t>
            </a:r>
            <a:r>
              <a:rPr kumimoji="1" lang="en-US" altLang="en-US" dirty="0">
                <a:solidFill>
                  <a:schemeClr val="hlink"/>
                </a:solidFill>
                <a:effectLst>
                  <a:outerShdw blurRad="38100" dist="38100" dir="2700000" algn="tl">
                    <a:srgbClr val="C0C0C0"/>
                  </a:outerShdw>
                </a:effectLst>
                <a:latin typeface="Tahoma" pitchFamily="34" charset="0"/>
              </a:rPr>
              <a:t>= </a:t>
            </a:r>
            <a:r>
              <a:rPr kumimoji="1" lang="hr-HR" altLang="en-US" dirty="0">
                <a:solidFill>
                  <a:schemeClr val="hlink"/>
                </a:solidFill>
                <a:effectLst>
                  <a:outerShdw blurRad="38100" dist="38100" dir="2700000" algn="tl">
                    <a:srgbClr val="C0C0C0"/>
                  </a:outerShdw>
                </a:effectLst>
                <a:latin typeface="Tahoma" pitchFamily="34" charset="0"/>
              </a:rPr>
              <a:t>(</a:t>
            </a:r>
            <a:r>
              <a:rPr kumimoji="1" lang="en-US" altLang="en-US" dirty="0">
                <a:solidFill>
                  <a:schemeClr val="hlink"/>
                </a:solidFill>
                <a:effectLst>
                  <a:outerShdw blurRad="38100" dist="38100" dir="2700000" algn="tl">
                    <a:srgbClr val="C0C0C0"/>
                  </a:outerShdw>
                </a:effectLst>
                <a:latin typeface="Tahoma" pitchFamily="34" charset="0"/>
              </a:rPr>
              <a:t>100 </a:t>
            </a:r>
            <a:r>
              <a:rPr kumimoji="1" lang="hr-HR" altLang="en-US" dirty="0">
                <a:solidFill>
                  <a:schemeClr val="hlink"/>
                </a:solidFill>
                <a:effectLst>
                  <a:outerShdw blurRad="38100" dist="38100" dir="2700000" algn="tl">
                    <a:srgbClr val="C0C0C0"/>
                  </a:outerShdw>
                </a:effectLst>
                <a:latin typeface="Tahoma" pitchFamily="34" charset="0"/>
              </a:rPr>
              <a:t>*10</a:t>
            </a:r>
            <a:r>
              <a:rPr kumimoji="1" lang="hr-HR" altLang="en-US" baseline="30000" dirty="0">
                <a:solidFill>
                  <a:schemeClr val="hlink"/>
                </a:solidFill>
                <a:effectLst>
                  <a:outerShdw blurRad="38100" dist="38100" dir="2700000" algn="tl">
                    <a:srgbClr val="C0C0C0"/>
                  </a:outerShdw>
                </a:effectLst>
                <a:latin typeface="Tahoma" pitchFamily="34" charset="0"/>
              </a:rPr>
              <a:t>6</a:t>
            </a:r>
            <a:r>
              <a:rPr kumimoji="1" lang="hr-HR" altLang="en-US" dirty="0">
                <a:solidFill>
                  <a:schemeClr val="hlink"/>
                </a:solidFill>
                <a:effectLst>
                  <a:outerShdw blurRad="38100" dist="38100" dir="2700000" algn="tl">
                    <a:srgbClr val="C0C0C0"/>
                  </a:outerShdw>
                </a:effectLst>
                <a:latin typeface="Tahoma" pitchFamily="34" charset="0"/>
              </a:rPr>
              <a:t>)</a:t>
            </a:r>
            <a:r>
              <a:rPr kumimoji="1" lang="en-US" altLang="en-US" dirty="0">
                <a:solidFill>
                  <a:schemeClr val="hlink"/>
                </a:solidFill>
                <a:effectLst>
                  <a:outerShdw blurRad="38100" dist="38100" dir="2700000" algn="tl">
                    <a:srgbClr val="C0C0C0"/>
                  </a:outerShdw>
                </a:effectLst>
                <a:latin typeface="Tahoma" pitchFamily="34" charset="0"/>
              </a:rPr>
              <a:t>/ (1.428 x 10</a:t>
            </a:r>
            <a:r>
              <a:rPr kumimoji="1" lang="en-US" altLang="en-US" baseline="30000" dirty="0">
                <a:solidFill>
                  <a:schemeClr val="hlink"/>
                </a:solidFill>
                <a:effectLst>
                  <a:outerShdw blurRad="38100" dist="38100" dir="2700000" algn="tl">
                    <a:srgbClr val="C0C0C0"/>
                  </a:outerShdw>
                </a:effectLst>
                <a:latin typeface="Tahoma" pitchFamily="34" charset="0"/>
              </a:rPr>
              <a:t>6</a:t>
            </a:r>
            <a:r>
              <a:rPr kumimoji="1" lang="en-US" altLang="en-US" dirty="0">
                <a:solidFill>
                  <a:schemeClr val="hlink"/>
                </a:solidFill>
                <a:effectLst>
                  <a:outerShdw blurRad="38100" dist="38100" dir="2700000" algn="tl">
                    <a:srgbClr val="C0C0C0"/>
                  </a:outerShdw>
                </a:effectLst>
                <a:latin typeface="Tahoma" pitchFamily="34" charset="0"/>
              </a:rPr>
              <a:t>)  = </a:t>
            </a:r>
            <a:r>
              <a:rPr kumimoji="1" lang="en-US" altLang="en-US" b="1" dirty="0">
                <a:solidFill>
                  <a:schemeClr val="accent1"/>
                </a:solidFill>
                <a:effectLst>
                  <a:outerShdw blurRad="38100" dist="38100" dir="2700000" algn="tl">
                    <a:srgbClr val="C0C0C0"/>
                  </a:outerShdw>
                </a:effectLst>
                <a:latin typeface="Tahoma" pitchFamily="34" charset="0"/>
              </a:rPr>
              <a:t>70.0</a:t>
            </a:r>
          </a:p>
          <a:p>
            <a:pPr lvl="1">
              <a:spcBef>
                <a:spcPct val="20000"/>
              </a:spcBef>
              <a:buClr>
                <a:schemeClr val="hlink"/>
              </a:buClr>
              <a:buSzPct val="85000"/>
              <a:buFont typeface="Wingdings" pitchFamily="2" charset="2"/>
              <a:buChar char="l"/>
              <a:defRPr/>
            </a:pPr>
            <a:r>
              <a:rPr kumimoji="1" lang="hr-HR" altLang="en-US" dirty="0">
                <a:solidFill>
                  <a:schemeClr val="hlink"/>
                </a:solidFill>
                <a:effectLst>
                  <a:outerShdw blurRad="38100" dist="38100" dir="2700000" algn="tl">
                    <a:srgbClr val="C0C0C0"/>
                  </a:outerShdw>
                </a:effectLst>
                <a:latin typeface="Tahoma" pitchFamily="34" charset="0"/>
              </a:rPr>
              <a:t>T</a:t>
            </a:r>
            <a:r>
              <a:rPr kumimoji="1" lang="hr-HR" altLang="en-US" baseline="-25000" dirty="0">
                <a:solidFill>
                  <a:schemeClr val="hlink"/>
                </a:solidFill>
                <a:effectLst>
                  <a:outerShdw blurRad="38100" dist="38100" dir="2700000" algn="tl">
                    <a:srgbClr val="C0C0C0"/>
                  </a:outerShdw>
                </a:effectLst>
                <a:latin typeface="Tahoma" pitchFamily="34" charset="0"/>
              </a:rPr>
              <a:t>cpu1</a:t>
            </a:r>
            <a:r>
              <a:rPr kumimoji="1" lang="en-US" altLang="en-US" dirty="0">
                <a:solidFill>
                  <a:schemeClr val="hlink"/>
                </a:solidFill>
                <a:effectLst>
                  <a:outerShdw blurRad="38100" dist="38100" dir="2700000" algn="tl">
                    <a:srgbClr val="C0C0C0"/>
                  </a:outerShdw>
                </a:effectLst>
                <a:latin typeface="Tahoma" pitchFamily="34" charset="0"/>
              </a:rPr>
              <a:t> =  (5</a:t>
            </a:r>
            <a:r>
              <a:rPr kumimoji="1" lang="sr-Latn-RS" altLang="en-US" dirty="0">
                <a:solidFill>
                  <a:schemeClr val="hlink"/>
                </a:solidFill>
                <a:effectLst>
                  <a:outerShdw blurRad="38100" dist="38100" dir="2700000" algn="tl">
                    <a:srgbClr val="C0C0C0"/>
                  </a:outerShdw>
                </a:effectLst>
                <a:latin typeface="Tahoma" pitchFamily="34" charset="0"/>
              </a:rPr>
              <a:t>*1</a:t>
            </a:r>
            <a:r>
              <a:rPr kumimoji="1" lang="en-US" altLang="en-US" dirty="0">
                <a:solidFill>
                  <a:schemeClr val="hlink"/>
                </a:solidFill>
                <a:effectLst>
                  <a:outerShdw blurRad="38100" dist="38100" dir="2700000" algn="tl">
                    <a:srgbClr val="C0C0C0"/>
                  </a:outerShdw>
                </a:effectLst>
                <a:latin typeface="Tahoma" pitchFamily="34" charset="0"/>
              </a:rPr>
              <a:t> + 1</a:t>
            </a:r>
            <a:r>
              <a:rPr kumimoji="1" lang="sr-Latn-RS" altLang="en-US" dirty="0">
                <a:solidFill>
                  <a:schemeClr val="hlink"/>
                </a:solidFill>
                <a:effectLst>
                  <a:outerShdw blurRad="38100" dist="38100" dir="2700000" algn="tl">
                    <a:srgbClr val="C0C0C0"/>
                  </a:outerShdw>
                </a:effectLst>
                <a:latin typeface="Tahoma" pitchFamily="34" charset="0"/>
              </a:rPr>
              <a:t>*2</a:t>
            </a:r>
            <a:r>
              <a:rPr kumimoji="1" lang="en-US" altLang="en-US" dirty="0">
                <a:solidFill>
                  <a:schemeClr val="hlink"/>
                </a:solidFill>
                <a:effectLst>
                  <a:outerShdw blurRad="38100" dist="38100" dir="2700000" algn="tl">
                    <a:srgbClr val="C0C0C0"/>
                  </a:outerShdw>
                </a:effectLst>
                <a:latin typeface="Tahoma" pitchFamily="34" charset="0"/>
              </a:rPr>
              <a:t> + 1</a:t>
            </a:r>
            <a:r>
              <a:rPr kumimoji="1" lang="sr-Latn-RS" altLang="en-US" dirty="0">
                <a:solidFill>
                  <a:schemeClr val="hlink"/>
                </a:solidFill>
                <a:effectLst>
                  <a:outerShdw blurRad="38100" dist="38100" dir="2700000" algn="tl">
                    <a:srgbClr val="C0C0C0"/>
                  </a:outerShdw>
                </a:effectLst>
                <a:latin typeface="Tahoma" pitchFamily="34" charset="0"/>
              </a:rPr>
              <a:t>*3</a:t>
            </a:r>
            <a:r>
              <a:rPr kumimoji="1" lang="en-US" altLang="en-US" dirty="0">
                <a:solidFill>
                  <a:schemeClr val="hlink"/>
                </a:solidFill>
                <a:effectLst>
                  <a:outerShdw blurRad="38100" dist="38100" dir="2700000" algn="tl">
                    <a:srgbClr val="C0C0C0"/>
                  </a:outerShdw>
                </a:effectLst>
                <a:latin typeface="Tahoma" pitchFamily="34" charset="0"/>
              </a:rPr>
              <a:t>)  / (100 x 10</a:t>
            </a:r>
            <a:r>
              <a:rPr kumimoji="1" lang="en-US" altLang="en-US" baseline="30000" dirty="0">
                <a:solidFill>
                  <a:schemeClr val="hlink"/>
                </a:solidFill>
                <a:effectLst>
                  <a:outerShdw blurRad="38100" dist="38100" dir="2700000" algn="tl">
                    <a:srgbClr val="C0C0C0"/>
                  </a:outerShdw>
                </a:effectLst>
                <a:latin typeface="Tahoma" pitchFamily="34" charset="0"/>
              </a:rPr>
              <a:t>6</a:t>
            </a:r>
            <a:r>
              <a:rPr kumimoji="1" lang="en-US" altLang="en-US" dirty="0">
                <a:solidFill>
                  <a:schemeClr val="hlink"/>
                </a:solidFill>
                <a:effectLst>
                  <a:outerShdw blurRad="38100" dist="38100" dir="2700000" algn="tl">
                    <a:srgbClr val="C0C0C0"/>
                  </a:outerShdw>
                </a:effectLst>
                <a:latin typeface="Tahoma" pitchFamily="34" charset="0"/>
              </a:rPr>
              <a:t>)  =  </a:t>
            </a:r>
            <a:r>
              <a:rPr kumimoji="1" lang="en-US" altLang="en-US" b="1" dirty="0">
                <a:solidFill>
                  <a:schemeClr val="accent1"/>
                </a:solidFill>
                <a:effectLst>
                  <a:outerShdw blurRad="38100" dist="38100" dir="2700000" algn="tl">
                    <a:srgbClr val="C0C0C0"/>
                  </a:outerShdw>
                </a:effectLst>
                <a:latin typeface="Tahoma" pitchFamily="34" charset="0"/>
              </a:rPr>
              <a:t>0.10</a:t>
            </a:r>
            <a:r>
              <a:rPr kumimoji="1" lang="en-US" altLang="en-US" dirty="0">
                <a:solidFill>
                  <a:schemeClr val="hlink"/>
                </a:solidFill>
                <a:effectLst>
                  <a:outerShdw blurRad="38100" dist="38100" dir="2700000" algn="tl">
                    <a:srgbClr val="C0C0C0"/>
                  </a:outerShdw>
                </a:effectLst>
                <a:latin typeface="Tahoma" pitchFamily="34" charset="0"/>
              </a:rPr>
              <a:t> </a:t>
            </a:r>
            <a:r>
              <a:rPr kumimoji="1" lang="sr-Latn-RS" altLang="en-US" dirty="0">
                <a:solidFill>
                  <a:schemeClr val="hlink"/>
                </a:solidFill>
                <a:effectLst>
                  <a:outerShdw blurRad="38100" dist="38100" dir="2700000" algn="tl">
                    <a:srgbClr val="C0C0C0"/>
                  </a:outerShdw>
                </a:effectLst>
                <a:latin typeface="Tahoma" pitchFamily="34" charset="0"/>
              </a:rPr>
              <a:t>m</a:t>
            </a:r>
            <a:r>
              <a:rPr kumimoji="1" lang="en-US" altLang="en-US" dirty="0">
                <a:solidFill>
                  <a:schemeClr val="hlink"/>
                </a:solidFill>
                <a:effectLst>
                  <a:outerShdw blurRad="38100" dist="38100" dir="2700000" algn="tl">
                    <a:srgbClr val="C0C0C0"/>
                  </a:outerShdw>
                </a:effectLst>
                <a:latin typeface="Tahoma" pitchFamily="34" charset="0"/>
              </a:rPr>
              <a:t>sec</a:t>
            </a:r>
          </a:p>
          <a:p>
            <a:pPr lvl="1">
              <a:spcBef>
                <a:spcPct val="20000"/>
              </a:spcBef>
              <a:buClr>
                <a:schemeClr val="hlink"/>
              </a:buClr>
              <a:buSzPct val="85000"/>
              <a:buFont typeface="Wingdings" pitchFamily="2" charset="2"/>
              <a:buNone/>
              <a:defRPr/>
            </a:pPr>
            <a:endParaRPr kumimoji="1" lang="en-US" altLang="en-US" sz="900" b="1" dirty="0">
              <a:solidFill>
                <a:schemeClr val="hlink"/>
              </a:solidFill>
              <a:effectLst>
                <a:outerShdw blurRad="38100" dist="38100" dir="2700000" algn="tl">
                  <a:srgbClr val="C0C0C0"/>
                </a:outerShdw>
              </a:effectLst>
              <a:latin typeface="Tahoma" pitchFamily="34" charset="0"/>
            </a:endParaRPr>
          </a:p>
          <a:p>
            <a:pPr>
              <a:spcBef>
                <a:spcPct val="20000"/>
              </a:spcBef>
              <a:buClr>
                <a:schemeClr val="accent1"/>
              </a:buClr>
              <a:buSzPct val="85000"/>
              <a:buFont typeface="Wingdings 2" pitchFamily="18" charset="2"/>
              <a:buChar char="ã"/>
              <a:defRPr/>
            </a:pPr>
            <a:r>
              <a:rPr kumimoji="1" lang="hr-HR" altLang="en-US" sz="2100" dirty="0">
                <a:solidFill>
                  <a:schemeClr val="accent1"/>
                </a:solidFill>
                <a:effectLst>
                  <a:outerShdw blurRad="38100" dist="38100" dir="2700000" algn="tl">
                    <a:srgbClr val="C0C0C0"/>
                  </a:outerShdw>
                </a:effectLst>
                <a:latin typeface="Tahoma" pitchFamily="34" charset="0"/>
              </a:rPr>
              <a:t>Za kompajler</a:t>
            </a:r>
            <a:r>
              <a:rPr kumimoji="1" lang="en-US" altLang="en-US" sz="2100" dirty="0">
                <a:solidFill>
                  <a:schemeClr val="accent1"/>
                </a:solidFill>
                <a:effectLst>
                  <a:outerShdw blurRad="38100" dist="38100" dir="2700000" algn="tl">
                    <a:srgbClr val="C0C0C0"/>
                  </a:outerShdw>
                </a:effectLst>
                <a:latin typeface="Tahoma" pitchFamily="34" charset="0"/>
              </a:rPr>
              <a:t> 2:</a:t>
            </a:r>
            <a:endParaRPr kumimoji="1" lang="en-US" altLang="en-US" sz="2800" dirty="0">
              <a:solidFill>
                <a:schemeClr val="accent1"/>
              </a:solidFill>
              <a:effectLst>
                <a:outerShdw blurRad="38100" dist="38100" dir="2700000" algn="tl">
                  <a:srgbClr val="C0C0C0"/>
                </a:outerShdw>
              </a:effectLst>
              <a:latin typeface="Tahoma" pitchFamily="34" charset="0"/>
            </a:endParaRPr>
          </a:p>
          <a:p>
            <a:pPr lvl="1">
              <a:spcBef>
                <a:spcPct val="20000"/>
              </a:spcBef>
              <a:buClr>
                <a:schemeClr val="hlink"/>
              </a:buClr>
              <a:buSzPct val="85000"/>
              <a:buFont typeface="Wingdings" pitchFamily="2" charset="2"/>
              <a:buChar char="l"/>
              <a:defRPr/>
            </a:pPr>
            <a:r>
              <a:rPr kumimoji="1" lang="en-US" altLang="en-US" dirty="0">
                <a:solidFill>
                  <a:schemeClr val="hlink"/>
                </a:solidFill>
                <a:effectLst>
                  <a:outerShdw blurRad="38100" dist="38100" dir="2700000" algn="tl">
                    <a:srgbClr val="C0C0C0"/>
                  </a:outerShdw>
                </a:effectLst>
                <a:latin typeface="Tahoma" pitchFamily="34" charset="0"/>
              </a:rPr>
              <a:t>CPI</a:t>
            </a:r>
            <a:r>
              <a:rPr kumimoji="1" lang="en-US" altLang="en-US" baseline="-25000" dirty="0">
                <a:solidFill>
                  <a:schemeClr val="hlink"/>
                </a:solidFill>
                <a:effectLst>
                  <a:outerShdw blurRad="38100" dist="38100" dir="2700000" algn="tl">
                    <a:srgbClr val="C0C0C0"/>
                  </a:outerShdw>
                </a:effectLst>
                <a:latin typeface="Tahoma" pitchFamily="34" charset="0"/>
              </a:rPr>
              <a:t>2</a:t>
            </a:r>
            <a:r>
              <a:rPr kumimoji="1" lang="en-US" altLang="en-US" dirty="0">
                <a:solidFill>
                  <a:schemeClr val="hlink"/>
                </a:solidFill>
                <a:effectLst>
                  <a:outerShdw blurRad="38100" dist="38100" dir="2700000" algn="tl">
                    <a:srgbClr val="C0C0C0"/>
                  </a:outerShdw>
                </a:effectLst>
                <a:latin typeface="Tahoma" pitchFamily="34" charset="0"/>
              </a:rPr>
              <a:t> = (10 x 1 + 1 x 2 + 1 x 3) / (10 + 1 + 1) = 15 / 12 = 1.25</a:t>
            </a:r>
          </a:p>
          <a:p>
            <a:pPr lvl="1">
              <a:spcBef>
                <a:spcPct val="20000"/>
              </a:spcBef>
              <a:buClr>
                <a:schemeClr val="hlink"/>
              </a:buClr>
              <a:buSzPct val="85000"/>
              <a:buFont typeface="Wingdings" pitchFamily="2" charset="2"/>
              <a:buChar char="l"/>
              <a:defRPr/>
            </a:pPr>
            <a:r>
              <a:rPr kumimoji="1" lang="en-US" altLang="en-US" dirty="0">
                <a:solidFill>
                  <a:schemeClr val="hlink"/>
                </a:solidFill>
                <a:effectLst>
                  <a:outerShdw blurRad="38100" dist="38100" dir="2700000" algn="tl">
                    <a:srgbClr val="C0C0C0"/>
                  </a:outerShdw>
                </a:effectLst>
                <a:latin typeface="Tahoma" pitchFamily="34" charset="0"/>
              </a:rPr>
              <a:t>MIP</a:t>
            </a:r>
            <a:r>
              <a:rPr kumimoji="1" lang="hr-HR" altLang="en-US" dirty="0">
                <a:solidFill>
                  <a:schemeClr val="hlink"/>
                </a:solidFill>
                <a:effectLst>
                  <a:outerShdw blurRad="38100" dist="38100" dir="2700000" algn="tl">
                    <a:srgbClr val="C0C0C0"/>
                  </a:outerShdw>
                </a:effectLst>
                <a:latin typeface="Tahoma" pitchFamily="34" charset="0"/>
              </a:rPr>
              <a:t>S</a:t>
            </a:r>
            <a:r>
              <a:rPr kumimoji="1" lang="en-US" altLang="en-US" baseline="-25000" dirty="0">
                <a:solidFill>
                  <a:schemeClr val="hlink"/>
                </a:solidFill>
                <a:effectLst>
                  <a:outerShdw blurRad="38100" dist="38100" dir="2700000" algn="tl">
                    <a:srgbClr val="C0C0C0"/>
                  </a:outerShdw>
                </a:effectLst>
                <a:latin typeface="Tahoma" pitchFamily="34" charset="0"/>
              </a:rPr>
              <a:t>2 </a:t>
            </a:r>
            <a:r>
              <a:rPr kumimoji="1" lang="en-US" altLang="en-US" dirty="0">
                <a:solidFill>
                  <a:schemeClr val="hlink"/>
                </a:solidFill>
                <a:effectLst>
                  <a:outerShdw blurRad="38100" dist="38100" dir="2700000" algn="tl">
                    <a:srgbClr val="C0C0C0"/>
                  </a:outerShdw>
                </a:effectLst>
                <a:latin typeface="Tahoma" pitchFamily="34" charset="0"/>
              </a:rPr>
              <a:t>= </a:t>
            </a:r>
            <a:r>
              <a:rPr kumimoji="1" lang="hr-HR" altLang="en-US" dirty="0">
                <a:solidFill>
                  <a:schemeClr val="hlink"/>
                </a:solidFill>
                <a:effectLst>
                  <a:outerShdw blurRad="38100" dist="38100" dir="2700000" algn="tl">
                    <a:srgbClr val="C0C0C0"/>
                  </a:outerShdw>
                </a:effectLst>
                <a:latin typeface="Tahoma" pitchFamily="34" charset="0"/>
              </a:rPr>
              <a:t>(</a:t>
            </a:r>
            <a:r>
              <a:rPr kumimoji="1" lang="en-US" altLang="en-US" dirty="0">
                <a:solidFill>
                  <a:schemeClr val="hlink"/>
                </a:solidFill>
                <a:effectLst>
                  <a:outerShdw blurRad="38100" dist="38100" dir="2700000" algn="tl">
                    <a:srgbClr val="C0C0C0"/>
                  </a:outerShdw>
                </a:effectLst>
                <a:latin typeface="Tahoma" pitchFamily="34" charset="0"/>
              </a:rPr>
              <a:t>100 </a:t>
            </a:r>
            <a:r>
              <a:rPr kumimoji="1" lang="hr-HR" altLang="en-US" dirty="0">
                <a:solidFill>
                  <a:schemeClr val="hlink"/>
                </a:solidFill>
                <a:effectLst>
                  <a:outerShdw blurRad="38100" dist="38100" dir="2700000" algn="tl">
                    <a:srgbClr val="C0C0C0"/>
                  </a:outerShdw>
                </a:effectLst>
                <a:latin typeface="Tahoma" pitchFamily="34" charset="0"/>
              </a:rPr>
              <a:t>*10</a:t>
            </a:r>
            <a:r>
              <a:rPr kumimoji="1" lang="hr-HR" altLang="en-US" baseline="30000" dirty="0">
                <a:solidFill>
                  <a:schemeClr val="hlink"/>
                </a:solidFill>
                <a:effectLst>
                  <a:outerShdw blurRad="38100" dist="38100" dir="2700000" algn="tl">
                    <a:srgbClr val="C0C0C0"/>
                  </a:outerShdw>
                </a:effectLst>
                <a:latin typeface="Tahoma" pitchFamily="34" charset="0"/>
              </a:rPr>
              <a:t>6</a:t>
            </a:r>
            <a:r>
              <a:rPr kumimoji="1" lang="hr-HR" altLang="en-US" dirty="0">
                <a:solidFill>
                  <a:schemeClr val="hlink"/>
                </a:solidFill>
                <a:effectLst>
                  <a:outerShdw blurRad="38100" dist="38100" dir="2700000" algn="tl">
                    <a:srgbClr val="C0C0C0"/>
                  </a:outerShdw>
                </a:effectLst>
                <a:latin typeface="Tahoma" pitchFamily="34" charset="0"/>
              </a:rPr>
              <a:t>)</a:t>
            </a:r>
            <a:r>
              <a:rPr kumimoji="1" lang="en-US" altLang="en-US" dirty="0">
                <a:solidFill>
                  <a:schemeClr val="hlink"/>
                </a:solidFill>
                <a:effectLst>
                  <a:outerShdw blurRad="38100" dist="38100" dir="2700000" algn="tl">
                    <a:srgbClr val="C0C0C0"/>
                  </a:outerShdw>
                </a:effectLst>
                <a:latin typeface="Tahoma" pitchFamily="34" charset="0"/>
              </a:rPr>
              <a:t>/ (1.25 x 10</a:t>
            </a:r>
            <a:r>
              <a:rPr kumimoji="1" lang="en-US" altLang="en-US" baseline="30000" dirty="0">
                <a:solidFill>
                  <a:schemeClr val="hlink"/>
                </a:solidFill>
                <a:effectLst>
                  <a:outerShdw blurRad="38100" dist="38100" dir="2700000" algn="tl">
                    <a:srgbClr val="C0C0C0"/>
                  </a:outerShdw>
                </a:effectLst>
                <a:latin typeface="Tahoma" pitchFamily="34" charset="0"/>
              </a:rPr>
              <a:t>6</a:t>
            </a:r>
            <a:r>
              <a:rPr kumimoji="1" lang="en-US" altLang="en-US" dirty="0">
                <a:solidFill>
                  <a:schemeClr val="hlink"/>
                </a:solidFill>
                <a:effectLst>
                  <a:outerShdw blurRad="38100" dist="38100" dir="2700000" algn="tl">
                    <a:srgbClr val="C0C0C0"/>
                  </a:outerShdw>
                </a:effectLst>
                <a:latin typeface="Tahoma" pitchFamily="34" charset="0"/>
              </a:rPr>
              <a:t>)  = </a:t>
            </a:r>
            <a:r>
              <a:rPr kumimoji="1" lang="en-US" altLang="en-US" b="1" dirty="0">
                <a:solidFill>
                  <a:schemeClr val="accent1"/>
                </a:solidFill>
                <a:effectLst>
                  <a:outerShdw blurRad="38100" dist="38100" dir="2700000" algn="tl">
                    <a:srgbClr val="C0C0C0"/>
                  </a:outerShdw>
                </a:effectLst>
                <a:latin typeface="Tahoma" pitchFamily="34" charset="0"/>
              </a:rPr>
              <a:t>80.0</a:t>
            </a:r>
          </a:p>
          <a:p>
            <a:pPr lvl="1">
              <a:spcBef>
                <a:spcPct val="20000"/>
              </a:spcBef>
              <a:buClr>
                <a:schemeClr val="hlink"/>
              </a:buClr>
              <a:buSzPct val="85000"/>
              <a:buFont typeface="Wingdings" pitchFamily="2" charset="2"/>
              <a:buChar char="l"/>
              <a:defRPr/>
            </a:pPr>
            <a:r>
              <a:rPr kumimoji="1" lang="hr-HR" altLang="en-US" dirty="0">
                <a:solidFill>
                  <a:schemeClr val="hlink"/>
                </a:solidFill>
                <a:effectLst>
                  <a:outerShdw blurRad="38100" dist="38100" dir="2700000" algn="tl">
                    <a:srgbClr val="C0C0C0"/>
                  </a:outerShdw>
                </a:effectLst>
                <a:latin typeface="Tahoma" pitchFamily="34" charset="0"/>
              </a:rPr>
              <a:t>T</a:t>
            </a:r>
            <a:r>
              <a:rPr kumimoji="1" lang="hr-HR" altLang="en-US" baseline="-25000" dirty="0">
                <a:solidFill>
                  <a:schemeClr val="hlink"/>
                </a:solidFill>
                <a:effectLst>
                  <a:outerShdw blurRad="38100" dist="38100" dir="2700000" algn="tl">
                    <a:srgbClr val="C0C0C0"/>
                  </a:outerShdw>
                </a:effectLst>
                <a:latin typeface="Tahoma" pitchFamily="34" charset="0"/>
              </a:rPr>
              <a:t>cpu2</a:t>
            </a:r>
            <a:r>
              <a:rPr kumimoji="1" lang="en-US" altLang="en-US" dirty="0">
                <a:solidFill>
                  <a:schemeClr val="hlink"/>
                </a:solidFill>
                <a:effectLst>
                  <a:outerShdw blurRad="38100" dist="38100" dir="2700000" algn="tl">
                    <a:srgbClr val="C0C0C0"/>
                  </a:outerShdw>
                </a:effectLst>
                <a:latin typeface="Tahoma" pitchFamily="34" charset="0"/>
              </a:rPr>
              <a:t> =  (10</a:t>
            </a:r>
            <a:r>
              <a:rPr kumimoji="1" lang="sr-Latn-RS" altLang="en-US" dirty="0">
                <a:solidFill>
                  <a:schemeClr val="hlink"/>
                </a:solidFill>
                <a:effectLst>
                  <a:outerShdw blurRad="38100" dist="38100" dir="2700000" algn="tl">
                    <a:srgbClr val="C0C0C0"/>
                  </a:outerShdw>
                </a:effectLst>
                <a:latin typeface="Tahoma" pitchFamily="34" charset="0"/>
              </a:rPr>
              <a:t>*1</a:t>
            </a:r>
            <a:r>
              <a:rPr kumimoji="1" lang="en-US" altLang="en-US" dirty="0">
                <a:solidFill>
                  <a:schemeClr val="hlink"/>
                </a:solidFill>
                <a:effectLst>
                  <a:outerShdw blurRad="38100" dist="38100" dir="2700000" algn="tl">
                    <a:srgbClr val="C0C0C0"/>
                  </a:outerShdw>
                </a:effectLst>
                <a:latin typeface="Tahoma" pitchFamily="34" charset="0"/>
              </a:rPr>
              <a:t> + 1</a:t>
            </a:r>
            <a:r>
              <a:rPr kumimoji="1" lang="sr-Latn-RS" altLang="en-US" dirty="0">
                <a:solidFill>
                  <a:schemeClr val="hlink"/>
                </a:solidFill>
                <a:effectLst>
                  <a:outerShdw blurRad="38100" dist="38100" dir="2700000" algn="tl">
                    <a:srgbClr val="C0C0C0"/>
                  </a:outerShdw>
                </a:effectLst>
                <a:latin typeface="Tahoma" pitchFamily="34" charset="0"/>
              </a:rPr>
              <a:t>*2</a:t>
            </a:r>
            <a:r>
              <a:rPr kumimoji="1" lang="en-US" altLang="en-US" dirty="0">
                <a:solidFill>
                  <a:schemeClr val="hlink"/>
                </a:solidFill>
                <a:effectLst>
                  <a:outerShdw blurRad="38100" dist="38100" dir="2700000" algn="tl">
                    <a:srgbClr val="C0C0C0"/>
                  </a:outerShdw>
                </a:effectLst>
                <a:latin typeface="Tahoma" pitchFamily="34" charset="0"/>
              </a:rPr>
              <a:t> + 1</a:t>
            </a:r>
            <a:r>
              <a:rPr kumimoji="1" lang="sr-Latn-RS" altLang="en-US" dirty="0">
                <a:solidFill>
                  <a:schemeClr val="hlink"/>
                </a:solidFill>
                <a:effectLst>
                  <a:outerShdw blurRad="38100" dist="38100" dir="2700000" algn="tl">
                    <a:srgbClr val="C0C0C0"/>
                  </a:outerShdw>
                </a:effectLst>
                <a:latin typeface="Tahoma" pitchFamily="34" charset="0"/>
              </a:rPr>
              <a:t>*3</a:t>
            </a:r>
            <a:r>
              <a:rPr kumimoji="1" lang="en-US" altLang="en-US" dirty="0">
                <a:solidFill>
                  <a:schemeClr val="hlink"/>
                </a:solidFill>
                <a:effectLst>
                  <a:outerShdw blurRad="38100" dist="38100" dir="2700000" algn="tl">
                    <a:srgbClr val="C0C0C0"/>
                  </a:outerShdw>
                </a:effectLst>
                <a:latin typeface="Tahoma" pitchFamily="34" charset="0"/>
              </a:rPr>
              <a:t>) / (100 x 10</a:t>
            </a:r>
            <a:r>
              <a:rPr kumimoji="1" lang="en-US" altLang="en-US" baseline="30000" dirty="0">
                <a:solidFill>
                  <a:schemeClr val="hlink"/>
                </a:solidFill>
                <a:effectLst>
                  <a:outerShdw blurRad="38100" dist="38100" dir="2700000" algn="tl">
                    <a:srgbClr val="C0C0C0"/>
                  </a:outerShdw>
                </a:effectLst>
                <a:latin typeface="Tahoma" pitchFamily="34" charset="0"/>
              </a:rPr>
              <a:t>6</a:t>
            </a:r>
            <a:r>
              <a:rPr kumimoji="1" lang="en-US" altLang="en-US" dirty="0">
                <a:solidFill>
                  <a:schemeClr val="hlink"/>
                </a:solidFill>
                <a:effectLst>
                  <a:outerShdw blurRad="38100" dist="38100" dir="2700000" algn="tl">
                    <a:srgbClr val="C0C0C0"/>
                  </a:outerShdw>
                </a:effectLst>
                <a:latin typeface="Tahoma" pitchFamily="34" charset="0"/>
              </a:rPr>
              <a:t>)  =  </a:t>
            </a:r>
            <a:r>
              <a:rPr kumimoji="1" lang="en-US" altLang="en-US" b="1" dirty="0">
                <a:solidFill>
                  <a:schemeClr val="accent1"/>
                </a:solidFill>
                <a:effectLst>
                  <a:outerShdw blurRad="38100" dist="38100" dir="2700000" algn="tl">
                    <a:srgbClr val="C0C0C0"/>
                  </a:outerShdw>
                </a:effectLst>
                <a:latin typeface="Tahoma" pitchFamily="34" charset="0"/>
              </a:rPr>
              <a:t>0.15</a:t>
            </a:r>
            <a:r>
              <a:rPr kumimoji="1" lang="en-US" altLang="en-US" dirty="0">
                <a:solidFill>
                  <a:schemeClr val="hlink"/>
                </a:solidFill>
                <a:effectLst>
                  <a:outerShdw blurRad="38100" dist="38100" dir="2700000" algn="tl">
                    <a:srgbClr val="C0C0C0"/>
                  </a:outerShdw>
                </a:effectLst>
                <a:latin typeface="Tahoma" pitchFamily="34" charset="0"/>
              </a:rPr>
              <a:t> </a:t>
            </a:r>
            <a:r>
              <a:rPr kumimoji="1" lang="sr-Latn-RS" altLang="en-US" dirty="0">
                <a:solidFill>
                  <a:schemeClr val="hlink"/>
                </a:solidFill>
                <a:effectLst>
                  <a:outerShdw blurRad="38100" dist="38100" dir="2700000" algn="tl">
                    <a:srgbClr val="C0C0C0"/>
                  </a:outerShdw>
                </a:effectLst>
                <a:latin typeface="Tahoma" pitchFamily="34" charset="0"/>
              </a:rPr>
              <a:t>m</a:t>
            </a:r>
            <a:r>
              <a:rPr kumimoji="1" lang="en-US" altLang="en-US" dirty="0">
                <a:solidFill>
                  <a:schemeClr val="hlink"/>
                </a:solidFill>
                <a:effectLst>
                  <a:outerShdw blurRad="38100" dist="38100" dir="2700000" algn="tl">
                    <a:srgbClr val="C0C0C0"/>
                  </a:outerShdw>
                </a:effectLst>
                <a:latin typeface="Tahoma" pitchFamily="34" charset="0"/>
              </a:rPr>
              <a:t>sec</a:t>
            </a:r>
            <a:endParaRPr kumimoji="1" lang="sr-Latn-RS" altLang="en-US" dirty="0">
              <a:solidFill>
                <a:schemeClr val="hlink"/>
              </a:solidFill>
              <a:effectLst>
                <a:outerShdw blurRad="38100" dist="38100" dir="2700000" algn="tl">
                  <a:srgbClr val="C0C0C0"/>
                </a:outerShdw>
              </a:effectLst>
              <a:latin typeface="Tahoma" pitchFamily="34" charset="0"/>
            </a:endParaRPr>
          </a:p>
          <a:p>
            <a:pPr>
              <a:spcBef>
                <a:spcPct val="20000"/>
              </a:spcBef>
              <a:buClr>
                <a:schemeClr val="hlink"/>
              </a:buClr>
              <a:buSzPct val="85000"/>
              <a:buFont typeface="Wingdings" pitchFamily="2" charset="2"/>
              <a:buChar char="l"/>
              <a:defRPr/>
            </a:pPr>
            <a:endParaRPr kumimoji="1" lang="sr-Latn-RS" altLang="en-US" dirty="0">
              <a:solidFill>
                <a:schemeClr val="hlink"/>
              </a:solidFill>
              <a:effectLst>
                <a:outerShdw blurRad="38100" dist="38100" dir="2700000" algn="tl">
                  <a:srgbClr val="C0C0C0"/>
                </a:outerShdw>
              </a:effectLst>
              <a:latin typeface="Tahoma" pitchFamily="34" charset="0"/>
            </a:endParaRPr>
          </a:p>
          <a:p>
            <a:pPr>
              <a:spcBef>
                <a:spcPct val="20000"/>
              </a:spcBef>
              <a:buClr>
                <a:schemeClr val="hlink"/>
              </a:buClr>
              <a:buSzPct val="85000"/>
              <a:buFont typeface="Wingdings" pitchFamily="2" charset="2"/>
              <a:buChar char="l"/>
              <a:defRPr/>
            </a:pPr>
            <a:r>
              <a:rPr kumimoji="1" lang="sr-Latn-RS" altLang="en-US" sz="2400" dirty="0">
                <a:solidFill>
                  <a:srgbClr val="FF0000"/>
                </a:solidFill>
                <a:effectLst>
                  <a:outerShdw blurRad="38100" dist="38100" dir="2700000" algn="tl">
                    <a:srgbClr val="C0C0C0"/>
                  </a:outerShdw>
                </a:effectLst>
                <a:latin typeface="Tahoma" pitchFamily="34" charset="0"/>
              </a:rPr>
              <a:t>Jedina pouzdana mera je vreme!</a:t>
            </a:r>
            <a:endParaRPr kumimoji="1" lang="en-US" altLang="en-US" sz="2400" dirty="0">
              <a:solidFill>
                <a:srgbClr val="FF0000"/>
              </a:solidFill>
              <a:effectLst>
                <a:outerShdw blurRad="38100" dist="38100" dir="2700000" algn="tl">
                  <a:srgbClr val="C0C0C0"/>
                </a:outerShdw>
              </a:effectLst>
              <a:latin typeface="Tahoma" pitchFamily="34" charset="0"/>
            </a:endParaRPr>
          </a:p>
        </p:txBody>
      </p:sp>
    </p:spTree>
    <p:extLst>
      <p:ext uri="{BB962C8B-B14F-4D97-AF65-F5344CB8AC3E}">
        <p14:creationId xmlns:p14="http://schemas.microsoft.com/office/powerpoint/2010/main" val="2654449967"/>
      </p:ext>
    </p:extLst>
  </p:cSld>
  <p:clrMapOvr>
    <a:masterClrMapping/>
  </p:clrMapOvr>
  <p:transition>
    <p:pull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a:defRPr/>
            </a:pPr>
            <a:r>
              <a:rPr lang="hr-HR" altLang="en-US"/>
              <a:t>Rešenje</a:t>
            </a:r>
            <a:endParaRPr lang="en-US" altLang="en-US"/>
          </a:p>
        </p:txBody>
      </p:sp>
      <p:sp>
        <p:nvSpPr>
          <p:cNvPr id="73731" name="Rectangle 3"/>
          <p:cNvSpPr>
            <a:spLocks noGrp="1" noChangeArrowheads="1"/>
          </p:cNvSpPr>
          <p:nvPr>
            <p:ph type="body" idx="1"/>
          </p:nvPr>
        </p:nvSpPr>
        <p:spPr/>
        <p:txBody>
          <a:bodyPr/>
          <a:lstStyle/>
          <a:p>
            <a:pPr>
              <a:defRPr/>
            </a:pPr>
            <a:r>
              <a:rPr lang="hr-HR" altLang="en-US"/>
              <a:t>Da bi se otklonile anomalije koristi se relativni MIPS</a:t>
            </a:r>
          </a:p>
          <a:p>
            <a:pPr lvl="1">
              <a:defRPr/>
            </a:pPr>
            <a:r>
              <a:rPr lang="hr-HR" altLang="en-US"/>
              <a:t>Relativni MIPS =T</a:t>
            </a:r>
            <a:r>
              <a:rPr lang="hr-HR" altLang="en-US" baseline="-25000"/>
              <a:t>ref</a:t>
            </a:r>
            <a:r>
              <a:rPr lang="hr-HR" altLang="en-US"/>
              <a:t>/T</a:t>
            </a:r>
            <a:r>
              <a:rPr lang="hr-HR" altLang="en-US" baseline="-25000"/>
              <a:t>oč</a:t>
            </a:r>
            <a:r>
              <a:rPr lang="hr-HR" altLang="en-US"/>
              <a:t> *MIPS</a:t>
            </a:r>
            <a:r>
              <a:rPr lang="hr-HR" altLang="en-US" baseline="-25000"/>
              <a:t>ref</a:t>
            </a:r>
          </a:p>
          <a:p>
            <a:pPr lvl="1">
              <a:defRPr/>
            </a:pPr>
            <a:endParaRPr lang="hr-HR" altLang="en-US" baseline="-25000"/>
          </a:p>
          <a:p>
            <a:pPr lvl="2">
              <a:defRPr/>
            </a:pPr>
            <a:r>
              <a:rPr lang="hr-HR" altLang="en-US"/>
              <a:t>T</a:t>
            </a:r>
            <a:r>
              <a:rPr lang="hr-HR" altLang="en-US" baseline="-25000"/>
              <a:t>ref </a:t>
            </a:r>
            <a:r>
              <a:rPr lang="hr-HR" altLang="en-US"/>
              <a:t> - vreme izvršenja programa na referentnoj mašini</a:t>
            </a:r>
          </a:p>
          <a:p>
            <a:pPr lvl="2">
              <a:defRPr/>
            </a:pPr>
            <a:endParaRPr lang="hr-HR" altLang="en-US" baseline="-25000"/>
          </a:p>
          <a:p>
            <a:pPr lvl="2">
              <a:defRPr/>
            </a:pPr>
            <a:r>
              <a:rPr lang="hr-HR" altLang="en-US"/>
              <a:t>T</a:t>
            </a:r>
            <a:r>
              <a:rPr lang="hr-HR" altLang="en-US" baseline="-25000"/>
              <a:t>oč  </a:t>
            </a:r>
            <a:r>
              <a:rPr lang="hr-HR" altLang="en-US"/>
              <a:t>- vreme izvršenja programa na mašini čije se performanse procenjuju</a:t>
            </a:r>
          </a:p>
          <a:p>
            <a:pPr lvl="2">
              <a:defRPr/>
            </a:pPr>
            <a:r>
              <a:rPr lang="hr-HR" altLang="en-US"/>
              <a:t>MIPS</a:t>
            </a:r>
            <a:r>
              <a:rPr lang="hr-HR" altLang="en-US" baseline="-25000"/>
              <a:t>ref</a:t>
            </a:r>
            <a:r>
              <a:rPr lang="hr-HR" altLang="en-US"/>
              <a:t> - broj MIPSova referentne mašine (VAX 11/780 1 MIPS mašina)</a:t>
            </a:r>
          </a:p>
          <a:p>
            <a:pPr lvl="1">
              <a:defRPr/>
            </a:pPr>
            <a:r>
              <a:rPr lang="hr-HR" altLang="en-US"/>
              <a:t>koristiti iste kompajlere</a:t>
            </a:r>
          </a:p>
          <a:p>
            <a:pPr lvl="2">
              <a:defRPr/>
            </a:pPr>
            <a:endParaRPr lang="en-US" altLang="en-US"/>
          </a:p>
        </p:txBody>
      </p:sp>
    </p:spTree>
    <p:extLst>
      <p:ext uri="{BB962C8B-B14F-4D97-AF65-F5344CB8AC3E}">
        <p14:creationId xmlns:p14="http://schemas.microsoft.com/office/powerpoint/2010/main" val="321562991"/>
      </p:ext>
    </p:extLst>
  </p:cSld>
  <p:clrMapOvr>
    <a:masterClrMapping/>
  </p:clrMapOvr>
  <p:transition>
    <p:pull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defRPr/>
            </a:pPr>
            <a:r>
              <a:rPr lang="hr-HR" altLang="en-US" sz="2800"/>
              <a:t>MFLOPS -</a:t>
            </a:r>
            <a:r>
              <a:rPr lang="hr-HR" altLang="en-US"/>
              <a:t> </a:t>
            </a:r>
            <a:r>
              <a:rPr lang="en-US" altLang="en-US" sz="2800">
                <a:solidFill>
                  <a:schemeClr val="bg1"/>
                </a:solidFill>
              </a:rPr>
              <a:t>Million FLOating-Point Operations Per Second</a:t>
            </a:r>
          </a:p>
        </p:txBody>
      </p:sp>
      <p:sp>
        <p:nvSpPr>
          <p:cNvPr id="74755" name="Rectangle 3"/>
          <p:cNvSpPr>
            <a:spLocks noGrp="1" noChangeArrowheads="1"/>
          </p:cNvSpPr>
          <p:nvPr>
            <p:ph type="body" idx="1"/>
          </p:nvPr>
        </p:nvSpPr>
        <p:spPr/>
        <p:txBody>
          <a:bodyPr/>
          <a:lstStyle/>
          <a:p>
            <a:pPr>
              <a:defRPr/>
            </a:pPr>
            <a:endParaRPr lang="hr-HR" altLang="en-US"/>
          </a:p>
          <a:p>
            <a:pPr>
              <a:defRPr/>
            </a:pPr>
            <a:r>
              <a:rPr lang="hr-HR" altLang="en-US"/>
              <a:t>MFLOPS=</a:t>
            </a:r>
          </a:p>
          <a:p>
            <a:pPr>
              <a:defRPr/>
            </a:pPr>
            <a:endParaRPr lang="hr-HR" altLang="en-US"/>
          </a:p>
          <a:p>
            <a:pPr>
              <a:defRPr/>
            </a:pPr>
            <a:endParaRPr lang="hr-HR" altLang="en-US"/>
          </a:p>
          <a:p>
            <a:pPr>
              <a:defRPr/>
            </a:pPr>
            <a:r>
              <a:rPr lang="hr-HR" altLang="en-US"/>
              <a:t>MFLOPS je mera zavisna i od mašine i od programa</a:t>
            </a:r>
          </a:p>
          <a:p>
            <a:pPr lvl="1">
              <a:defRPr/>
            </a:pPr>
            <a:r>
              <a:rPr lang="hr-HR" altLang="en-US"/>
              <a:t>Kao mera namenjen je samo za procenu performasi kod izvršenja operacija u pokretnom zarezu i ne sme se primenjivati van tog konteksta</a:t>
            </a:r>
          </a:p>
          <a:p>
            <a:pPr lvl="2">
              <a:defRPr/>
            </a:pPr>
            <a:r>
              <a:rPr lang="hr-HR" altLang="en-US"/>
              <a:t>Npr. kod TEX programa broj MFLOPS teži 0, bez obzira koliko je brza mašina (TEX programi ne koriste operacije u pokretnom zarezu) </a:t>
            </a:r>
            <a:endParaRPr lang="en-US" altLang="en-US"/>
          </a:p>
        </p:txBody>
      </p:sp>
      <p:sp>
        <p:nvSpPr>
          <p:cNvPr id="74756" name="Line 4"/>
          <p:cNvSpPr>
            <a:spLocks noChangeShapeType="1"/>
          </p:cNvSpPr>
          <p:nvPr/>
        </p:nvSpPr>
        <p:spPr bwMode="auto">
          <a:xfrm>
            <a:off x="2057400" y="1600200"/>
            <a:ext cx="3657600" cy="0"/>
          </a:xfrm>
          <a:prstGeom prst="line">
            <a:avLst/>
          </a:prstGeom>
          <a:noFill/>
          <a:ln w="9525">
            <a:solidFill>
              <a:schemeClr val="tx1"/>
            </a:solidFill>
            <a:round/>
            <a:headEnd/>
            <a:tailEnd/>
          </a:ln>
          <a:effectLst/>
        </p:spPr>
        <p:txBody>
          <a:bodyPr wrap="none" anchor="b">
            <a:spAutoFit/>
          </a:bodyPr>
          <a:lstStyle/>
          <a:p>
            <a:pPr>
              <a:defRPr/>
            </a:pPr>
            <a:endParaRPr lang="en-US">
              <a:effectLst>
                <a:outerShdw blurRad="38100" dist="38100" dir="2700000" algn="tl">
                  <a:srgbClr val="000000">
                    <a:alpha val="43137"/>
                  </a:srgbClr>
                </a:outerShdw>
              </a:effectLst>
              <a:cs typeface="Arial" charset="0"/>
            </a:endParaRPr>
          </a:p>
        </p:txBody>
      </p:sp>
      <p:sp>
        <p:nvSpPr>
          <p:cNvPr id="46085" name="Text Box 5"/>
          <p:cNvSpPr txBox="1">
            <a:spLocks noChangeArrowheads="1"/>
          </p:cNvSpPr>
          <p:nvPr/>
        </p:nvSpPr>
        <p:spPr bwMode="auto">
          <a:xfrm>
            <a:off x="2346325" y="1179513"/>
            <a:ext cx="3143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Tahoma" pitchFamily="34" charset="0"/>
                <a:cs typeface="Arial" pitchFamily="34" charset="0"/>
              </a:defRPr>
            </a:lvl1pPr>
            <a:lvl2pPr marL="742950" indent="-285750">
              <a:defRPr>
                <a:solidFill>
                  <a:schemeClr val="tx1"/>
                </a:solidFill>
                <a:latin typeface="Tahoma" pitchFamily="34" charset="0"/>
                <a:cs typeface="Arial" pitchFamily="34" charset="0"/>
              </a:defRPr>
            </a:lvl2pPr>
            <a:lvl3pPr marL="1143000" indent="-228600">
              <a:defRPr>
                <a:solidFill>
                  <a:schemeClr val="tx1"/>
                </a:solidFill>
                <a:latin typeface="Tahoma" pitchFamily="34" charset="0"/>
                <a:cs typeface="Arial" pitchFamily="34" charset="0"/>
              </a:defRPr>
            </a:lvl3pPr>
            <a:lvl4pPr marL="1600200" indent="-228600">
              <a:defRPr>
                <a:solidFill>
                  <a:schemeClr val="tx1"/>
                </a:solidFill>
                <a:latin typeface="Tahoma" pitchFamily="34" charset="0"/>
                <a:cs typeface="Arial" pitchFamily="34" charset="0"/>
              </a:defRPr>
            </a:lvl4pPr>
            <a:lvl5pPr marL="2057400" indent="-22860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hr-HR" altLang="en-US">
                <a:latin typeface="Arial" pitchFamily="34" charset="0"/>
              </a:rPr>
              <a:t>broj FP operacija u programu</a:t>
            </a:r>
            <a:endParaRPr lang="en-US" altLang="en-US">
              <a:latin typeface="Arial" pitchFamily="34" charset="0"/>
            </a:endParaRPr>
          </a:p>
        </p:txBody>
      </p:sp>
      <p:sp>
        <p:nvSpPr>
          <p:cNvPr id="46086" name="Text Box 6"/>
          <p:cNvSpPr txBox="1">
            <a:spLocks noChangeArrowheads="1"/>
          </p:cNvSpPr>
          <p:nvPr/>
        </p:nvSpPr>
        <p:spPr bwMode="auto">
          <a:xfrm>
            <a:off x="2879725" y="1636713"/>
            <a:ext cx="11477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Tahoma" pitchFamily="34" charset="0"/>
                <a:cs typeface="Arial" pitchFamily="34" charset="0"/>
              </a:defRPr>
            </a:lvl1pPr>
            <a:lvl2pPr marL="742950" indent="-285750">
              <a:defRPr>
                <a:solidFill>
                  <a:schemeClr val="tx1"/>
                </a:solidFill>
                <a:latin typeface="Tahoma" pitchFamily="34" charset="0"/>
                <a:cs typeface="Arial" pitchFamily="34" charset="0"/>
              </a:defRPr>
            </a:lvl2pPr>
            <a:lvl3pPr marL="1143000" indent="-228600">
              <a:defRPr>
                <a:solidFill>
                  <a:schemeClr val="tx1"/>
                </a:solidFill>
                <a:latin typeface="Tahoma" pitchFamily="34" charset="0"/>
                <a:cs typeface="Arial" pitchFamily="34" charset="0"/>
              </a:defRPr>
            </a:lvl3pPr>
            <a:lvl4pPr marL="1600200" indent="-228600">
              <a:defRPr>
                <a:solidFill>
                  <a:schemeClr val="tx1"/>
                </a:solidFill>
                <a:latin typeface="Tahoma" pitchFamily="34" charset="0"/>
                <a:cs typeface="Arial" pitchFamily="34" charset="0"/>
              </a:defRPr>
            </a:lvl4pPr>
            <a:lvl5pPr marL="2057400" indent="-22860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hr-HR" altLang="en-US">
                <a:latin typeface="Arial" pitchFamily="34" charset="0"/>
              </a:rPr>
              <a:t>T</a:t>
            </a:r>
            <a:r>
              <a:rPr lang="hr-HR" altLang="en-US" baseline="-25000">
                <a:latin typeface="Arial" pitchFamily="34" charset="0"/>
              </a:rPr>
              <a:t>cpu</a:t>
            </a:r>
            <a:r>
              <a:rPr lang="hr-HR" altLang="en-US">
                <a:latin typeface="Arial" pitchFamily="34" charset="0"/>
              </a:rPr>
              <a:t> x 10</a:t>
            </a:r>
            <a:r>
              <a:rPr lang="hr-HR" altLang="en-US" baseline="30000">
                <a:latin typeface="Arial" pitchFamily="34" charset="0"/>
              </a:rPr>
              <a:t>6</a:t>
            </a:r>
            <a:endParaRPr lang="en-US" altLang="en-US" baseline="30000">
              <a:latin typeface="Arial" pitchFamily="34" charset="0"/>
            </a:endParaRPr>
          </a:p>
        </p:txBody>
      </p:sp>
    </p:spTree>
    <p:extLst>
      <p:ext uri="{BB962C8B-B14F-4D97-AF65-F5344CB8AC3E}">
        <p14:creationId xmlns:p14="http://schemas.microsoft.com/office/powerpoint/2010/main" val="510040224"/>
      </p:ext>
    </p:extLst>
  </p:cSld>
  <p:clrMapOvr>
    <a:masterClrMapping/>
  </p:clrMapOvr>
  <p:transition>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45293D-8DB2-4126-A7B2-6316AF67D0F9}"/>
              </a:ext>
            </a:extLst>
          </p:cNvPr>
          <p:cNvSpPr>
            <a:spLocks noGrp="1"/>
          </p:cNvSpPr>
          <p:nvPr>
            <p:ph type="title"/>
          </p:nvPr>
        </p:nvSpPr>
        <p:spPr/>
        <p:txBody>
          <a:bodyPr/>
          <a:lstStyle/>
          <a:p>
            <a:r>
              <a:rPr lang="sr-Latn-RS" sz="2800" dirty="0"/>
              <a:t>Koji od sledećih aviona ima najbolje performanse</a:t>
            </a:r>
          </a:p>
        </p:txBody>
      </p:sp>
      <p:pic>
        <p:nvPicPr>
          <p:cNvPr id="5" name="Content Placeholder 4">
            <a:extLst>
              <a:ext uri="{FF2B5EF4-FFF2-40B4-BE49-F238E27FC236}">
                <a16:creationId xmlns:a16="http://schemas.microsoft.com/office/drawing/2014/main" xmlns="" id="{8538D9C2-BA11-452D-A777-C03F5292C821}"/>
              </a:ext>
            </a:extLst>
          </p:cNvPr>
          <p:cNvPicPr>
            <a:picLocks noGrp="1" noChangeAspect="1"/>
          </p:cNvPicPr>
          <p:nvPr>
            <p:ph idx="1"/>
          </p:nvPr>
        </p:nvPicPr>
        <p:blipFill>
          <a:blip r:embed="rId3"/>
          <a:stretch>
            <a:fillRect/>
          </a:stretch>
        </p:blipFill>
        <p:spPr>
          <a:xfrm>
            <a:off x="361950" y="972008"/>
            <a:ext cx="8420100" cy="2466975"/>
          </a:xfrm>
        </p:spPr>
      </p:pic>
      <p:sp>
        <p:nvSpPr>
          <p:cNvPr id="7" name="TextBox 6">
            <a:extLst>
              <a:ext uri="{FF2B5EF4-FFF2-40B4-BE49-F238E27FC236}">
                <a16:creationId xmlns:a16="http://schemas.microsoft.com/office/drawing/2014/main" xmlns="" id="{F06D8E96-D595-4C28-8B2A-B52A352FDF79}"/>
              </a:ext>
            </a:extLst>
          </p:cNvPr>
          <p:cNvSpPr txBox="1"/>
          <p:nvPr/>
        </p:nvSpPr>
        <p:spPr>
          <a:xfrm>
            <a:off x="683568" y="3686155"/>
            <a:ext cx="7200800" cy="830997"/>
          </a:xfrm>
          <a:prstGeom prst="rect">
            <a:avLst/>
          </a:prstGeom>
          <a:noFill/>
        </p:spPr>
        <p:txBody>
          <a:bodyPr wrap="square">
            <a:spAutoFit/>
          </a:bodyPr>
          <a:lstStyle/>
          <a:p>
            <a:endParaRPr lang="sr-Latn-RS" sz="1200" b="0" i="0" u="none" strike="noStrike" baseline="0" dirty="0">
              <a:solidFill>
                <a:srgbClr val="000000"/>
              </a:solidFill>
              <a:latin typeface="Arial" panose="020B0604020202020204" pitchFamily="34" charset="0"/>
            </a:endParaRPr>
          </a:p>
          <a:p>
            <a:pPr marL="285750" indent="-285750">
              <a:buFont typeface="Arial" panose="020B0604020202020204" pitchFamily="34" charset="0"/>
              <a:buChar char="•"/>
            </a:pPr>
            <a:r>
              <a:rPr lang="sr-Latn-RS" sz="1800" i="0" u="none" strike="noStrike" baseline="0" dirty="0">
                <a:solidFill>
                  <a:srgbClr val="000000"/>
                </a:solidFill>
                <a:latin typeface="Arial" panose="020B0604020202020204" pitchFamily="34" charset="0"/>
              </a:rPr>
              <a:t>Koliko je brži </a:t>
            </a:r>
            <a:r>
              <a:rPr lang="en-US" sz="1800" i="0" u="none" strike="noStrike" baseline="0" dirty="0">
                <a:solidFill>
                  <a:srgbClr val="000000"/>
                </a:solidFill>
                <a:latin typeface="Arial" panose="020B0604020202020204" pitchFamily="34" charset="0"/>
              </a:rPr>
              <a:t>Concorde </a:t>
            </a:r>
            <a:r>
              <a:rPr lang="sr-Latn-RS" sz="1800" i="0" u="none" strike="noStrike" baseline="0" dirty="0">
                <a:solidFill>
                  <a:srgbClr val="000000"/>
                </a:solidFill>
                <a:latin typeface="Arial" panose="020B0604020202020204" pitchFamily="34" charset="0"/>
              </a:rPr>
              <a:t>u odnosu na Boing </a:t>
            </a:r>
            <a:r>
              <a:rPr lang="en-US" sz="1800" i="0" u="none" strike="noStrike" baseline="0" dirty="0">
                <a:solidFill>
                  <a:srgbClr val="000000"/>
                </a:solidFill>
                <a:latin typeface="Arial" panose="020B0604020202020204" pitchFamily="34" charset="0"/>
              </a:rPr>
              <a:t> 747? </a:t>
            </a:r>
          </a:p>
          <a:p>
            <a:pPr marL="285750" indent="-285750">
              <a:buFont typeface="Arial" panose="020B0604020202020204" pitchFamily="34" charset="0"/>
              <a:buChar char="•"/>
            </a:pPr>
            <a:r>
              <a:rPr lang="sr-Latn-RS" dirty="0">
                <a:solidFill>
                  <a:srgbClr val="000000"/>
                </a:solidFill>
                <a:latin typeface="Arial" panose="020B0604020202020204" pitchFamily="34" charset="0"/>
              </a:rPr>
              <a:t>Koliko je veći Boing </a:t>
            </a:r>
            <a:r>
              <a:rPr lang="en-US" sz="1800" i="0" u="none" strike="noStrike" baseline="0" dirty="0">
                <a:solidFill>
                  <a:srgbClr val="000000"/>
                </a:solidFill>
                <a:latin typeface="Arial" panose="020B0604020202020204" pitchFamily="34" charset="0"/>
              </a:rPr>
              <a:t> 747 </a:t>
            </a:r>
            <a:r>
              <a:rPr lang="sr-Latn-RS" sz="1800" i="0" u="none" strike="noStrike" baseline="0" dirty="0">
                <a:solidFill>
                  <a:srgbClr val="000000"/>
                </a:solidFill>
                <a:latin typeface="Arial" panose="020B0604020202020204" pitchFamily="34" charset="0"/>
              </a:rPr>
              <a:t>nego</a:t>
            </a:r>
            <a:r>
              <a:rPr lang="en-US" sz="1800" i="0" u="none" strike="noStrike" baseline="0" dirty="0">
                <a:solidFill>
                  <a:srgbClr val="000000"/>
                </a:solidFill>
                <a:latin typeface="Arial" panose="020B0604020202020204" pitchFamily="34" charset="0"/>
              </a:rPr>
              <a:t> Douglas DC-8?</a:t>
            </a:r>
          </a:p>
        </p:txBody>
      </p:sp>
    </p:spTree>
    <p:extLst>
      <p:ext uri="{BB962C8B-B14F-4D97-AF65-F5344CB8AC3E}">
        <p14:creationId xmlns:p14="http://schemas.microsoft.com/office/powerpoint/2010/main" val="2979966570"/>
      </p:ext>
    </p:extLst>
  </p:cSld>
  <p:clrMapOvr>
    <a:masterClrMapping/>
  </p:clrMapOvr>
  <p:transition>
    <p:pull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a:defRPr/>
            </a:pPr>
            <a:r>
              <a:rPr lang="hr-HR" altLang="en-US"/>
              <a:t>Ubrzanje sistema</a:t>
            </a:r>
            <a:endParaRPr lang="en-US" altLang="en-US"/>
          </a:p>
        </p:txBody>
      </p:sp>
      <p:sp>
        <p:nvSpPr>
          <p:cNvPr id="77827" name="Rectangle 3"/>
          <p:cNvSpPr>
            <a:spLocks noGrp="1" noChangeArrowheads="1"/>
          </p:cNvSpPr>
          <p:nvPr>
            <p:ph type="body" idx="1"/>
          </p:nvPr>
        </p:nvSpPr>
        <p:spPr/>
        <p:txBody>
          <a:bodyPr/>
          <a:lstStyle/>
          <a:p>
            <a:pPr>
              <a:defRPr/>
            </a:pPr>
            <a:r>
              <a:rPr lang="hr-HR" altLang="en-US"/>
              <a:t>Kod arhitektura kod kojih je uveden bilo koji vid poboljšanja, može se dati ocena o dobijenom poboljšanju sa stanovišta performansi korišćenjem mere UBRZANJE</a:t>
            </a:r>
          </a:p>
          <a:p>
            <a:pPr lvl="1">
              <a:defRPr/>
            </a:pPr>
            <a:endParaRPr lang="hr-HR" altLang="en-US"/>
          </a:p>
          <a:p>
            <a:pPr lvl="1">
              <a:defRPr/>
            </a:pPr>
            <a:r>
              <a:rPr lang="hr-HR" altLang="en-US"/>
              <a:t>S=</a:t>
            </a:r>
          </a:p>
          <a:p>
            <a:pPr lvl="1">
              <a:defRPr/>
            </a:pPr>
            <a:endParaRPr lang="hr-HR" altLang="en-US"/>
          </a:p>
        </p:txBody>
      </p:sp>
      <p:sp>
        <p:nvSpPr>
          <p:cNvPr id="77828" name="Line 4"/>
          <p:cNvSpPr>
            <a:spLocks noChangeShapeType="1"/>
          </p:cNvSpPr>
          <p:nvPr/>
        </p:nvSpPr>
        <p:spPr bwMode="auto">
          <a:xfrm>
            <a:off x="1524000" y="3276600"/>
            <a:ext cx="6324600" cy="0"/>
          </a:xfrm>
          <a:prstGeom prst="line">
            <a:avLst/>
          </a:prstGeom>
          <a:noFill/>
          <a:ln w="9525">
            <a:solidFill>
              <a:schemeClr val="tx1"/>
            </a:solidFill>
            <a:round/>
            <a:headEnd/>
            <a:tailEnd/>
          </a:ln>
          <a:effectLst/>
        </p:spPr>
        <p:txBody>
          <a:bodyPr anchor="b">
            <a:spAutoFit/>
          </a:bodyPr>
          <a:lstStyle/>
          <a:p>
            <a:pPr>
              <a:defRPr/>
            </a:pPr>
            <a:endParaRPr lang="en-US">
              <a:effectLst>
                <a:outerShdw blurRad="38100" dist="38100" dir="2700000" algn="tl">
                  <a:srgbClr val="000000">
                    <a:alpha val="43137"/>
                  </a:srgbClr>
                </a:outerShdw>
              </a:effectLst>
              <a:cs typeface="Arial" charset="0"/>
            </a:endParaRPr>
          </a:p>
        </p:txBody>
      </p:sp>
      <p:sp>
        <p:nvSpPr>
          <p:cNvPr id="8199" name="Text Box 5"/>
          <p:cNvSpPr txBox="1">
            <a:spLocks noChangeArrowheads="1"/>
          </p:cNvSpPr>
          <p:nvPr/>
        </p:nvSpPr>
        <p:spPr bwMode="auto">
          <a:xfrm>
            <a:off x="1508125" y="2855913"/>
            <a:ext cx="5899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Tahoma" pitchFamily="34" charset="0"/>
                <a:cs typeface="Arial" pitchFamily="34" charset="0"/>
              </a:defRPr>
            </a:lvl1pPr>
            <a:lvl2pPr marL="742950" indent="-285750">
              <a:defRPr>
                <a:solidFill>
                  <a:schemeClr val="tx1"/>
                </a:solidFill>
                <a:latin typeface="Tahoma" pitchFamily="34" charset="0"/>
                <a:cs typeface="Arial" pitchFamily="34" charset="0"/>
              </a:defRPr>
            </a:lvl2pPr>
            <a:lvl3pPr marL="1143000" indent="-228600">
              <a:defRPr>
                <a:solidFill>
                  <a:schemeClr val="tx1"/>
                </a:solidFill>
                <a:latin typeface="Tahoma" pitchFamily="34" charset="0"/>
                <a:cs typeface="Arial" pitchFamily="34" charset="0"/>
              </a:defRPr>
            </a:lvl3pPr>
            <a:lvl4pPr marL="1600200" indent="-228600">
              <a:defRPr>
                <a:solidFill>
                  <a:schemeClr val="tx1"/>
                </a:solidFill>
                <a:latin typeface="Tahoma" pitchFamily="34" charset="0"/>
                <a:cs typeface="Arial" pitchFamily="34" charset="0"/>
              </a:defRPr>
            </a:lvl4pPr>
            <a:lvl5pPr marL="2057400" indent="-22860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hr-HR" altLang="en-US">
                <a:latin typeface="Arial" pitchFamily="34" charset="0"/>
              </a:rPr>
              <a:t>Vreme izvršenja programa na arhitetkuri bez poboljšanja</a:t>
            </a:r>
            <a:endParaRPr lang="en-US" altLang="en-US">
              <a:latin typeface="Arial" pitchFamily="34" charset="0"/>
            </a:endParaRPr>
          </a:p>
        </p:txBody>
      </p:sp>
      <p:sp>
        <p:nvSpPr>
          <p:cNvPr id="8200" name="Text Box 6"/>
          <p:cNvSpPr txBox="1">
            <a:spLocks noChangeArrowheads="1"/>
          </p:cNvSpPr>
          <p:nvPr/>
        </p:nvSpPr>
        <p:spPr bwMode="auto">
          <a:xfrm>
            <a:off x="1584325" y="3290888"/>
            <a:ext cx="6445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Tahoma" pitchFamily="34" charset="0"/>
                <a:cs typeface="Arial" pitchFamily="34" charset="0"/>
              </a:defRPr>
            </a:lvl1pPr>
            <a:lvl2pPr marL="742950" indent="-285750">
              <a:defRPr>
                <a:solidFill>
                  <a:schemeClr val="tx1"/>
                </a:solidFill>
                <a:latin typeface="Tahoma" pitchFamily="34" charset="0"/>
                <a:cs typeface="Arial" pitchFamily="34" charset="0"/>
              </a:defRPr>
            </a:lvl2pPr>
            <a:lvl3pPr marL="1143000" indent="-228600">
              <a:defRPr>
                <a:solidFill>
                  <a:schemeClr val="tx1"/>
                </a:solidFill>
                <a:latin typeface="Tahoma" pitchFamily="34" charset="0"/>
                <a:cs typeface="Arial" pitchFamily="34" charset="0"/>
              </a:defRPr>
            </a:lvl3pPr>
            <a:lvl4pPr marL="1600200" indent="-228600">
              <a:defRPr>
                <a:solidFill>
                  <a:schemeClr val="tx1"/>
                </a:solidFill>
                <a:latin typeface="Tahoma" pitchFamily="34" charset="0"/>
                <a:cs typeface="Arial" pitchFamily="34" charset="0"/>
              </a:defRPr>
            </a:lvl4pPr>
            <a:lvl5pPr marL="2057400" indent="-22860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hr-HR" altLang="en-US">
                <a:latin typeface="Arial" pitchFamily="34" charset="0"/>
              </a:rPr>
              <a:t>Vreme izvršenja programa na arh. sa izvedenim poboljšanjem</a:t>
            </a:r>
            <a:endParaRPr lang="en-US" altLang="en-US">
              <a:latin typeface="Arial" pitchFamily="34" charset="0"/>
            </a:endParaRPr>
          </a:p>
        </p:txBody>
      </p:sp>
      <p:graphicFrame>
        <p:nvGraphicFramePr>
          <p:cNvPr id="8194" name="Object 10"/>
          <p:cNvGraphicFramePr>
            <a:graphicFrameLocks noGrp="1" noChangeAspect="1"/>
          </p:cNvGraphicFramePr>
          <p:nvPr>
            <p:ph sz="half" idx="4294967295"/>
          </p:nvPr>
        </p:nvGraphicFramePr>
        <p:xfrm>
          <a:off x="2057400" y="4630738"/>
          <a:ext cx="4648200" cy="825500"/>
        </p:xfrm>
        <a:graphic>
          <a:graphicData uri="http://schemas.openxmlformats.org/presentationml/2006/ole">
            <mc:AlternateContent xmlns:mc="http://schemas.openxmlformats.org/markup-compatibility/2006">
              <mc:Choice xmlns:v="urn:schemas-microsoft-com:vml" Requires="v">
                <p:oleObj spid="_x0000_s8238" name="Equation" r:id="rId3" imgW="2717800" imgH="482600" progId="Equation.3">
                  <p:embed/>
                </p:oleObj>
              </mc:Choice>
              <mc:Fallback>
                <p:oleObj name="Equation" r:id="rId3" imgW="2717800" imgH="482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4630738"/>
                        <a:ext cx="46482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36" name="Text Box 12"/>
          <p:cNvSpPr txBox="1">
            <a:spLocks noChangeArrowheads="1"/>
          </p:cNvSpPr>
          <p:nvPr/>
        </p:nvSpPr>
        <p:spPr bwMode="auto">
          <a:xfrm>
            <a:off x="517525" y="3721100"/>
            <a:ext cx="7864475" cy="641350"/>
          </a:xfrm>
          <a:prstGeom prst="rect">
            <a:avLst/>
          </a:prstGeom>
          <a:noFill/>
          <a:ln>
            <a:noFill/>
          </a:ln>
          <a:effectLst/>
        </p:spPr>
        <p:txBody>
          <a:bodyPr anchor="b">
            <a:spAutoFit/>
          </a:bodyPr>
          <a:lstStyle/>
          <a:p>
            <a:pPr>
              <a:defRPr/>
            </a:pPr>
            <a:r>
              <a:rPr lang="en-US" altLang="en-US">
                <a:effectLst>
                  <a:outerShdw blurRad="38100" dist="38100" dir="2700000" algn="tl">
                    <a:srgbClr val="C0C0C0"/>
                  </a:outerShdw>
                </a:effectLst>
                <a:cs typeface="Arial" charset="0"/>
              </a:rPr>
              <a:t>Ako se po</a:t>
            </a:r>
            <a:r>
              <a:rPr lang="sr-Latn-BA" altLang="en-US">
                <a:effectLst>
                  <a:outerShdw blurRad="38100" dist="38100" dir="2700000" algn="tl">
                    <a:srgbClr val="C0C0C0"/>
                  </a:outerShdw>
                </a:effectLst>
                <a:cs typeface="Arial" charset="0"/>
              </a:rPr>
              <a:t>boljšanje može izvršiti samo na delu sistema, procena ukupnog poboljšana sa stanovišta ubrzanja se može dobiti kao </a:t>
            </a:r>
            <a:endParaRPr lang="en-US" altLang="en-US">
              <a:effectLst>
                <a:outerShdw blurRad="38100" dist="38100" dir="2700000" algn="tl">
                  <a:srgbClr val="C0C0C0"/>
                </a:outerShdw>
              </a:effectLst>
              <a:cs typeface="Arial" charset="0"/>
            </a:endParaRPr>
          </a:p>
        </p:txBody>
      </p:sp>
      <p:sp>
        <p:nvSpPr>
          <p:cNvPr id="77837" name="Text Box 13"/>
          <p:cNvSpPr txBox="1">
            <a:spLocks noChangeArrowheads="1"/>
          </p:cNvSpPr>
          <p:nvPr/>
        </p:nvSpPr>
        <p:spPr bwMode="auto">
          <a:xfrm>
            <a:off x="517525" y="5899150"/>
            <a:ext cx="184150" cy="366713"/>
          </a:xfrm>
          <a:prstGeom prst="rect">
            <a:avLst/>
          </a:prstGeom>
          <a:noFill/>
          <a:ln>
            <a:noFill/>
          </a:ln>
          <a:effectLst/>
        </p:spPr>
        <p:txBody>
          <a:bodyPr wrap="none" anchor="b">
            <a:spAutoFit/>
          </a:bodyPr>
          <a:lstStyle/>
          <a:p>
            <a:pPr>
              <a:defRPr/>
            </a:pPr>
            <a:endParaRPr lang="en-US" altLang="en-US">
              <a:effectLst>
                <a:outerShdw blurRad="38100" dist="38100" dir="2700000" algn="tl">
                  <a:srgbClr val="C0C0C0"/>
                </a:outerShdw>
              </a:effectLst>
              <a:cs typeface="Arial" charset="0"/>
            </a:endParaRPr>
          </a:p>
        </p:txBody>
      </p:sp>
      <p:graphicFrame>
        <p:nvGraphicFramePr>
          <p:cNvPr id="8195" name="Object 14"/>
          <p:cNvGraphicFramePr>
            <a:graphicFrameLocks noGrp="1" noChangeAspect="1"/>
          </p:cNvGraphicFramePr>
          <p:nvPr>
            <p:ph sz="half" idx="4294967295"/>
          </p:nvPr>
        </p:nvGraphicFramePr>
        <p:xfrm>
          <a:off x="1676400" y="5867400"/>
          <a:ext cx="4495800" cy="755650"/>
        </p:xfrm>
        <a:graphic>
          <a:graphicData uri="http://schemas.openxmlformats.org/presentationml/2006/ole">
            <mc:AlternateContent xmlns:mc="http://schemas.openxmlformats.org/markup-compatibility/2006">
              <mc:Choice xmlns:v="urn:schemas-microsoft-com:vml" Requires="v">
                <p:oleObj spid="_x0000_s8239" name="Equation" r:id="rId5" imgW="3175000" imgH="533400" progId="Equation.3">
                  <p:embed/>
                </p:oleObj>
              </mc:Choice>
              <mc:Fallback>
                <p:oleObj name="Equation" r:id="rId5" imgW="3175000" imgH="533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5867400"/>
                        <a:ext cx="4495800"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89268211"/>
      </p:ext>
    </p:extLst>
  </p:cSld>
  <p:clrMapOvr>
    <a:masterClrMapping/>
  </p:clrMapOvr>
  <p:transition>
    <p:pull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0" y="0"/>
            <a:ext cx="9144000" cy="641350"/>
          </a:xfrm>
        </p:spPr>
        <p:txBody>
          <a:bodyPr/>
          <a:lstStyle/>
          <a:p>
            <a:pPr>
              <a:defRPr/>
            </a:pPr>
            <a:r>
              <a:rPr lang="en-US" altLang="en-US" sz="3600"/>
              <a:t>Primer</a:t>
            </a:r>
          </a:p>
        </p:txBody>
      </p:sp>
      <p:sp>
        <p:nvSpPr>
          <p:cNvPr id="94211" name="Rectangle 3"/>
          <p:cNvSpPr>
            <a:spLocks noGrp="1" noChangeArrowheads="1"/>
          </p:cNvSpPr>
          <p:nvPr>
            <p:ph type="body" idx="1"/>
          </p:nvPr>
        </p:nvSpPr>
        <p:spPr>
          <a:xfrm>
            <a:off x="0" y="708025"/>
            <a:ext cx="9144000" cy="2339975"/>
          </a:xfrm>
        </p:spPr>
        <p:txBody>
          <a:bodyPr/>
          <a:lstStyle/>
          <a:p>
            <a:pPr eaLnBrk="1" hangingPunct="1">
              <a:lnSpc>
                <a:spcPct val="90000"/>
              </a:lnSpc>
              <a:defRPr/>
            </a:pPr>
            <a:r>
              <a:rPr lang="en-US" altLang="en-US" sz="2000"/>
              <a:t>Dve grupe in</a:t>
            </a:r>
            <a:r>
              <a:rPr lang="sr-Latn-CS" altLang="en-US" sz="2000"/>
              <a:t>ž</a:t>
            </a:r>
            <a:r>
              <a:rPr lang="en-US" altLang="en-US" sz="2000"/>
              <a:t>enjera dobile su zadatak da pobolj</a:t>
            </a:r>
            <a:r>
              <a:rPr lang="sr-Latn-CS" altLang="en-US" sz="2000"/>
              <a:t>š</a:t>
            </a:r>
            <a:r>
              <a:rPr lang="en-US" altLang="en-US" sz="2000"/>
              <a:t>aju performanse nekog sistema iz proizvodnog programa preduze</a:t>
            </a:r>
            <a:r>
              <a:rPr lang="sr-Latn-CS" altLang="en-US" sz="2000"/>
              <a:t>ć</a:t>
            </a:r>
            <a:r>
              <a:rPr lang="en-US" altLang="en-US" sz="2000"/>
              <a:t>a. Po isteku dobijenog vremena, prva grupa je najavila pobolj</a:t>
            </a:r>
            <a:r>
              <a:rPr lang="sr-Latn-CS" altLang="en-US" sz="2000"/>
              <a:t>š</a:t>
            </a:r>
            <a:r>
              <a:rPr lang="en-US" altLang="en-US" sz="2000"/>
              <a:t>anje, koje aktivnosti sistema sa u</a:t>
            </a:r>
            <a:r>
              <a:rPr lang="sr-Latn-CS" altLang="en-US" sz="2000"/>
              <a:t>č</a:t>
            </a:r>
            <a:r>
              <a:rPr lang="en-US" altLang="en-US" sz="2000"/>
              <a:t>e</a:t>
            </a:r>
            <a:r>
              <a:rPr lang="sr-Latn-CS" altLang="en-US" sz="2000"/>
              <a:t>šć</a:t>
            </a:r>
            <a:r>
              <a:rPr lang="en-US" altLang="en-US" sz="2000"/>
              <a:t>em od 5% u ukupnim aktivnostima sistema ubrzava 20 puta. Druga grupa je najavila svoje re</a:t>
            </a:r>
            <a:r>
              <a:rPr lang="sr-Latn-CS" altLang="en-US" sz="2000"/>
              <a:t>š</a:t>
            </a:r>
            <a:r>
              <a:rPr lang="en-US" altLang="en-US" sz="2000"/>
              <a:t>enje, koje aktivnosti sistema sa u</a:t>
            </a:r>
            <a:r>
              <a:rPr lang="sr-Latn-CS" altLang="en-US" sz="2000"/>
              <a:t>č</a:t>
            </a:r>
            <a:r>
              <a:rPr lang="en-US" altLang="en-US" sz="2000"/>
              <a:t>e</a:t>
            </a:r>
            <a:r>
              <a:rPr lang="sr-Latn-CS" altLang="en-US" sz="2000"/>
              <a:t>šć</a:t>
            </a:r>
            <a:r>
              <a:rPr lang="en-US" altLang="en-US" sz="2000"/>
              <a:t>em od 50% u ukupnim aktivnostima sistema ubrzava 2 puta. </a:t>
            </a:r>
            <a:r>
              <a:rPr lang="sr-Latn-CS" altLang="en-US" sz="2000"/>
              <a:t>Č</a:t>
            </a:r>
            <a:r>
              <a:rPr lang="en-US" altLang="en-US" sz="2000"/>
              <a:t>ije re</a:t>
            </a:r>
            <a:r>
              <a:rPr lang="sr-Latn-CS" altLang="en-US" sz="2000"/>
              <a:t>š</a:t>
            </a:r>
            <a:r>
              <a:rPr lang="en-US" altLang="en-US" sz="2000"/>
              <a:t>enje daje ve</a:t>
            </a:r>
            <a:r>
              <a:rPr lang="sr-Latn-CS" altLang="en-US" sz="2000"/>
              <a:t>ć</a:t>
            </a:r>
            <a:r>
              <a:rPr lang="en-US" altLang="en-US" sz="2000"/>
              <a:t>e pobolj</a:t>
            </a:r>
            <a:r>
              <a:rPr lang="sr-Latn-CS" altLang="en-US" sz="2000"/>
              <a:t>š</a:t>
            </a:r>
            <a:r>
              <a:rPr lang="en-US" altLang="en-US" sz="2000"/>
              <a:t>anje performansi sistema?</a:t>
            </a:r>
          </a:p>
          <a:p>
            <a:pPr>
              <a:lnSpc>
                <a:spcPct val="90000"/>
              </a:lnSpc>
              <a:defRPr/>
            </a:pPr>
            <a:endParaRPr lang="en-US" altLang="en-US" sz="2000"/>
          </a:p>
        </p:txBody>
      </p:sp>
      <p:graphicFrame>
        <p:nvGraphicFramePr>
          <p:cNvPr id="9218" name="Object 4"/>
          <p:cNvGraphicFramePr>
            <a:graphicFrameLocks noGrp="1" noChangeAspect="1"/>
          </p:cNvGraphicFramePr>
          <p:nvPr>
            <p:ph sz="half" idx="4294967295"/>
          </p:nvPr>
        </p:nvGraphicFramePr>
        <p:xfrm>
          <a:off x="1295400" y="2921000"/>
          <a:ext cx="6096000" cy="3402013"/>
        </p:xfrm>
        <a:graphic>
          <a:graphicData uri="http://schemas.openxmlformats.org/presentationml/2006/ole">
            <mc:AlternateContent xmlns:mc="http://schemas.openxmlformats.org/markup-compatibility/2006">
              <mc:Choice xmlns:v="urn:schemas-microsoft-com:vml" Requires="v">
                <p:oleObj spid="_x0000_s9240" name="Equation" r:id="rId3" imgW="3530600" imgH="1968500" progId="Equation.3">
                  <p:embed/>
                </p:oleObj>
              </mc:Choice>
              <mc:Fallback>
                <p:oleObj name="Equation" r:id="rId3" imgW="3530600" imgH="1968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921000"/>
                        <a:ext cx="6096000" cy="340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14" name="Text Box 6"/>
          <p:cNvSpPr txBox="1">
            <a:spLocks noChangeArrowheads="1"/>
          </p:cNvSpPr>
          <p:nvPr/>
        </p:nvSpPr>
        <p:spPr bwMode="auto">
          <a:xfrm>
            <a:off x="212725" y="6205538"/>
            <a:ext cx="7064375" cy="366712"/>
          </a:xfrm>
          <a:prstGeom prst="rect">
            <a:avLst/>
          </a:prstGeom>
          <a:noFill/>
          <a:ln>
            <a:noFill/>
          </a:ln>
          <a:effectLst/>
        </p:spPr>
        <p:txBody>
          <a:bodyPr wrap="none" anchor="b">
            <a:spAutoFit/>
          </a:bodyPr>
          <a:lstStyle/>
          <a:p>
            <a:pPr>
              <a:defRPr/>
            </a:pPr>
            <a:r>
              <a:rPr lang="sr-Latn-RS" altLang="en-US">
                <a:effectLst>
                  <a:outerShdw blurRad="38100" dist="38100" dir="2700000" algn="tl">
                    <a:srgbClr val="C0C0C0"/>
                  </a:outerShdw>
                </a:effectLst>
                <a:cs typeface="Arial" charset="0"/>
              </a:rPr>
              <a:t>Rešenje II grupe obezbeđuje mnogo veće poboljšanje performansi .</a:t>
            </a:r>
            <a:endParaRPr lang="en-US" altLang="en-US">
              <a:effectLst>
                <a:outerShdw blurRad="38100" dist="38100" dir="2700000" algn="tl">
                  <a:srgbClr val="C0C0C0"/>
                </a:outerShdw>
              </a:effectLst>
              <a:cs typeface="Arial" charset="0"/>
            </a:endParaRPr>
          </a:p>
        </p:txBody>
      </p:sp>
    </p:spTree>
    <p:extLst>
      <p:ext uri="{BB962C8B-B14F-4D97-AF65-F5344CB8AC3E}">
        <p14:creationId xmlns:p14="http://schemas.microsoft.com/office/powerpoint/2010/main" val="1837762474"/>
      </p:ext>
    </p:extLst>
  </p:cSld>
  <p:clrMapOvr>
    <a:masterClrMapping/>
  </p:clrMapOvr>
  <p:transition>
    <p:pull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sr-Latn-RS" dirty="0"/>
              <a:t>Primer 2</a:t>
            </a:r>
            <a:endParaRPr lang="en-US" dirty="0"/>
          </a:p>
        </p:txBody>
      </p:sp>
      <p:sp>
        <p:nvSpPr>
          <p:cNvPr id="3" name="Content Placeholder 2"/>
          <p:cNvSpPr>
            <a:spLocks noGrp="1"/>
          </p:cNvSpPr>
          <p:nvPr>
            <p:ph idx="1"/>
          </p:nvPr>
        </p:nvSpPr>
        <p:spPr>
          <a:xfrm>
            <a:off x="0" y="708025"/>
            <a:ext cx="9144000" cy="2111375"/>
          </a:xfrm>
        </p:spPr>
        <p:txBody>
          <a:bodyPr>
            <a:normAutofit fontScale="92500" lnSpcReduction="10000"/>
          </a:bodyPr>
          <a:lstStyle/>
          <a:p>
            <a:pPr>
              <a:defRPr/>
            </a:pPr>
            <a:r>
              <a:rPr lang="en-US" dirty="0"/>
              <a:t>Novi we</a:t>
            </a:r>
            <a:r>
              <a:rPr lang="sr-Latn-RS" dirty="0"/>
              <a:t>b</a:t>
            </a:r>
            <a:r>
              <a:rPr lang="en-US" dirty="0"/>
              <a:t>-server </a:t>
            </a:r>
            <a:r>
              <a:rPr lang="en-US" dirty="0" err="1"/>
              <a:t>ima</a:t>
            </a:r>
            <a:r>
              <a:rPr lang="en-US" dirty="0"/>
              <a:t> CPU </a:t>
            </a:r>
            <a:r>
              <a:rPr lang="en-US" dirty="0" err="1"/>
              <a:t>koji</a:t>
            </a:r>
            <a:r>
              <a:rPr lang="en-US" dirty="0"/>
              <a:t> je 10 </a:t>
            </a:r>
            <a:r>
              <a:rPr lang="en-US" dirty="0" err="1"/>
              <a:t>puta</a:t>
            </a:r>
            <a:r>
              <a:rPr lang="en-US" dirty="0"/>
              <a:t> </a:t>
            </a:r>
            <a:r>
              <a:rPr lang="en-US" dirty="0" err="1"/>
              <a:t>brzi</a:t>
            </a:r>
            <a:r>
              <a:rPr lang="en-US" dirty="0"/>
              <a:t> </a:t>
            </a:r>
            <a:r>
              <a:rPr lang="en-US" dirty="0" err="1"/>
              <a:t>od</a:t>
            </a:r>
            <a:r>
              <a:rPr lang="en-US" dirty="0"/>
              <a:t> </a:t>
            </a:r>
            <a:r>
              <a:rPr lang="en-US" dirty="0" err="1"/>
              <a:t>CPUa</a:t>
            </a:r>
            <a:r>
              <a:rPr lang="en-US" dirty="0"/>
              <a:t> </a:t>
            </a:r>
            <a:r>
              <a:rPr lang="en-US" dirty="0" err="1"/>
              <a:t>prethodnog</a:t>
            </a:r>
            <a:r>
              <a:rPr lang="en-US" dirty="0"/>
              <a:t> web-</a:t>
            </a:r>
            <a:r>
              <a:rPr lang="en-US" dirty="0" err="1"/>
              <a:t>servera</a:t>
            </a:r>
            <a:r>
              <a:rPr lang="en-US" dirty="0"/>
              <a:t>.  </a:t>
            </a:r>
            <a:r>
              <a:rPr lang="en-US" dirty="0" err="1"/>
              <a:t>Preformanse</a:t>
            </a:r>
            <a:r>
              <a:rPr lang="en-US" dirty="0"/>
              <a:t> U/I </a:t>
            </a:r>
            <a:r>
              <a:rPr lang="sr-Latn-RS" dirty="0"/>
              <a:t>podsistema </a:t>
            </a:r>
            <a:r>
              <a:rPr lang="en-US" dirty="0" err="1"/>
              <a:t>nisu</a:t>
            </a:r>
            <a:r>
              <a:rPr lang="en-US" dirty="0"/>
              <a:t> </a:t>
            </a:r>
            <a:r>
              <a:rPr lang="en-US" dirty="0" err="1"/>
              <a:t>pobolj</a:t>
            </a:r>
            <a:r>
              <a:rPr lang="sr-Latn-RS" dirty="0"/>
              <a:t>šane. Web-server provodi 40% vremena u izračunavanju a 60% u U/I aktivnostima. Koliko je brži novi web-server od prethodnog?</a:t>
            </a:r>
          </a:p>
          <a:p>
            <a:pPr>
              <a:defRPr/>
            </a:pPr>
            <a:endParaRPr lang="sr-Latn-RS" dirty="0"/>
          </a:p>
          <a:p>
            <a:pPr>
              <a:defRPr/>
            </a:pPr>
            <a:endParaRPr lang="sr-Latn-RS" dirty="0"/>
          </a:p>
          <a:p>
            <a:pPr>
              <a:defRPr/>
            </a:pPr>
            <a:endParaRPr lang="en-US" dirty="0"/>
          </a:p>
        </p:txBody>
      </p:sp>
      <p:pic>
        <p:nvPicPr>
          <p:cNvPr id="757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048000"/>
            <a:ext cx="203835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724400"/>
            <a:ext cx="8543925"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6328323"/>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5779"/>
                                        </p:tgtEl>
                                        <p:attrNameLst>
                                          <p:attrName>style.visibility</p:attrName>
                                        </p:attrNameLst>
                                      </p:cBhvr>
                                      <p:to>
                                        <p:strVal val="visible"/>
                                      </p:to>
                                    </p:set>
                                    <p:animEffect transition="in" filter="blinds(horizontal)">
                                      <p:cBhvr>
                                        <p:cTn id="7" dur="500"/>
                                        <p:tgtEl>
                                          <p:spTgt spid="757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5780"/>
                                        </p:tgtEl>
                                        <p:attrNameLst>
                                          <p:attrName>style.visibility</p:attrName>
                                        </p:attrNameLst>
                                      </p:cBhvr>
                                      <p:to>
                                        <p:strVal val="visible"/>
                                      </p:to>
                                    </p:set>
                                    <p:animEffect transition="in" filter="blinds(horizontal)">
                                      <p:cBhvr>
                                        <p:cTn id="12" dur="500"/>
                                        <p:tgtEl>
                                          <p:spTgt spid="75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4200"/>
          </a:xfrm>
        </p:spPr>
        <p:txBody>
          <a:bodyPr/>
          <a:lstStyle/>
          <a:p>
            <a:pPr>
              <a:defRPr/>
            </a:pPr>
            <a:r>
              <a:rPr lang="sr-Latn-RS" sz="3200" dirty="0"/>
              <a:t>Kako meriti performanse sistema?</a:t>
            </a:r>
            <a:endParaRPr lang="en-US" sz="3200" dirty="0"/>
          </a:p>
        </p:txBody>
      </p:sp>
      <p:sp>
        <p:nvSpPr>
          <p:cNvPr id="3" name="Content Placeholder 2"/>
          <p:cNvSpPr>
            <a:spLocks noGrp="1"/>
          </p:cNvSpPr>
          <p:nvPr>
            <p:ph idx="1"/>
          </p:nvPr>
        </p:nvSpPr>
        <p:spPr/>
        <p:txBody>
          <a:bodyPr>
            <a:normAutofit/>
          </a:bodyPr>
          <a:lstStyle/>
          <a:p>
            <a:pPr>
              <a:defRPr/>
            </a:pPr>
            <a:r>
              <a:rPr lang="en-US" dirty="0" err="1"/>
              <a:t>Mnogi</a:t>
            </a:r>
            <a:r>
              <a:rPr lang="en-US" dirty="0"/>
              <a:t> </a:t>
            </a:r>
            <a:r>
              <a:rPr lang="en-US" dirty="0" err="1"/>
              <a:t>performanse</a:t>
            </a:r>
            <a:r>
              <a:rPr lang="en-US" dirty="0"/>
              <a:t> </a:t>
            </a:r>
            <a:r>
              <a:rPr lang="en-US" dirty="0" err="1"/>
              <a:t>računarskog</a:t>
            </a:r>
            <a:r>
              <a:rPr lang="en-US" dirty="0"/>
              <a:t> </a:t>
            </a:r>
            <a:r>
              <a:rPr lang="en-US" dirty="0" err="1"/>
              <a:t>sistema</a:t>
            </a:r>
            <a:r>
              <a:rPr lang="en-US" dirty="0"/>
              <a:t> (</a:t>
            </a:r>
            <a:r>
              <a:rPr lang="en-US" dirty="0" err="1"/>
              <a:t>pogrešno</a:t>
            </a:r>
            <a:r>
              <a:rPr lang="en-US" dirty="0"/>
              <a:t>) </a:t>
            </a:r>
            <a:r>
              <a:rPr lang="en-US" dirty="0" err="1"/>
              <a:t>vezuju</a:t>
            </a:r>
            <a:r>
              <a:rPr lang="en-US" dirty="0"/>
              <a:t> </a:t>
            </a:r>
            <a:r>
              <a:rPr lang="en-US" dirty="0" err="1"/>
              <a:t>za</a:t>
            </a:r>
            <a:r>
              <a:rPr lang="en-US" dirty="0"/>
              <a:t> </a:t>
            </a:r>
            <a:r>
              <a:rPr lang="en-US" dirty="0" err="1"/>
              <a:t>brzinu</a:t>
            </a:r>
            <a:r>
              <a:rPr lang="en-US" dirty="0"/>
              <a:t> CPU</a:t>
            </a:r>
          </a:p>
          <a:p>
            <a:pPr lvl="1">
              <a:defRPr/>
            </a:pPr>
            <a:r>
              <a:rPr lang="en-US" dirty="0"/>
              <a:t>Mere </a:t>
            </a:r>
            <a:r>
              <a:rPr lang="en-US" dirty="0" err="1"/>
              <a:t>za</a:t>
            </a:r>
            <a:r>
              <a:rPr lang="en-US" dirty="0"/>
              <a:t> </a:t>
            </a:r>
            <a:r>
              <a:rPr lang="en-US" dirty="0" err="1"/>
              <a:t>ocenu</a:t>
            </a:r>
            <a:r>
              <a:rPr lang="en-US" dirty="0"/>
              <a:t> </a:t>
            </a:r>
            <a:r>
              <a:rPr lang="en-US" dirty="0" err="1"/>
              <a:t>performansi</a:t>
            </a:r>
            <a:r>
              <a:rPr lang="en-US" dirty="0"/>
              <a:t> CPU </a:t>
            </a:r>
            <a:r>
              <a:rPr lang="en-US" dirty="0" err="1"/>
              <a:t>uključuju</a:t>
            </a:r>
            <a:r>
              <a:rPr lang="en-US" dirty="0"/>
              <a:t> </a:t>
            </a:r>
            <a:r>
              <a:rPr lang="en-US" dirty="0" err="1"/>
              <a:t>taknu</a:t>
            </a:r>
            <a:r>
              <a:rPr lang="en-US" dirty="0"/>
              <a:t> </a:t>
            </a:r>
            <a:r>
              <a:rPr lang="en-US" dirty="0" err="1"/>
              <a:t>frekvenciju</a:t>
            </a:r>
            <a:r>
              <a:rPr lang="en-US" dirty="0"/>
              <a:t> </a:t>
            </a:r>
            <a:r>
              <a:rPr lang="en-US" dirty="0" err="1"/>
              <a:t>i</a:t>
            </a:r>
            <a:r>
              <a:rPr lang="en-US" dirty="0"/>
              <a:t> MIPS</a:t>
            </a:r>
          </a:p>
          <a:p>
            <a:pPr lvl="2">
              <a:defRPr/>
            </a:pPr>
            <a:r>
              <a:rPr lang="en-US" dirty="0" err="1"/>
              <a:t>Reći</a:t>
            </a:r>
            <a:r>
              <a:rPr lang="en-US" dirty="0"/>
              <a:t> </a:t>
            </a:r>
            <a:r>
              <a:rPr lang="en-US" dirty="0" err="1"/>
              <a:t>da</a:t>
            </a:r>
            <a:r>
              <a:rPr lang="en-US" dirty="0"/>
              <a:t> je </a:t>
            </a:r>
            <a:r>
              <a:rPr lang="en-US" dirty="0" err="1"/>
              <a:t>sistem</a:t>
            </a:r>
            <a:r>
              <a:rPr lang="en-US" dirty="0"/>
              <a:t> A </a:t>
            </a:r>
            <a:r>
              <a:rPr lang="en-US" dirty="0" err="1"/>
              <a:t>brži</a:t>
            </a:r>
            <a:r>
              <a:rPr lang="en-US" dirty="0"/>
              <a:t> </a:t>
            </a:r>
            <a:r>
              <a:rPr lang="en-US" dirty="0" err="1"/>
              <a:t>od</a:t>
            </a:r>
            <a:r>
              <a:rPr lang="en-US" dirty="0"/>
              <a:t> </a:t>
            </a:r>
            <a:r>
              <a:rPr lang="en-US" dirty="0" err="1"/>
              <a:t>sistema</a:t>
            </a:r>
            <a:r>
              <a:rPr lang="en-US" dirty="0"/>
              <a:t> B </a:t>
            </a:r>
            <a:r>
              <a:rPr lang="en-US" dirty="0" err="1"/>
              <a:t>zato</a:t>
            </a:r>
            <a:r>
              <a:rPr lang="en-US" dirty="0"/>
              <a:t> </a:t>
            </a:r>
            <a:r>
              <a:rPr lang="en-US" dirty="0" err="1"/>
              <a:t>što</a:t>
            </a:r>
            <a:r>
              <a:rPr lang="en-US" dirty="0"/>
              <a:t> </a:t>
            </a:r>
            <a:r>
              <a:rPr lang="en-US" dirty="0" err="1"/>
              <a:t>sistem</a:t>
            </a:r>
            <a:r>
              <a:rPr lang="en-US" dirty="0"/>
              <a:t> A </a:t>
            </a:r>
            <a:r>
              <a:rPr lang="en-US" dirty="0" err="1"/>
              <a:t>radi</a:t>
            </a:r>
            <a:r>
              <a:rPr lang="en-US" dirty="0"/>
              <a:t> </a:t>
            </a:r>
            <a:r>
              <a:rPr lang="en-US" dirty="0" err="1"/>
              <a:t>frekvenciji</a:t>
            </a:r>
            <a:r>
              <a:rPr lang="en-US" dirty="0"/>
              <a:t>  1.4 GHz a </a:t>
            </a:r>
            <a:r>
              <a:rPr lang="en-US" dirty="0" err="1"/>
              <a:t>sistem</a:t>
            </a:r>
            <a:r>
              <a:rPr lang="en-US" dirty="0"/>
              <a:t> B </a:t>
            </a:r>
            <a:r>
              <a:rPr lang="en-US" dirty="0" err="1"/>
              <a:t>na</a:t>
            </a:r>
            <a:r>
              <a:rPr lang="en-US" dirty="0"/>
              <a:t> 900 MHz, </a:t>
            </a:r>
            <a:r>
              <a:rPr lang="en-US" dirty="0" err="1"/>
              <a:t>može</a:t>
            </a:r>
            <a:r>
              <a:rPr lang="en-US" dirty="0"/>
              <a:t> </a:t>
            </a:r>
            <a:r>
              <a:rPr lang="en-US" dirty="0" err="1"/>
              <a:t>biti</a:t>
            </a:r>
            <a:r>
              <a:rPr lang="en-US" dirty="0"/>
              <a:t> </a:t>
            </a:r>
            <a:r>
              <a:rPr lang="en-US" dirty="0" err="1"/>
              <a:t>korektno</a:t>
            </a:r>
            <a:r>
              <a:rPr lang="en-US" dirty="0"/>
              <a:t> </a:t>
            </a:r>
            <a:r>
              <a:rPr lang="en-US" dirty="0" err="1"/>
              <a:t>samo</a:t>
            </a:r>
            <a:r>
              <a:rPr lang="en-US" dirty="0"/>
              <a:t> </a:t>
            </a:r>
            <a:r>
              <a:rPr lang="en-US" dirty="0" err="1"/>
              <a:t>ako</a:t>
            </a:r>
            <a:r>
              <a:rPr lang="en-US" dirty="0"/>
              <a:t> </a:t>
            </a:r>
            <a:r>
              <a:rPr lang="en-US" dirty="0" err="1"/>
              <a:t>su</a:t>
            </a:r>
            <a:r>
              <a:rPr lang="en-US" dirty="0"/>
              <a:t> </a:t>
            </a:r>
            <a:r>
              <a:rPr lang="en-US" dirty="0" err="1"/>
              <a:t>skupovi</a:t>
            </a:r>
            <a:r>
              <a:rPr lang="en-US" dirty="0"/>
              <a:t> </a:t>
            </a:r>
            <a:r>
              <a:rPr lang="en-US" dirty="0" err="1"/>
              <a:t>instrukcija</a:t>
            </a:r>
            <a:r>
              <a:rPr lang="en-US" dirty="0"/>
              <a:t> </a:t>
            </a:r>
            <a:r>
              <a:rPr lang="en-US" dirty="0" err="1"/>
              <a:t>oba</a:t>
            </a:r>
            <a:r>
              <a:rPr lang="en-US" dirty="0"/>
              <a:t> </a:t>
            </a:r>
            <a:r>
              <a:rPr lang="en-US" dirty="0" err="1"/>
              <a:t>procesora</a:t>
            </a:r>
            <a:r>
              <a:rPr lang="en-US" dirty="0"/>
              <a:t> </a:t>
            </a:r>
            <a:r>
              <a:rPr lang="en-US" dirty="0" err="1"/>
              <a:t>identični</a:t>
            </a:r>
            <a:r>
              <a:rPr lang="en-US" dirty="0"/>
              <a:t>.</a:t>
            </a:r>
          </a:p>
          <a:p>
            <a:pPr lvl="1">
              <a:defRPr/>
            </a:pPr>
            <a:r>
              <a:rPr lang="en-US" dirty="0"/>
              <a:t>Sa </a:t>
            </a:r>
            <a:r>
              <a:rPr lang="en-US" dirty="0" err="1"/>
              <a:t>različitim</a:t>
            </a:r>
            <a:r>
              <a:rPr lang="en-US" dirty="0"/>
              <a:t> </a:t>
            </a:r>
            <a:r>
              <a:rPr lang="en-US" dirty="0" err="1"/>
              <a:t>skupovima</a:t>
            </a:r>
            <a:r>
              <a:rPr lang="en-US" dirty="0"/>
              <a:t> </a:t>
            </a:r>
            <a:r>
              <a:rPr lang="en-US" dirty="0" err="1"/>
              <a:t>instrukcija</a:t>
            </a:r>
            <a:r>
              <a:rPr lang="en-US" dirty="0"/>
              <a:t>, </a:t>
            </a:r>
            <a:r>
              <a:rPr lang="en-US" dirty="0" err="1"/>
              <a:t>moguće</a:t>
            </a:r>
            <a:r>
              <a:rPr lang="en-US" dirty="0"/>
              <a:t> je </a:t>
            </a:r>
            <a:r>
              <a:rPr lang="en-US" dirty="0" err="1"/>
              <a:t>da</a:t>
            </a:r>
            <a:r>
              <a:rPr lang="en-US" dirty="0"/>
              <a:t> </a:t>
            </a:r>
            <a:r>
              <a:rPr lang="en-US" dirty="0" err="1"/>
              <a:t>oba</a:t>
            </a:r>
            <a:r>
              <a:rPr lang="en-US" dirty="0"/>
              <a:t> </a:t>
            </a:r>
            <a:r>
              <a:rPr lang="en-US" dirty="0" err="1"/>
              <a:t>sistema</a:t>
            </a:r>
            <a:r>
              <a:rPr lang="en-US" dirty="0"/>
              <a:t> </a:t>
            </a:r>
            <a:r>
              <a:rPr lang="en-US" dirty="0" err="1"/>
              <a:t>daju</a:t>
            </a:r>
            <a:r>
              <a:rPr lang="en-US" dirty="0"/>
              <a:t> </a:t>
            </a:r>
            <a:r>
              <a:rPr lang="en-US" dirty="0" err="1"/>
              <a:t>iste</a:t>
            </a:r>
            <a:r>
              <a:rPr lang="en-US" dirty="0"/>
              <a:t> </a:t>
            </a:r>
            <a:r>
              <a:rPr lang="en-US" dirty="0" err="1"/>
              <a:t>rezultate</a:t>
            </a:r>
            <a:r>
              <a:rPr lang="en-US" dirty="0"/>
              <a:t>, </a:t>
            </a:r>
            <a:r>
              <a:rPr lang="en-US" dirty="0" err="1"/>
              <a:t>tj</a:t>
            </a:r>
            <a:r>
              <a:rPr lang="en-US" dirty="0"/>
              <a:t>. </a:t>
            </a:r>
            <a:r>
              <a:rPr lang="en-US" dirty="0" err="1"/>
              <a:t>da</a:t>
            </a:r>
            <a:r>
              <a:rPr lang="en-US" dirty="0"/>
              <a:t> </a:t>
            </a:r>
            <a:r>
              <a:rPr lang="en-US" dirty="0" err="1"/>
              <a:t>izvrše</a:t>
            </a:r>
            <a:r>
              <a:rPr lang="en-US" dirty="0"/>
              <a:t> </a:t>
            </a:r>
            <a:r>
              <a:rPr lang="en-US" dirty="0" err="1"/>
              <a:t>neki</a:t>
            </a:r>
            <a:r>
              <a:rPr lang="en-US" dirty="0"/>
              <a:t> program </a:t>
            </a:r>
            <a:r>
              <a:rPr lang="en-US" dirty="0" err="1"/>
              <a:t>za</a:t>
            </a:r>
            <a:r>
              <a:rPr lang="en-US" dirty="0"/>
              <a:t> </a:t>
            </a:r>
            <a:r>
              <a:rPr lang="en-US" dirty="0" err="1"/>
              <a:t>isto</a:t>
            </a:r>
            <a:r>
              <a:rPr lang="en-US" dirty="0"/>
              <a:t> </a:t>
            </a:r>
            <a:r>
              <a:rPr lang="en-US" dirty="0" err="1"/>
              <a:t>vreme</a:t>
            </a:r>
            <a:r>
              <a:rPr lang="en-US" dirty="0"/>
              <a:t>.</a:t>
            </a:r>
          </a:p>
          <a:p>
            <a:pPr>
              <a:defRPr/>
            </a:pPr>
            <a:r>
              <a:rPr lang="en-US" dirty="0" err="1"/>
              <a:t>Da</a:t>
            </a:r>
            <a:r>
              <a:rPr lang="en-US" dirty="0"/>
              <a:t> bi se </a:t>
            </a:r>
            <a:r>
              <a:rPr lang="en-US" dirty="0" err="1"/>
              <a:t>performanse</a:t>
            </a:r>
            <a:r>
              <a:rPr lang="en-US" dirty="0"/>
              <a:t> </a:t>
            </a:r>
            <a:r>
              <a:rPr lang="en-US" dirty="0" err="1"/>
              <a:t>sistema</a:t>
            </a:r>
            <a:r>
              <a:rPr lang="en-US" dirty="0"/>
              <a:t> </a:t>
            </a:r>
            <a:r>
              <a:rPr lang="en-US" dirty="0" err="1"/>
              <a:t>merile</a:t>
            </a:r>
            <a:r>
              <a:rPr lang="en-US" dirty="0"/>
              <a:t> </a:t>
            </a:r>
            <a:r>
              <a:rPr lang="en-US" dirty="0" err="1"/>
              <a:t>nezavisno</a:t>
            </a:r>
            <a:r>
              <a:rPr lang="en-US" dirty="0"/>
              <a:t> </a:t>
            </a:r>
            <a:r>
              <a:rPr lang="en-US" dirty="0" err="1"/>
              <a:t>od</a:t>
            </a:r>
            <a:r>
              <a:rPr lang="en-US" dirty="0"/>
              <a:t> </a:t>
            </a:r>
            <a:r>
              <a:rPr lang="en-US" dirty="0" err="1"/>
              <a:t>taktne</a:t>
            </a:r>
            <a:r>
              <a:rPr lang="en-US" dirty="0"/>
              <a:t> </a:t>
            </a:r>
            <a:r>
              <a:rPr lang="en-US" dirty="0" err="1"/>
              <a:t>frekvencije</a:t>
            </a:r>
            <a:r>
              <a:rPr lang="en-US" dirty="0"/>
              <a:t> </a:t>
            </a:r>
            <a:r>
              <a:rPr lang="en-US" dirty="0" err="1"/>
              <a:t>i</a:t>
            </a:r>
            <a:r>
              <a:rPr lang="en-US" dirty="0"/>
              <a:t> </a:t>
            </a:r>
            <a:r>
              <a:rPr lang="en-US" dirty="0" err="1"/>
              <a:t>skupa</a:t>
            </a:r>
            <a:r>
              <a:rPr lang="en-US" dirty="0"/>
              <a:t> </a:t>
            </a:r>
            <a:r>
              <a:rPr lang="en-US" dirty="0" err="1"/>
              <a:t>instrukcija</a:t>
            </a:r>
            <a:r>
              <a:rPr lang="sr-Latn-RS" dirty="0"/>
              <a:t> koriste se tvz.</a:t>
            </a:r>
            <a:r>
              <a:rPr lang="en-US" dirty="0"/>
              <a:t> benchmark program</a:t>
            </a:r>
            <a:r>
              <a:rPr lang="sr-Latn-RS" dirty="0"/>
              <a:t>i</a:t>
            </a:r>
            <a:r>
              <a:rPr lang="en-US" dirty="0"/>
              <a:t>.</a:t>
            </a:r>
          </a:p>
          <a:p>
            <a:pPr>
              <a:defRPr/>
            </a:pPr>
            <a:endParaRPr lang="en-US" dirty="0"/>
          </a:p>
        </p:txBody>
      </p:sp>
    </p:spTree>
    <p:extLst>
      <p:ext uri="{BB962C8B-B14F-4D97-AF65-F5344CB8AC3E}">
        <p14:creationId xmlns:p14="http://schemas.microsoft.com/office/powerpoint/2010/main" val="259602978"/>
      </p:ext>
    </p:extLst>
  </p:cSld>
  <p:clrMapOvr>
    <a:masterClrMapping/>
  </p:clrMapOvr>
  <p:transition>
    <p:pull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sr-Latn-RS" dirty="0"/>
              <a:t>Šta je Benchmark?</a:t>
            </a:r>
            <a:endParaRPr lang="en-US" dirty="0"/>
          </a:p>
        </p:txBody>
      </p:sp>
      <p:sp>
        <p:nvSpPr>
          <p:cNvPr id="3" name="Content Placeholder 2"/>
          <p:cNvSpPr>
            <a:spLocks noGrp="1"/>
          </p:cNvSpPr>
          <p:nvPr>
            <p:ph idx="1"/>
          </p:nvPr>
        </p:nvSpPr>
        <p:spPr/>
        <p:txBody>
          <a:bodyPr>
            <a:normAutofit/>
          </a:bodyPr>
          <a:lstStyle/>
          <a:p>
            <a:pPr>
              <a:defRPr/>
            </a:pPr>
            <a:r>
              <a:rPr lang="sr-Latn-RS" b="1" dirty="0"/>
              <a:t>B</a:t>
            </a:r>
            <a:r>
              <a:rPr lang="en-US" b="1" dirty="0" err="1"/>
              <a:t>enchmark</a:t>
            </a:r>
            <a:r>
              <a:rPr lang="en-US" b="1" dirty="0"/>
              <a:t> </a:t>
            </a:r>
            <a:r>
              <a:rPr lang="sr-Latn-RS" dirty="0"/>
              <a:t>je</a:t>
            </a:r>
            <a:r>
              <a:rPr lang="sr-Latn-RS" b="1" dirty="0"/>
              <a:t> </a:t>
            </a:r>
            <a:r>
              <a:rPr lang="sr-Latn-RS" dirty="0"/>
              <a:t>standardna mera ili ocena nečega </a:t>
            </a:r>
            <a:r>
              <a:rPr lang="en-US" dirty="0"/>
              <a:t>(Webster’s II Dictionary).</a:t>
            </a:r>
          </a:p>
          <a:p>
            <a:pPr lvl="1">
              <a:defRPr/>
            </a:pPr>
            <a:r>
              <a:rPr lang="sr-Latn-RS" dirty="0"/>
              <a:t>U računrskoj tehnici se pod </a:t>
            </a:r>
            <a:r>
              <a:rPr lang="en-US" dirty="0"/>
              <a:t> benchmark</a:t>
            </a:r>
            <a:r>
              <a:rPr lang="sr-Latn-RS" dirty="0"/>
              <a:t>-om obično </a:t>
            </a:r>
            <a:r>
              <a:rPr lang="en-US" dirty="0"/>
              <a:t> </a:t>
            </a:r>
            <a:r>
              <a:rPr lang="sr-Latn-RS" dirty="0"/>
              <a:t>podrazumeva s</a:t>
            </a:r>
            <a:r>
              <a:rPr lang="en-US" dirty="0" err="1"/>
              <a:t>kup</a:t>
            </a:r>
            <a:r>
              <a:rPr lang="en-US" dirty="0"/>
              <a:t> </a:t>
            </a:r>
            <a:r>
              <a:rPr lang="en-US" dirty="0" err="1"/>
              <a:t>reprezentativnih</a:t>
            </a:r>
            <a:r>
              <a:rPr lang="en-US" dirty="0"/>
              <a:t> </a:t>
            </a:r>
            <a:r>
              <a:rPr lang="en-US" dirty="0" err="1"/>
              <a:t>programa</a:t>
            </a:r>
            <a:r>
              <a:rPr lang="en-US" dirty="0"/>
              <a:t> </a:t>
            </a:r>
            <a:r>
              <a:rPr lang="en-US" dirty="0" err="1"/>
              <a:t>za</a:t>
            </a:r>
            <a:r>
              <a:rPr lang="en-US" dirty="0"/>
              <a:t> </a:t>
            </a:r>
            <a:r>
              <a:rPr lang="en-US" dirty="0" err="1"/>
              <a:t>ocenu</a:t>
            </a:r>
            <a:r>
              <a:rPr lang="en-US" dirty="0"/>
              <a:t> </a:t>
            </a:r>
            <a:r>
              <a:rPr lang="en-US" dirty="0" err="1"/>
              <a:t>performansi</a:t>
            </a:r>
            <a:r>
              <a:rPr lang="en-US" dirty="0"/>
              <a:t> </a:t>
            </a:r>
            <a:r>
              <a:rPr lang="en-US" dirty="0" err="1"/>
              <a:t>računara</a:t>
            </a:r>
            <a:r>
              <a:rPr lang="en-US" dirty="0"/>
              <a:t> </a:t>
            </a:r>
            <a:r>
              <a:rPr lang="en-US" dirty="0" err="1"/>
              <a:t>koji</a:t>
            </a:r>
            <a:r>
              <a:rPr lang="en-US" dirty="0"/>
              <a:t> </a:t>
            </a:r>
            <a:r>
              <a:rPr lang="en-US" dirty="0" err="1"/>
              <a:t>generišu</a:t>
            </a:r>
            <a:r>
              <a:rPr lang="en-US" dirty="0"/>
              <a:t> </a:t>
            </a:r>
            <a:r>
              <a:rPr lang="en-US" dirty="0" err="1"/>
              <a:t>relativnu</a:t>
            </a:r>
            <a:r>
              <a:rPr lang="en-US" dirty="0"/>
              <a:t> </a:t>
            </a:r>
            <a:r>
              <a:rPr lang="en-US" dirty="0" err="1"/>
              <a:t>sliku</a:t>
            </a:r>
            <a:r>
              <a:rPr lang="en-US" dirty="0"/>
              <a:t> o </a:t>
            </a:r>
            <a:r>
              <a:rPr lang="en-US" dirty="0" err="1"/>
              <a:t>performansama</a:t>
            </a:r>
            <a:r>
              <a:rPr lang="en-US" dirty="0"/>
              <a:t> </a:t>
            </a:r>
            <a:r>
              <a:rPr lang="en-US" dirty="0" err="1"/>
              <a:t>sistema</a:t>
            </a:r>
            <a:endParaRPr lang="en-US" dirty="0"/>
          </a:p>
          <a:p>
            <a:pPr lvl="2">
              <a:defRPr/>
            </a:pPr>
            <a:r>
              <a:rPr lang="sr-Latn-RS" dirty="0"/>
              <a:t>Računarski </a:t>
            </a:r>
            <a:r>
              <a:rPr lang="en-US" dirty="0"/>
              <a:t> benchmark </a:t>
            </a:r>
            <a:r>
              <a:rPr lang="sr-Latn-RS" dirty="0"/>
              <a:t>obično meri brzinu – koliko brzo se program izvršava, ili propusnost – koliko posla u jedinici vremena je izvršeno. </a:t>
            </a:r>
            <a:endParaRPr lang="en-US" dirty="0"/>
          </a:p>
          <a:p>
            <a:pPr>
              <a:defRPr/>
            </a:pPr>
            <a:r>
              <a:rPr lang="sr-Latn-RS" dirty="0"/>
              <a:t>Izvršenje istog benchmark programa na više računara nam omogućava da napravimo komparaciju.</a:t>
            </a:r>
            <a:endParaRPr lang="en-US" dirty="0"/>
          </a:p>
        </p:txBody>
      </p:sp>
    </p:spTree>
    <p:extLst>
      <p:ext uri="{BB962C8B-B14F-4D97-AF65-F5344CB8AC3E}">
        <p14:creationId xmlns:p14="http://schemas.microsoft.com/office/powerpoint/2010/main" val="2036094239"/>
      </p:ext>
    </p:extLst>
  </p:cSld>
  <p:clrMapOvr>
    <a:masterClrMapping/>
  </p:clrMapOvr>
  <p:transition>
    <p:pull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sr-Latn-RS" dirty="0"/>
              <a:t>Benchmark</a:t>
            </a:r>
            <a:endParaRPr lang="en-US" dirty="0"/>
          </a:p>
        </p:txBody>
      </p:sp>
      <p:sp>
        <p:nvSpPr>
          <p:cNvPr id="3" name="Content Placeholder 2"/>
          <p:cNvSpPr>
            <a:spLocks noGrp="1"/>
          </p:cNvSpPr>
          <p:nvPr>
            <p:ph idx="1"/>
          </p:nvPr>
        </p:nvSpPr>
        <p:spPr/>
        <p:txBody>
          <a:bodyPr/>
          <a:lstStyle/>
          <a:p>
            <a:pPr>
              <a:defRPr/>
            </a:pPr>
            <a:r>
              <a:rPr lang="sr-Latn-CS" altLang="en-US" dirty="0"/>
              <a:t>Koji se programi mogu iskoristiti kao benchmark?</a:t>
            </a:r>
          </a:p>
          <a:p>
            <a:pPr lvl="1">
              <a:defRPr/>
            </a:pPr>
            <a:r>
              <a:rPr lang="sr-Latn-CS" altLang="en-US" dirty="0"/>
              <a:t>Realni programi koji se izvršavaju na ciljnoj arhitekturi</a:t>
            </a:r>
          </a:p>
          <a:p>
            <a:pPr lvl="2">
              <a:defRPr/>
            </a:pPr>
            <a:r>
              <a:rPr lang="sr-Latn-CS" altLang="en-US" dirty="0"/>
              <a:t>veoma specifični, nisu portabilni, kompleksni: teško je porediti performanse različitih mašina</a:t>
            </a:r>
          </a:p>
          <a:p>
            <a:pPr lvl="1">
              <a:defRPr/>
            </a:pPr>
            <a:r>
              <a:rPr lang="sr-Latn-BA" dirty="0"/>
              <a:t>predložen je veći broj tvz. Sintetičkih benchmark programa.</a:t>
            </a:r>
          </a:p>
          <a:p>
            <a:pPr lvl="2">
              <a:defRPr/>
            </a:pPr>
            <a:r>
              <a:rPr lang="sr-Latn-BA" dirty="0"/>
              <a:t>Ovi programi ne obavljaju nikakav realan posao; njihova jedina svrha je da ocene performanse (generišu neki broj)</a:t>
            </a:r>
          </a:p>
          <a:p>
            <a:pPr lvl="3">
              <a:defRPr/>
            </a:pPr>
            <a:r>
              <a:rPr lang="sr-Latn-BA" dirty="0"/>
              <a:t>Prvi sintetički benchmark programi, npr. Whetstone, Dhrystone, Linpak, su bili relativno kratki programi koji su se lako mogli optimizovati, što je pružalo prostor za zloupotrebu</a:t>
            </a:r>
          </a:p>
          <a:p>
            <a:pPr lvl="3">
              <a:defRPr/>
            </a:pPr>
            <a:r>
              <a:rPr lang="sr-Latn-BA" dirty="0"/>
              <a:t>Ovi programi su i suviše mali da bi mogli da procene performanse današnjih sistema</a:t>
            </a:r>
            <a:endParaRPr lang="en-US" dirty="0"/>
          </a:p>
          <a:p>
            <a:pPr lvl="1">
              <a:lnSpc>
                <a:spcPct val="90000"/>
              </a:lnSpc>
              <a:defRPr/>
            </a:pPr>
            <a:r>
              <a:rPr lang="hr-HR" altLang="en-US" sz="2200" dirty="0"/>
              <a:t>Jezgra (kernels)</a:t>
            </a:r>
          </a:p>
          <a:p>
            <a:pPr lvl="2">
              <a:lnSpc>
                <a:spcPct val="90000"/>
              </a:lnSpc>
              <a:defRPr/>
            </a:pPr>
            <a:r>
              <a:rPr lang="hr-HR" altLang="en-US" sz="1900" dirty="0"/>
              <a:t>ključni delovi realnih programa sa intenzivnim izračunavanjima</a:t>
            </a:r>
          </a:p>
          <a:p>
            <a:pPr lvl="4">
              <a:lnSpc>
                <a:spcPct val="90000"/>
              </a:lnSpc>
              <a:defRPr/>
            </a:pPr>
            <a:r>
              <a:rPr lang="hr-HR" altLang="en-US" sz="1600" dirty="0"/>
              <a:t>Primeri</a:t>
            </a:r>
            <a:r>
              <a:rPr lang="en-US" altLang="en-US" sz="1600" dirty="0"/>
              <a:t>: Matrix factorization, FFT, tree search, etc.</a:t>
            </a:r>
          </a:p>
          <a:p>
            <a:pPr lvl="3">
              <a:lnSpc>
                <a:spcPct val="90000"/>
              </a:lnSpc>
              <a:defRPr/>
            </a:pPr>
            <a:r>
              <a:rPr lang="hr-HR" altLang="en-US" dirty="0"/>
              <a:t>koriste se za testiranje specifičnih aspekata mašine. </a:t>
            </a:r>
          </a:p>
          <a:p>
            <a:pPr lvl="1">
              <a:buFont typeface="Wingdings" pitchFamily="2" charset="2"/>
              <a:buNone/>
              <a:defRPr/>
            </a:pPr>
            <a:endParaRPr lang="en-US" dirty="0"/>
          </a:p>
        </p:txBody>
      </p:sp>
    </p:spTree>
    <p:extLst>
      <p:ext uri="{BB962C8B-B14F-4D97-AF65-F5344CB8AC3E}">
        <p14:creationId xmlns:p14="http://schemas.microsoft.com/office/powerpoint/2010/main" val="2577205175"/>
      </p:ext>
    </p:extLst>
  </p:cSld>
  <p:clrMapOvr>
    <a:masterClrMapping/>
  </p:clrMapOvr>
  <p:transition>
    <p:pull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Benchmark</a:t>
            </a:r>
            <a:endParaRPr lang="en-US" dirty="0"/>
          </a:p>
        </p:txBody>
      </p:sp>
      <p:sp>
        <p:nvSpPr>
          <p:cNvPr id="3" name="Content Placeholder 2"/>
          <p:cNvSpPr>
            <a:spLocks noGrp="1"/>
          </p:cNvSpPr>
          <p:nvPr>
            <p:ph idx="1"/>
          </p:nvPr>
        </p:nvSpPr>
        <p:spPr/>
        <p:txBody>
          <a:bodyPr/>
          <a:lstStyle/>
          <a:p>
            <a:r>
              <a:rPr lang="hr-HR" altLang="en-US" dirty="0"/>
              <a:t>Skup (miks) realnih programa koji su tipični za ciljanu aplikaciju ili opterećenje</a:t>
            </a:r>
          </a:p>
          <a:p>
            <a:pPr lvl="1"/>
            <a:r>
              <a:rPr lang="sr-Latn-BA" dirty="0"/>
              <a:t>1988 formirana je neprofitabilna korporacija pod nazivom Standard Performance Evaluation Corporation (SPEC) sa ciljem da obezbedi objektivnu procenu performansi</a:t>
            </a:r>
          </a:p>
          <a:p>
            <a:pPr lvl="2"/>
            <a:r>
              <a:rPr lang="sr-Latn-BA" dirty="0"/>
              <a:t>SPEC obezbeđuje različite skupove benhmark programa za različite klase računara i aplikacija</a:t>
            </a:r>
          </a:p>
          <a:p>
            <a:pPr lvl="1"/>
            <a:r>
              <a:rPr lang="sr-Latn-BA" dirty="0"/>
              <a:t>SPEC meri performanse </a:t>
            </a:r>
          </a:p>
          <a:p>
            <a:pPr lvl="2"/>
            <a:r>
              <a:rPr lang="sr-Latn-BA" dirty="0"/>
              <a:t>CPUa, </a:t>
            </a:r>
          </a:p>
          <a:p>
            <a:pPr lvl="2"/>
            <a:r>
              <a:rPr lang="sr-Latn-BA" dirty="0"/>
              <a:t>memorijskog sistema, </a:t>
            </a:r>
          </a:p>
          <a:p>
            <a:pPr lvl="2"/>
            <a:r>
              <a:rPr lang="sr-Latn-BA" dirty="0"/>
              <a:t>kompajlera</a:t>
            </a:r>
          </a:p>
          <a:p>
            <a:pPr lvl="1"/>
            <a:r>
              <a:rPr lang="sr-Latn-BA" dirty="0"/>
              <a:t>kao referentnu mašinu SPEC koristi Sun-ov </a:t>
            </a:r>
            <a:r>
              <a:rPr lang="sr-Latn-RS" dirty="0"/>
              <a:t>UltraSPARC II processor iz 1997.</a:t>
            </a:r>
            <a:endParaRPr lang="sr-Latn-BA" dirty="0"/>
          </a:p>
          <a:p>
            <a:pPr marL="457200" lvl="1" indent="0">
              <a:buNone/>
            </a:pPr>
            <a:endParaRPr lang="en-US" dirty="0"/>
          </a:p>
        </p:txBody>
      </p:sp>
    </p:spTree>
    <p:extLst>
      <p:ext uri="{BB962C8B-B14F-4D97-AF65-F5344CB8AC3E}">
        <p14:creationId xmlns:p14="http://schemas.microsoft.com/office/powerpoint/2010/main" val="914054272"/>
      </p:ext>
    </p:extLst>
  </p:cSld>
  <p:clrMapOvr>
    <a:masterClrMapping/>
  </p:clrMapOvr>
  <p:transition>
    <p:pull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F896E7-0BA6-43EB-852D-79DB83A4ED00}"/>
              </a:ext>
            </a:extLst>
          </p:cNvPr>
          <p:cNvSpPr>
            <a:spLocks noGrp="1"/>
          </p:cNvSpPr>
          <p:nvPr>
            <p:ph type="title"/>
          </p:nvPr>
        </p:nvSpPr>
        <p:spPr/>
        <p:txBody>
          <a:bodyPr/>
          <a:lstStyle/>
          <a:p>
            <a:r>
              <a:rPr lang="sr-Latn-RS" dirty="0"/>
              <a:t>SPEC benchmark</a:t>
            </a:r>
          </a:p>
        </p:txBody>
      </p:sp>
      <p:sp>
        <p:nvSpPr>
          <p:cNvPr id="3" name="Content Placeholder 2">
            <a:extLst>
              <a:ext uri="{FF2B5EF4-FFF2-40B4-BE49-F238E27FC236}">
                <a16:creationId xmlns:a16="http://schemas.microsoft.com/office/drawing/2014/main" xmlns="" id="{6D95861D-7C89-44C1-962D-FEF12227BEFC}"/>
              </a:ext>
            </a:extLst>
          </p:cNvPr>
          <p:cNvSpPr>
            <a:spLocks noGrp="1"/>
          </p:cNvSpPr>
          <p:nvPr>
            <p:ph idx="1"/>
          </p:nvPr>
        </p:nvSpPr>
        <p:spPr/>
        <p:txBody>
          <a:bodyPr>
            <a:normAutofit fontScale="92500" lnSpcReduction="10000"/>
          </a:bodyPr>
          <a:lstStyle/>
          <a:p>
            <a:r>
              <a:rPr lang="sr-Latn-RS" dirty="0"/>
              <a:t>Aktuelni proizvod za merenje performansi CPU je SPEC CPU2017 </a:t>
            </a:r>
          </a:p>
          <a:p>
            <a:pPr lvl="1"/>
            <a:r>
              <a:rPr lang="sr-Latn-RS" dirty="0"/>
              <a:t>sastoji od 43 programa organizovanih u 4 grupe</a:t>
            </a:r>
          </a:p>
          <a:p>
            <a:pPr lvl="2"/>
            <a:r>
              <a:rPr lang="sr-Latn-RS" dirty="0"/>
              <a:t> </a:t>
            </a:r>
            <a:r>
              <a:rPr lang="sr-Latn-RS" b="0" i="0" dirty="0">
                <a:solidFill>
                  <a:srgbClr val="333333"/>
                </a:solidFill>
                <a:effectLst/>
                <a:latin typeface="Arial" panose="020B0604020202020204" pitchFamily="34" charset="0"/>
              </a:rPr>
              <a:t>SPECspeed 2017 Integer, </a:t>
            </a:r>
            <a:r>
              <a:rPr lang="sr-Latn-RS" dirty="0"/>
              <a:t>koji meri performanse CPU kod izvršavanja integer operacija (12 aplikacija pisanih na C i C++)</a:t>
            </a:r>
          </a:p>
          <a:p>
            <a:pPr lvl="2"/>
            <a:r>
              <a:rPr lang="sr-Latn-RS" b="0" i="0" dirty="0">
                <a:solidFill>
                  <a:srgbClr val="333333"/>
                </a:solidFill>
                <a:effectLst/>
                <a:latin typeface="Arial" panose="020B0604020202020204" pitchFamily="34" charset="0"/>
              </a:rPr>
              <a:t>SPECspeed 2017 Floating Point,</a:t>
            </a:r>
            <a:r>
              <a:rPr lang="sr-Latn-RS" dirty="0"/>
              <a:t> koji meri performanse CPU kod izvršavanja FP operacija (17 aplikacija pisanih na Fortran-u, C i C++)</a:t>
            </a:r>
          </a:p>
          <a:p>
            <a:pPr lvl="2"/>
            <a:r>
              <a:rPr lang="en-US" b="0" i="0" dirty="0">
                <a:solidFill>
                  <a:srgbClr val="333333"/>
                </a:solidFill>
                <a:effectLst/>
                <a:latin typeface="Arial" panose="020B0604020202020204" pitchFamily="34" charset="0"/>
              </a:rPr>
              <a:t>The </a:t>
            </a:r>
            <a:r>
              <a:rPr lang="en-US" b="0" i="0" dirty="0" err="1">
                <a:solidFill>
                  <a:srgbClr val="333333"/>
                </a:solidFill>
                <a:effectLst/>
                <a:latin typeface="Arial" panose="020B0604020202020204" pitchFamily="34" charset="0"/>
              </a:rPr>
              <a:t>SPECrate</a:t>
            </a:r>
            <a:r>
              <a:rPr lang="en-US" b="0" i="0" baseline="30000" dirty="0">
                <a:solidFill>
                  <a:srgbClr val="333333"/>
                </a:solidFill>
                <a:effectLst/>
                <a:latin typeface="Arial" panose="020B0604020202020204" pitchFamily="34" charset="0"/>
              </a:rPr>
              <a:t>®</a:t>
            </a:r>
            <a:r>
              <a:rPr lang="en-US" b="0" i="0" dirty="0">
                <a:solidFill>
                  <a:srgbClr val="333333"/>
                </a:solidFill>
                <a:effectLst/>
                <a:latin typeface="Arial" panose="020B0604020202020204" pitchFamily="34" charset="0"/>
              </a:rPr>
              <a:t> 2017 Integer </a:t>
            </a:r>
            <a:r>
              <a:rPr lang="sr-Latn-RS" b="0" i="0" dirty="0">
                <a:solidFill>
                  <a:srgbClr val="333333"/>
                </a:solidFill>
                <a:effectLst/>
                <a:latin typeface="Arial" panose="020B0604020202020204" pitchFamily="34" charset="0"/>
              </a:rPr>
              <a:t>i</a:t>
            </a:r>
            <a:r>
              <a:rPr lang="en-US" b="0" i="0" dirty="0">
                <a:solidFill>
                  <a:srgbClr val="333333"/>
                </a:solidFill>
                <a:effectLst/>
                <a:latin typeface="Arial" panose="020B0604020202020204" pitchFamily="34" charset="0"/>
              </a:rPr>
              <a:t> </a:t>
            </a:r>
            <a:r>
              <a:rPr lang="en-US" b="0" i="0" dirty="0" err="1">
                <a:solidFill>
                  <a:srgbClr val="333333"/>
                </a:solidFill>
                <a:effectLst/>
                <a:latin typeface="Arial" panose="020B0604020202020204" pitchFamily="34" charset="0"/>
              </a:rPr>
              <a:t>SPECrate</a:t>
            </a:r>
            <a:r>
              <a:rPr lang="en-US" b="0" i="0" baseline="30000" dirty="0">
                <a:solidFill>
                  <a:srgbClr val="333333"/>
                </a:solidFill>
                <a:effectLst/>
                <a:latin typeface="Arial" panose="020B0604020202020204" pitchFamily="34" charset="0"/>
              </a:rPr>
              <a:t>®</a:t>
            </a:r>
            <a:r>
              <a:rPr lang="en-US" b="0" i="0" dirty="0">
                <a:solidFill>
                  <a:srgbClr val="333333"/>
                </a:solidFill>
                <a:effectLst/>
                <a:latin typeface="Arial" panose="020B0604020202020204" pitchFamily="34" charset="0"/>
              </a:rPr>
              <a:t> 2017 Floating Point</a:t>
            </a:r>
            <a:r>
              <a:rPr lang="sr-Latn-RS" b="0" i="0" dirty="0">
                <a:solidFill>
                  <a:srgbClr val="333333"/>
                </a:solidFill>
                <a:effectLst/>
                <a:latin typeface="Arial" panose="020B0604020202020204" pitchFamily="34" charset="0"/>
              </a:rPr>
              <a:t> koji mere propusnost</a:t>
            </a:r>
            <a:endParaRPr lang="sr-Latn-RS" dirty="0"/>
          </a:p>
          <a:p>
            <a:pPr lvl="1"/>
            <a:r>
              <a:rPr lang="sr-Latn-RS" dirty="0"/>
              <a:t>Ovi programi predstavljaju ključne delove realnih programa pri rešavanju određenih problema, pri čemu su uklonjeni delovi programa kao što su U/I aktivnosti</a:t>
            </a:r>
          </a:p>
          <a:p>
            <a:pPr lvl="1"/>
            <a:r>
              <a:rPr lang="sr-Latn-RS" dirty="0"/>
              <a:t>Opciono, uključuju i metriku za merenje potrošnje energije</a:t>
            </a:r>
          </a:p>
          <a:p>
            <a:r>
              <a:rPr lang="sr-Latn-RS" dirty="0"/>
              <a:t>Na većini sistema potrebno je više od 24h da bi se izvršio SPEC </a:t>
            </a:r>
            <a:r>
              <a:rPr lang="sr-Latn-RS" dirty="0" smtClean="0"/>
              <a:t>CPU20</a:t>
            </a:r>
            <a:r>
              <a:rPr lang="en-US" smtClean="0"/>
              <a:t>17</a:t>
            </a:r>
            <a:r>
              <a:rPr lang="sr-Latn-RS" smtClean="0"/>
              <a:t>.</a:t>
            </a:r>
            <a:endParaRPr lang="sr-Latn-RS" dirty="0"/>
          </a:p>
          <a:p>
            <a:pPr lvl="1"/>
            <a:r>
              <a:rPr lang="sr-Latn-RS" dirty="0"/>
              <a:t>Referentnoj mašini je potrebno 12 dana da izvrši </a:t>
            </a:r>
            <a:r>
              <a:rPr lang="sr-Latn-RS" dirty="0" smtClean="0"/>
              <a:t>CINT20</a:t>
            </a:r>
            <a:r>
              <a:rPr lang="en-US" dirty="0" smtClean="0"/>
              <a:t>17</a:t>
            </a:r>
            <a:r>
              <a:rPr lang="sr-Latn-RS" dirty="0" smtClean="0"/>
              <a:t> </a:t>
            </a:r>
            <a:r>
              <a:rPr lang="sr-Latn-RS" dirty="0"/>
              <a:t>i </a:t>
            </a:r>
            <a:r>
              <a:rPr lang="sr-Latn-RS" dirty="0" smtClean="0"/>
              <a:t>CFP20</a:t>
            </a:r>
            <a:r>
              <a:rPr lang="en-US" dirty="0" smtClean="0"/>
              <a:t>17</a:t>
            </a:r>
            <a:endParaRPr lang="sr-Latn-RS" dirty="0"/>
          </a:p>
          <a:p>
            <a:endParaRPr lang="sr-Latn-RS" dirty="0"/>
          </a:p>
          <a:p>
            <a:endParaRPr lang="sr-Latn-RS" dirty="0"/>
          </a:p>
        </p:txBody>
      </p:sp>
    </p:spTree>
    <p:extLst>
      <p:ext uri="{BB962C8B-B14F-4D97-AF65-F5344CB8AC3E}">
        <p14:creationId xmlns:p14="http://schemas.microsoft.com/office/powerpoint/2010/main" val="687796423"/>
      </p:ext>
    </p:extLst>
  </p:cSld>
  <p:clrMapOvr>
    <a:masterClrMapping/>
  </p:clrMapOvr>
  <p:transition>
    <p:pull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3" name="Content Placeholder 2"/>
          <p:cNvSpPr>
            <a:spLocks noGrp="1"/>
          </p:cNvSpPr>
          <p:nvPr>
            <p:ph idx="1"/>
          </p:nvPr>
        </p:nvSpPr>
        <p:spPr/>
        <p:txBody>
          <a:bodyPr/>
          <a:lstStyle/>
          <a:p>
            <a:pPr lvl="1">
              <a:defRPr/>
            </a:pPr>
            <a:r>
              <a:rPr lang="sr-Latn-BA" dirty="0"/>
              <a:t>Po okončanju programa, vreme izvršenja svakog kernela se deli sa vremenom izvršenja istog kernela na </a:t>
            </a:r>
            <a:r>
              <a:rPr lang="en-US" altLang="en-US" dirty="0"/>
              <a:t>Sun Ultra Enterprise 2 workstation</a:t>
            </a:r>
            <a:r>
              <a:rPr lang="sr-Latn-BA" altLang="en-US" dirty="0"/>
              <a:t>.</a:t>
            </a:r>
          </a:p>
          <a:p>
            <a:pPr lvl="1">
              <a:defRPr/>
            </a:pPr>
            <a:r>
              <a:rPr lang="sr-Latn-BA" dirty="0"/>
              <a:t>Konačni rezultat predstavlja geometrijsku sredinu svih vremena izvršenja.</a:t>
            </a:r>
          </a:p>
          <a:p>
            <a:pPr>
              <a:defRPr/>
            </a:pPr>
            <a:r>
              <a:rPr lang="sr-Latn-BA" dirty="0"/>
              <a:t>Proizvođači mogu da navedu dve vrste rezulata:</a:t>
            </a:r>
          </a:p>
          <a:p>
            <a:pPr lvl="1">
              <a:defRPr/>
            </a:pPr>
            <a:r>
              <a:rPr lang="sr-Latn-BA" dirty="0"/>
              <a:t>Vršne performanse dobijene kompajlerskim optimizacijama</a:t>
            </a:r>
          </a:p>
          <a:p>
            <a:pPr lvl="1">
              <a:defRPr/>
            </a:pPr>
            <a:r>
              <a:rPr lang="sr-Latn-BA" dirty="0"/>
              <a:t>Osnovne performanse, dobijene bez kompajlerskih optimizacija.</a:t>
            </a:r>
          </a:p>
          <a:p>
            <a:pPr lvl="1">
              <a:defRPr/>
            </a:pPr>
            <a:endParaRPr lang="sr-Latn-BA" dirty="0"/>
          </a:p>
          <a:p>
            <a:pPr>
              <a:defRPr/>
            </a:pPr>
            <a:r>
              <a:rPr lang="sr-Latn-BA" dirty="0"/>
              <a:t>Rezultate testiranja dobijene SPEC2017 benchmark</a:t>
            </a:r>
          </a:p>
          <a:p>
            <a:pPr marL="0" indent="0">
              <a:buNone/>
              <a:defRPr/>
            </a:pPr>
            <a:r>
              <a:rPr lang="en-US" dirty="0">
                <a:hlinkClick r:id="rId3"/>
              </a:rPr>
              <a:t>https://www.spec.org/cpu2017/results/cpu2017.html</a:t>
            </a:r>
            <a:endParaRPr lang="sr-Latn-BA" dirty="0"/>
          </a:p>
          <a:p>
            <a:pPr marL="0" indent="0">
              <a:buNone/>
              <a:defRPr/>
            </a:pPr>
            <a:endParaRPr lang="en-US" dirty="0"/>
          </a:p>
        </p:txBody>
      </p:sp>
    </p:spTree>
    <p:extLst>
      <p:ext uri="{BB962C8B-B14F-4D97-AF65-F5344CB8AC3E}">
        <p14:creationId xmlns:p14="http://schemas.microsoft.com/office/powerpoint/2010/main" val="2278798350"/>
      </p:ext>
    </p:extLst>
  </p:cSld>
  <p:clrMapOvr>
    <a:masterClrMapping/>
  </p:clrMapOvr>
  <p:transition>
    <p:pull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3141663" y="1558925"/>
            <a:ext cx="17938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Tahoma" pitchFamily="34" charset="0"/>
                <a:cs typeface="Arial" pitchFamily="34" charset="0"/>
              </a:defRPr>
            </a:lvl1pPr>
            <a:lvl2pPr marL="742950" indent="-285750">
              <a:defRPr>
                <a:solidFill>
                  <a:schemeClr val="tx1"/>
                </a:solidFill>
                <a:latin typeface="Tahoma" pitchFamily="34" charset="0"/>
                <a:cs typeface="Arial" pitchFamily="34" charset="0"/>
              </a:defRPr>
            </a:lvl2pPr>
            <a:lvl3pPr marL="1143000" indent="-228600">
              <a:defRPr>
                <a:solidFill>
                  <a:schemeClr val="tx1"/>
                </a:solidFill>
                <a:latin typeface="Tahoma" pitchFamily="34" charset="0"/>
                <a:cs typeface="Arial" pitchFamily="34" charset="0"/>
              </a:defRPr>
            </a:lvl3pPr>
            <a:lvl4pPr marL="1600200" indent="-228600">
              <a:defRPr>
                <a:solidFill>
                  <a:schemeClr val="tx1"/>
                </a:solidFill>
                <a:latin typeface="Tahoma" pitchFamily="34" charset="0"/>
                <a:cs typeface="Arial" pitchFamily="34" charset="0"/>
              </a:defRPr>
            </a:lvl4pPr>
            <a:lvl5pPr marL="2057400" indent="-22860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hr-HR" altLang="en-US">
                <a:solidFill>
                  <a:schemeClr val="hlink"/>
                </a:solidFill>
                <a:latin typeface="Arial" pitchFamily="34" charset="0"/>
              </a:rPr>
              <a:t>Realni programi</a:t>
            </a:r>
            <a:endParaRPr lang="en-US" altLang="en-US">
              <a:solidFill>
                <a:schemeClr val="accent1"/>
              </a:solidFill>
              <a:latin typeface="Arial" pitchFamily="34" charset="0"/>
            </a:endParaRPr>
          </a:p>
        </p:txBody>
      </p:sp>
      <p:sp>
        <p:nvSpPr>
          <p:cNvPr id="76803" name="Rectangle 3"/>
          <p:cNvSpPr>
            <a:spLocks noChangeArrowheads="1"/>
          </p:cNvSpPr>
          <p:nvPr/>
        </p:nvSpPr>
        <p:spPr bwMode="auto">
          <a:xfrm>
            <a:off x="2482850" y="1289050"/>
            <a:ext cx="3873500" cy="1054100"/>
          </a:xfrm>
          <a:prstGeom prst="rect">
            <a:avLst/>
          </a:prstGeom>
          <a:no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cs typeface="Arial" charset="0"/>
            </a:endParaRPr>
          </a:p>
        </p:txBody>
      </p:sp>
      <p:sp>
        <p:nvSpPr>
          <p:cNvPr id="53252" name="Rectangle 4"/>
          <p:cNvSpPr>
            <a:spLocks noChangeArrowheads="1"/>
          </p:cNvSpPr>
          <p:nvPr/>
        </p:nvSpPr>
        <p:spPr bwMode="auto">
          <a:xfrm>
            <a:off x="2836863" y="2930525"/>
            <a:ext cx="2441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Tahoma" pitchFamily="34" charset="0"/>
                <a:cs typeface="Arial" pitchFamily="34" charset="0"/>
              </a:defRPr>
            </a:lvl1pPr>
            <a:lvl2pPr marL="742950" indent="-285750">
              <a:defRPr>
                <a:solidFill>
                  <a:schemeClr val="tx1"/>
                </a:solidFill>
                <a:latin typeface="Tahoma" pitchFamily="34" charset="0"/>
                <a:cs typeface="Arial" pitchFamily="34" charset="0"/>
              </a:defRPr>
            </a:lvl2pPr>
            <a:lvl3pPr marL="1143000" indent="-228600">
              <a:defRPr>
                <a:solidFill>
                  <a:schemeClr val="tx1"/>
                </a:solidFill>
                <a:latin typeface="Tahoma" pitchFamily="34" charset="0"/>
                <a:cs typeface="Arial" pitchFamily="34" charset="0"/>
              </a:defRPr>
            </a:lvl3pPr>
            <a:lvl4pPr marL="1600200" indent="-228600">
              <a:defRPr>
                <a:solidFill>
                  <a:schemeClr val="tx1"/>
                </a:solidFill>
                <a:latin typeface="Tahoma" pitchFamily="34" charset="0"/>
                <a:cs typeface="Arial" pitchFamily="34" charset="0"/>
              </a:defRPr>
            </a:lvl4pPr>
            <a:lvl5pPr marL="2057400" indent="-22860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hr-HR" altLang="en-US">
                <a:solidFill>
                  <a:schemeClr val="hlink"/>
                </a:solidFill>
                <a:latin typeface="Arial" pitchFamily="34" charset="0"/>
              </a:rPr>
              <a:t>Miks realnih programa</a:t>
            </a:r>
            <a:endParaRPr lang="en-US" altLang="en-US">
              <a:solidFill>
                <a:schemeClr val="accent1"/>
              </a:solidFill>
              <a:latin typeface="Arial" pitchFamily="34" charset="0"/>
            </a:endParaRPr>
          </a:p>
        </p:txBody>
      </p:sp>
      <p:sp>
        <p:nvSpPr>
          <p:cNvPr id="53253" name="Rectangle 5"/>
          <p:cNvSpPr>
            <a:spLocks noChangeArrowheads="1"/>
          </p:cNvSpPr>
          <p:nvPr/>
        </p:nvSpPr>
        <p:spPr bwMode="auto">
          <a:xfrm>
            <a:off x="3522663" y="3997325"/>
            <a:ext cx="14509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Tahoma" pitchFamily="34" charset="0"/>
                <a:cs typeface="Arial" pitchFamily="34" charset="0"/>
              </a:defRPr>
            </a:lvl1pPr>
            <a:lvl2pPr marL="742950" indent="-285750">
              <a:defRPr>
                <a:solidFill>
                  <a:schemeClr val="tx1"/>
                </a:solidFill>
                <a:latin typeface="Tahoma" pitchFamily="34" charset="0"/>
                <a:cs typeface="Arial" pitchFamily="34" charset="0"/>
              </a:defRPr>
            </a:lvl2pPr>
            <a:lvl3pPr marL="1143000" indent="-228600">
              <a:defRPr>
                <a:solidFill>
                  <a:schemeClr val="tx1"/>
                </a:solidFill>
                <a:latin typeface="Tahoma" pitchFamily="34" charset="0"/>
                <a:cs typeface="Arial" pitchFamily="34" charset="0"/>
              </a:defRPr>
            </a:lvl3pPr>
            <a:lvl4pPr marL="1600200" indent="-228600">
              <a:defRPr>
                <a:solidFill>
                  <a:schemeClr val="tx1"/>
                </a:solidFill>
                <a:latin typeface="Tahoma" pitchFamily="34" charset="0"/>
                <a:cs typeface="Arial" pitchFamily="34" charset="0"/>
              </a:defRPr>
            </a:lvl4pPr>
            <a:lvl5pPr marL="2057400" indent="-22860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a:solidFill>
                  <a:schemeClr val="hlink"/>
                </a:solidFill>
                <a:latin typeface="Arial" pitchFamily="34" charset="0"/>
              </a:rPr>
              <a:t> “Kernel” </a:t>
            </a:r>
          </a:p>
          <a:p>
            <a:r>
              <a:rPr lang="en-US" altLang="en-US">
                <a:solidFill>
                  <a:schemeClr val="hlink"/>
                </a:solidFill>
                <a:latin typeface="Arial" pitchFamily="34" charset="0"/>
              </a:rPr>
              <a:t>Benchmarks</a:t>
            </a:r>
            <a:endParaRPr lang="en-US" altLang="en-US">
              <a:solidFill>
                <a:schemeClr val="accent1"/>
              </a:solidFill>
              <a:latin typeface="Arial" pitchFamily="34" charset="0"/>
            </a:endParaRPr>
          </a:p>
        </p:txBody>
      </p:sp>
      <p:sp>
        <p:nvSpPr>
          <p:cNvPr id="53254" name="Rectangle 6"/>
          <p:cNvSpPr>
            <a:spLocks noChangeArrowheads="1"/>
          </p:cNvSpPr>
          <p:nvPr/>
        </p:nvSpPr>
        <p:spPr bwMode="auto">
          <a:xfrm>
            <a:off x="3446463" y="5292725"/>
            <a:ext cx="1476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Tahoma" pitchFamily="34" charset="0"/>
                <a:cs typeface="Arial" pitchFamily="34" charset="0"/>
              </a:defRPr>
            </a:lvl1pPr>
            <a:lvl2pPr marL="742950" indent="-285750">
              <a:defRPr>
                <a:solidFill>
                  <a:schemeClr val="tx1"/>
                </a:solidFill>
                <a:latin typeface="Tahoma" pitchFamily="34" charset="0"/>
                <a:cs typeface="Arial" pitchFamily="34" charset="0"/>
              </a:defRPr>
            </a:lvl2pPr>
            <a:lvl3pPr marL="1143000" indent="-228600">
              <a:defRPr>
                <a:solidFill>
                  <a:schemeClr val="tx1"/>
                </a:solidFill>
                <a:latin typeface="Tahoma" pitchFamily="34" charset="0"/>
                <a:cs typeface="Arial" pitchFamily="34" charset="0"/>
              </a:defRPr>
            </a:lvl3pPr>
            <a:lvl4pPr marL="1600200" indent="-228600">
              <a:defRPr>
                <a:solidFill>
                  <a:schemeClr val="tx1"/>
                </a:solidFill>
                <a:latin typeface="Tahoma" pitchFamily="34" charset="0"/>
                <a:cs typeface="Arial" pitchFamily="34" charset="0"/>
              </a:defRPr>
            </a:lvl4pPr>
            <a:lvl5pPr marL="2057400" indent="-22860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hr-HR" altLang="en-US">
                <a:solidFill>
                  <a:schemeClr val="hlink"/>
                </a:solidFill>
                <a:latin typeface="Arial" pitchFamily="34" charset="0"/>
              </a:rPr>
              <a:t>      Sintetički</a:t>
            </a:r>
            <a:endParaRPr lang="en-US" altLang="en-US">
              <a:solidFill>
                <a:schemeClr val="accent1"/>
              </a:solidFill>
              <a:latin typeface="Arial" pitchFamily="34" charset="0"/>
            </a:endParaRPr>
          </a:p>
        </p:txBody>
      </p:sp>
      <p:sp>
        <p:nvSpPr>
          <p:cNvPr id="76807" name="Rectangle 7"/>
          <p:cNvSpPr>
            <a:spLocks noChangeArrowheads="1"/>
          </p:cNvSpPr>
          <p:nvPr/>
        </p:nvSpPr>
        <p:spPr bwMode="auto">
          <a:xfrm>
            <a:off x="2787650" y="2660650"/>
            <a:ext cx="3187700" cy="977900"/>
          </a:xfrm>
          <a:prstGeom prst="rect">
            <a:avLst/>
          </a:prstGeom>
          <a:no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cs typeface="Arial" charset="0"/>
            </a:endParaRPr>
          </a:p>
        </p:txBody>
      </p:sp>
      <p:sp>
        <p:nvSpPr>
          <p:cNvPr id="76808" name="Rectangle 8"/>
          <p:cNvSpPr>
            <a:spLocks noChangeArrowheads="1"/>
          </p:cNvSpPr>
          <p:nvPr/>
        </p:nvSpPr>
        <p:spPr bwMode="auto">
          <a:xfrm>
            <a:off x="3244850" y="3956050"/>
            <a:ext cx="2349500" cy="825500"/>
          </a:xfrm>
          <a:prstGeom prst="rect">
            <a:avLst/>
          </a:prstGeom>
          <a:no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cs typeface="Arial" charset="0"/>
            </a:endParaRPr>
          </a:p>
        </p:txBody>
      </p:sp>
      <p:sp>
        <p:nvSpPr>
          <p:cNvPr id="76809" name="Rectangle 9"/>
          <p:cNvSpPr>
            <a:spLocks noChangeArrowheads="1"/>
          </p:cNvSpPr>
          <p:nvPr/>
        </p:nvSpPr>
        <p:spPr bwMode="auto">
          <a:xfrm>
            <a:off x="3397250" y="5175250"/>
            <a:ext cx="2044700" cy="520700"/>
          </a:xfrm>
          <a:prstGeom prst="rect">
            <a:avLst/>
          </a:prstGeom>
          <a:no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cs typeface="Arial" charset="0"/>
            </a:endParaRPr>
          </a:p>
        </p:txBody>
      </p:sp>
      <p:sp>
        <p:nvSpPr>
          <p:cNvPr id="53258" name="Rectangle 10"/>
          <p:cNvSpPr>
            <a:spLocks noChangeArrowheads="1"/>
          </p:cNvSpPr>
          <p:nvPr/>
        </p:nvSpPr>
        <p:spPr bwMode="auto">
          <a:xfrm>
            <a:off x="1084263" y="720725"/>
            <a:ext cx="65563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Tahoma" pitchFamily="34" charset="0"/>
                <a:cs typeface="Arial" pitchFamily="34" charset="0"/>
              </a:defRPr>
            </a:lvl1pPr>
            <a:lvl2pPr marL="742950" indent="-285750">
              <a:defRPr>
                <a:solidFill>
                  <a:schemeClr val="tx1"/>
                </a:solidFill>
                <a:latin typeface="Tahoma" pitchFamily="34" charset="0"/>
                <a:cs typeface="Arial" pitchFamily="34" charset="0"/>
              </a:defRPr>
            </a:lvl2pPr>
            <a:lvl3pPr marL="1143000" indent="-228600">
              <a:defRPr>
                <a:solidFill>
                  <a:schemeClr val="tx1"/>
                </a:solidFill>
                <a:latin typeface="Tahoma" pitchFamily="34" charset="0"/>
                <a:cs typeface="Arial" pitchFamily="34" charset="0"/>
              </a:defRPr>
            </a:lvl3pPr>
            <a:lvl4pPr marL="1600200" indent="-228600">
              <a:defRPr>
                <a:solidFill>
                  <a:schemeClr val="tx1"/>
                </a:solidFill>
                <a:latin typeface="Tahoma" pitchFamily="34" charset="0"/>
                <a:cs typeface="Arial" pitchFamily="34" charset="0"/>
              </a:defRPr>
            </a:lvl4pPr>
            <a:lvl5pPr marL="2057400" indent="-22860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hr-HR" altLang="en-US" sz="3200" b="1">
                <a:latin typeface="Times New Roman" pitchFamily="18" charset="0"/>
              </a:rPr>
              <a:t>Za</a:t>
            </a:r>
            <a:endParaRPr lang="en-US" altLang="en-US">
              <a:solidFill>
                <a:schemeClr val="accent2"/>
              </a:solidFill>
              <a:latin typeface="Arial" pitchFamily="34" charset="0"/>
            </a:endParaRPr>
          </a:p>
        </p:txBody>
      </p:sp>
      <p:sp>
        <p:nvSpPr>
          <p:cNvPr id="53259" name="Rectangle 11"/>
          <p:cNvSpPr>
            <a:spLocks noChangeArrowheads="1"/>
          </p:cNvSpPr>
          <p:nvPr/>
        </p:nvSpPr>
        <p:spPr bwMode="auto">
          <a:xfrm>
            <a:off x="7027863" y="644525"/>
            <a:ext cx="12636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Tahoma" pitchFamily="34" charset="0"/>
                <a:cs typeface="Arial" pitchFamily="34" charset="0"/>
              </a:defRPr>
            </a:lvl1pPr>
            <a:lvl2pPr marL="742950" indent="-285750">
              <a:defRPr>
                <a:solidFill>
                  <a:schemeClr val="tx1"/>
                </a:solidFill>
                <a:latin typeface="Tahoma" pitchFamily="34" charset="0"/>
                <a:cs typeface="Arial" pitchFamily="34" charset="0"/>
              </a:defRPr>
            </a:lvl2pPr>
            <a:lvl3pPr marL="1143000" indent="-228600">
              <a:defRPr>
                <a:solidFill>
                  <a:schemeClr val="tx1"/>
                </a:solidFill>
                <a:latin typeface="Tahoma" pitchFamily="34" charset="0"/>
                <a:cs typeface="Arial" pitchFamily="34" charset="0"/>
              </a:defRPr>
            </a:lvl3pPr>
            <a:lvl4pPr marL="1600200" indent="-228600">
              <a:defRPr>
                <a:solidFill>
                  <a:schemeClr val="tx1"/>
                </a:solidFill>
                <a:latin typeface="Tahoma" pitchFamily="34" charset="0"/>
                <a:cs typeface="Arial" pitchFamily="34" charset="0"/>
              </a:defRPr>
            </a:lvl4pPr>
            <a:lvl5pPr marL="2057400" indent="-22860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hr-HR" altLang="en-US" sz="3200" b="1">
                <a:latin typeface="Times New Roman" pitchFamily="18" charset="0"/>
              </a:rPr>
              <a:t>Protiv</a:t>
            </a:r>
            <a:endParaRPr lang="en-US" altLang="en-US">
              <a:solidFill>
                <a:schemeClr val="accent2"/>
              </a:solidFill>
              <a:latin typeface="Arial" pitchFamily="34" charset="0"/>
            </a:endParaRPr>
          </a:p>
        </p:txBody>
      </p:sp>
      <p:sp>
        <p:nvSpPr>
          <p:cNvPr id="53260" name="Rectangle 12"/>
          <p:cNvSpPr>
            <a:spLocks noChangeArrowheads="1"/>
          </p:cNvSpPr>
          <p:nvPr/>
        </p:nvSpPr>
        <p:spPr bwMode="auto">
          <a:xfrm>
            <a:off x="474663" y="1520825"/>
            <a:ext cx="178435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Tahoma" pitchFamily="34" charset="0"/>
                <a:cs typeface="Arial" pitchFamily="34" charset="0"/>
              </a:defRPr>
            </a:lvl1pPr>
            <a:lvl2pPr marL="742950" indent="-285750">
              <a:defRPr>
                <a:solidFill>
                  <a:schemeClr val="tx1"/>
                </a:solidFill>
                <a:latin typeface="Tahoma" pitchFamily="34" charset="0"/>
                <a:cs typeface="Arial" pitchFamily="34" charset="0"/>
              </a:defRPr>
            </a:lvl2pPr>
            <a:lvl3pPr marL="1143000" indent="-228600">
              <a:defRPr>
                <a:solidFill>
                  <a:schemeClr val="tx1"/>
                </a:solidFill>
                <a:latin typeface="Tahoma" pitchFamily="34" charset="0"/>
                <a:cs typeface="Arial" pitchFamily="34" charset="0"/>
              </a:defRPr>
            </a:lvl3pPr>
            <a:lvl4pPr marL="1600200" indent="-228600">
              <a:defRPr>
                <a:solidFill>
                  <a:schemeClr val="tx1"/>
                </a:solidFill>
                <a:latin typeface="Tahoma" pitchFamily="34" charset="0"/>
                <a:cs typeface="Arial" pitchFamily="34" charset="0"/>
              </a:defRPr>
            </a:lvl4pPr>
            <a:lvl5pPr marL="2057400" indent="-22860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buFontTx/>
              <a:buChar char="•"/>
            </a:pPr>
            <a:r>
              <a:rPr lang="en-US" altLang="en-US">
                <a:latin typeface="Arial" pitchFamily="34" charset="0"/>
              </a:rPr>
              <a:t> </a:t>
            </a:r>
            <a:r>
              <a:rPr lang="hr-HR" altLang="en-US">
                <a:latin typeface="Arial" pitchFamily="34" charset="0"/>
              </a:rPr>
              <a:t>Reprezentativi</a:t>
            </a:r>
            <a:endParaRPr lang="en-US" altLang="en-US">
              <a:latin typeface="Arial" pitchFamily="34" charset="0"/>
            </a:endParaRPr>
          </a:p>
        </p:txBody>
      </p:sp>
      <p:sp>
        <p:nvSpPr>
          <p:cNvPr id="53261" name="Rectangle 13"/>
          <p:cNvSpPr>
            <a:spLocks noChangeArrowheads="1"/>
          </p:cNvSpPr>
          <p:nvPr/>
        </p:nvSpPr>
        <p:spPr bwMode="auto">
          <a:xfrm>
            <a:off x="6623050" y="1250950"/>
            <a:ext cx="2076450"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Tahoma" pitchFamily="34" charset="0"/>
                <a:cs typeface="Arial" pitchFamily="34" charset="0"/>
              </a:defRPr>
            </a:lvl1pPr>
            <a:lvl2pPr marL="742950" indent="-285750">
              <a:defRPr>
                <a:solidFill>
                  <a:schemeClr val="tx1"/>
                </a:solidFill>
                <a:latin typeface="Tahoma" pitchFamily="34" charset="0"/>
                <a:cs typeface="Arial" pitchFamily="34" charset="0"/>
              </a:defRPr>
            </a:lvl2pPr>
            <a:lvl3pPr marL="1143000" indent="-228600">
              <a:defRPr>
                <a:solidFill>
                  <a:schemeClr val="tx1"/>
                </a:solidFill>
                <a:latin typeface="Tahoma" pitchFamily="34" charset="0"/>
                <a:cs typeface="Arial" pitchFamily="34" charset="0"/>
              </a:defRPr>
            </a:lvl3pPr>
            <a:lvl4pPr marL="1600200" indent="-228600">
              <a:defRPr>
                <a:solidFill>
                  <a:schemeClr val="tx1"/>
                </a:solidFill>
                <a:latin typeface="Tahoma" pitchFamily="34" charset="0"/>
                <a:cs typeface="Arial" pitchFamily="34" charset="0"/>
              </a:defRPr>
            </a:lvl4pPr>
            <a:lvl5pPr marL="2057400" indent="-22860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buFontTx/>
              <a:buChar char="•"/>
            </a:pPr>
            <a:r>
              <a:rPr lang="en-US" altLang="en-US">
                <a:latin typeface="Arial" pitchFamily="34" charset="0"/>
              </a:rPr>
              <a:t> </a:t>
            </a:r>
            <a:r>
              <a:rPr lang="hr-HR" altLang="en-US">
                <a:latin typeface="Arial" pitchFamily="34" charset="0"/>
              </a:rPr>
              <a:t>veoma specifični</a:t>
            </a:r>
            <a:r>
              <a:rPr lang="en-US" altLang="en-US">
                <a:latin typeface="Arial" pitchFamily="34" charset="0"/>
              </a:rPr>
              <a:t>.</a:t>
            </a:r>
          </a:p>
          <a:p>
            <a:pPr>
              <a:buFontTx/>
              <a:buChar char="•"/>
            </a:pPr>
            <a:r>
              <a:rPr lang="en-US" altLang="en-US">
                <a:latin typeface="Arial" pitchFamily="34" charset="0"/>
              </a:rPr>
              <a:t> </a:t>
            </a:r>
            <a:r>
              <a:rPr lang="hr-HR" altLang="en-US">
                <a:latin typeface="Arial" pitchFamily="34" charset="0"/>
              </a:rPr>
              <a:t>nisu portabilni</a:t>
            </a:r>
            <a:r>
              <a:rPr lang="en-US" altLang="en-US">
                <a:latin typeface="Arial" pitchFamily="34" charset="0"/>
              </a:rPr>
              <a:t>.</a:t>
            </a:r>
          </a:p>
          <a:p>
            <a:pPr>
              <a:buFontTx/>
              <a:buChar char="•"/>
            </a:pPr>
            <a:r>
              <a:rPr lang="en-US" altLang="en-US">
                <a:latin typeface="Arial" pitchFamily="34" charset="0"/>
              </a:rPr>
              <a:t> </a:t>
            </a:r>
            <a:r>
              <a:rPr lang="hr-HR" altLang="en-US">
                <a:latin typeface="Arial" pitchFamily="34" charset="0"/>
              </a:rPr>
              <a:t>Kompleksni</a:t>
            </a:r>
            <a:endParaRPr lang="en-US" altLang="en-US">
              <a:latin typeface="Arial" pitchFamily="34" charset="0"/>
            </a:endParaRPr>
          </a:p>
        </p:txBody>
      </p:sp>
      <p:sp>
        <p:nvSpPr>
          <p:cNvPr id="53262" name="Rectangle 14"/>
          <p:cNvSpPr>
            <a:spLocks noChangeArrowheads="1"/>
          </p:cNvSpPr>
          <p:nvPr/>
        </p:nvSpPr>
        <p:spPr bwMode="auto">
          <a:xfrm>
            <a:off x="706438" y="2540000"/>
            <a:ext cx="2036762"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Tahoma" pitchFamily="34" charset="0"/>
                <a:cs typeface="Arial" pitchFamily="34" charset="0"/>
              </a:defRPr>
            </a:lvl1pPr>
            <a:lvl2pPr marL="742950" indent="-285750">
              <a:defRPr>
                <a:solidFill>
                  <a:schemeClr val="tx1"/>
                </a:solidFill>
                <a:latin typeface="Tahoma" pitchFamily="34" charset="0"/>
                <a:cs typeface="Arial" pitchFamily="34" charset="0"/>
              </a:defRPr>
            </a:lvl2pPr>
            <a:lvl3pPr marL="1143000" indent="-228600">
              <a:defRPr>
                <a:solidFill>
                  <a:schemeClr val="tx1"/>
                </a:solidFill>
                <a:latin typeface="Tahoma" pitchFamily="34" charset="0"/>
                <a:cs typeface="Arial" pitchFamily="34" charset="0"/>
              </a:defRPr>
            </a:lvl3pPr>
            <a:lvl4pPr marL="1600200" indent="-228600">
              <a:defRPr>
                <a:solidFill>
                  <a:schemeClr val="tx1"/>
                </a:solidFill>
                <a:latin typeface="Tahoma" pitchFamily="34" charset="0"/>
                <a:cs typeface="Arial" pitchFamily="34" charset="0"/>
              </a:defRPr>
            </a:lvl4pPr>
            <a:lvl5pPr marL="2057400" indent="-22860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buFontTx/>
              <a:buChar char="•"/>
            </a:pPr>
            <a:r>
              <a:rPr lang="en-US" altLang="en-US">
                <a:latin typeface="Arial" pitchFamily="34" charset="0"/>
              </a:rPr>
              <a:t> </a:t>
            </a:r>
            <a:r>
              <a:rPr lang="hr-HR" altLang="en-US">
                <a:latin typeface="Arial" pitchFamily="34" charset="0"/>
              </a:rPr>
              <a:t>Portabilni</a:t>
            </a:r>
            <a:r>
              <a:rPr lang="en-US" altLang="en-US">
                <a:latin typeface="Arial" pitchFamily="34" charset="0"/>
              </a:rPr>
              <a:t>.</a:t>
            </a:r>
          </a:p>
          <a:p>
            <a:pPr>
              <a:buFontTx/>
              <a:buChar char="•"/>
            </a:pPr>
            <a:r>
              <a:rPr lang="en-US" altLang="en-US">
                <a:latin typeface="Arial" pitchFamily="34" charset="0"/>
              </a:rPr>
              <a:t> </a:t>
            </a:r>
            <a:r>
              <a:rPr lang="hr-HR" altLang="en-US">
                <a:latin typeface="Arial" pitchFamily="34" charset="0"/>
              </a:rPr>
              <a:t>široka primena</a:t>
            </a:r>
            <a:r>
              <a:rPr lang="en-US" altLang="en-US">
                <a:latin typeface="Arial" pitchFamily="34" charset="0"/>
              </a:rPr>
              <a:t>.</a:t>
            </a:r>
          </a:p>
          <a:p>
            <a:pPr>
              <a:buFontTx/>
              <a:buChar char="•"/>
            </a:pPr>
            <a:r>
              <a:rPr lang="en-US" altLang="en-US">
                <a:latin typeface="Arial" pitchFamily="34" charset="0"/>
              </a:rPr>
              <a:t> </a:t>
            </a:r>
            <a:r>
              <a:rPr lang="hr-HR" altLang="en-US">
                <a:latin typeface="Arial" pitchFamily="34" charset="0"/>
              </a:rPr>
              <a:t>realne ocene</a:t>
            </a:r>
            <a:endParaRPr lang="en-US" altLang="en-US">
              <a:latin typeface="Arial" pitchFamily="34" charset="0"/>
            </a:endParaRPr>
          </a:p>
        </p:txBody>
      </p:sp>
      <p:sp>
        <p:nvSpPr>
          <p:cNvPr id="53263" name="Rectangle 15"/>
          <p:cNvSpPr>
            <a:spLocks noChangeArrowheads="1"/>
          </p:cNvSpPr>
          <p:nvPr/>
        </p:nvSpPr>
        <p:spPr bwMode="auto">
          <a:xfrm>
            <a:off x="457200" y="4071938"/>
            <a:ext cx="2620963"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Tahoma" pitchFamily="34" charset="0"/>
                <a:cs typeface="Arial" pitchFamily="34" charset="0"/>
              </a:defRPr>
            </a:lvl1pPr>
            <a:lvl2pPr marL="742950" indent="-285750">
              <a:defRPr>
                <a:solidFill>
                  <a:schemeClr val="tx1"/>
                </a:solidFill>
                <a:latin typeface="Tahoma" pitchFamily="34" charset="0"/>
                <a:cs typeface="Arial" pitchFamily="34" charset="0"/>
              </a:defRPr>
            </a:lvl2pPr>
            <a:lvl3pPr marL="1143000" indent="-228600">
              <a:defRPr>
                <a:solidFill>
                  <a:schemeClr val="tx1"/>
                </a:solidFill>
                <a:latin typeface="Tahoma" pitchFamily="34" charset="0"/>
                <a:cs typeface="Arial" pitchFamily="34" charset="0"/>
              </a:defRPr>
            </a:lvl3pPr>
            <a:lvl4pPr marL="1600200" indent="-228600">
              <a:defRPr>
                <a:solidFill>
                  <a:schemeClr val="tx1"/>
                </a:solidFill>
                <a:latin typeface="Tahoma" pitchFamily="34" charset="0"/>
                <a:cs typeface="Arial" pitchFamily="34" charset="0"/>
              </a:defRPr>
            </a:lvl4pPr>
            <a:lvl5pPr marL="2057400" indent="-22860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spcBef>
                <a:spcPct val="50000"/>
              </a:spcBef>
              <a:buFontTx/>
              <a:buChar char="•"/>
            </a:pPr>
            <a:r>
              <a:rPr lang="en-US" altLang="en-US">
                <a:latin typeface="Arial" pitchFamily="34" charset="0"/>
              </a:rPr>
              <a:t> </a:t>
            </a:r>
            <a:r>
              <a:rPr lang="hr-HR" altLang="en-US">
                <a:latin typeface="Arial" pitchFamily="34" charset="0"/>
              </a:rPr>
              <a:t>Lako se izvršavaju, u ranoj fazi projektovanja sistema</a:t>
            </a:r>
            <a:endParaRPr lang="en-US" altLang="en-US">
              <a:latin typeface="Arial" pitchFamily="34" charset="0"/>
            </a:endParaRPr>
          </a:p>
        </p:txBody>
      </p:sp>
      <p:sp>
        <p:nvSpPr>
          <p:cNvPr id="53264" name="Rectangle 16"/>
          <p:cNvSpPr>
            <a:spLocks noChangeArrowheads="1"/>
          </p:cNvSpPr>
          <p:nvPr/>
        </p:nvSpPr>
        <p:spPr bwMode="auto">
          <a:xfrm>
            <a:off x="858838" y="5259388"/>
            <a:ext cx="2447925"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Tahoma" pitchFamily="34" charset="0"/>
                <a:cs typeface="Arial" pitchFamily="34" charset="0"/>
              </a:defRPr>
            </a:lvl1pPr>
            <a:lvl2pPr marL="742950" indent="-285750">
              <a:defRPr>
                <a:solidFill>
                  <a:schemeClr val="tx1"/>
                </a:solidFill>
                <a:latin typeface="Tahoma" pitchFamily="34" charset="0"/>
                <a:cs typeface="Arial" pitchFamily="34" charset="0"/>
              </a:defRPr>
            </a:lvl2pPr>
            <a:lvl3pPr marL="1143000" indent="-228600">
              <a:defRPr>
                <a:solidFill>
                  <a:schemeClr val="tx1"/>
                </a:solidFill>
                <a:latin typeface="Tahoma" pitchFamily="34" charset="0"/>
                <a:cs typeface="Arial" pitchFamily="34" charset="0"/>
              </a:defRPr>
            </a:lvl3pPr>
            <a:lvl4pPr marL="1600200" indent="-228600">
              <a:defRPr>
                <a:solidFill>
                  <a:schemeClr val="tx1"/>
                </a:solidFill>
                <a:latin typeface="Tahoma" pitchFamily="34" charset="0"/>
                <a:cs typeface="Arial" pitchFamily="34" charset="0"/>
              </a:defRPr>
            </a:lvl4pPr>
            <a:lvl5pPr marL="2057400" indent="-22860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spcBef>
                <a:spcPct val="50000"/>
              </a:spcBef>
              <a:buFontTx/>
              <a:buChar char="•"/>
            </a:pPr>
            <a:r>
              <a:rPr lang="en-US" altLang="en-US">
                <a:latin typeface="Arial" pitchFamily="34" charset="0"/>
              </a:rPr>
              <a:t> </a:t>
            </a:r>
            <a:r>
              <a:rPr lang="hr-HR" altLang="en-US">
                <a:latin typeface="Arial" pitchFamily="34" charset="0"/>
              </a:rPr>
              <a:t>Identifikuju vršne performanse i potencijalna uska grla</a:t>
            </a:r>
            <a:endParaRPr lang="en-US" altLang="en-US">
              <a:latin typeface="Arial" pitchFamily="34" charset="0"/>
            </a:endParaRPr>
          </a:p>
        </p:txBody>
      </p:sp>
      <p:sp>
        <p:nvSpPr>
          <p:cNvPr id="53265" name="Rectangle 17"/>
          <p:cNvSpPr>
            <a:spLocks noChangeArrowheads="1"/>
          </p:cNvSpPr>
          <p:nvPr/>
        </p:nvSpPr>
        <p:spPr bwMode="auto">
          <a:xfrm>
            <a:off x="6278563" y="2828925"/>
            <a:ext cx="244475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Tahoma" pitchFamily="34" charset="0"/>
                <a:cs typeface="Arial" pitchFamily="34" charset="0"/>
              </a:defRPr>
            </a:lvl1pPr>
            <a:lvl2pPr marL="742950" indent="-285750">
              <a:defRPr>
                <a:solidFill>
                  <a:schemeClr val="tx1"/>
                </a:solidFill>
                <a:latin typeface="Tahoma" pitchFamily="34" charset="0"/>
                <a:cs typeface="Arial" pitchFamily="34" charset="0"/>
              </a:defRPr>
            </a:lvl2pPr>
            <a:lvl3pPr marL="1143000" indent="-228600">
              <a:defRPr>
                <a:solidFill>
                  <a:schemeClr val="tx1"/>
                </a:solidFill>
                <a:latin typeface="Tahoma" pitchFamily="34" charset="0"/>
                <a:cs typeface="Arial" pitchFamily="34" charset="0"/>
              </a:defRPr>
            </a:lvl3pPr>
            <a:lvl4pPr marL="1600200" indent="-228600">
              <a:defRPr>
                <a:solidFill>
                  <a:schemeClr val="tx1"/>
                </a:solidFill>
                <a:latin typeface="Tahoma" pitchFamily="34" charset="0"/>
                <a:cs typeface="Arial" pitchFamily="34" charset="0"/>
              </a:defRPr>
            </a:lvl4pPr>
            <a:lvl5pPr marL="2057400" indent="-22860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buFontTx/>
              <a:buChar char="•"/>
            </a:pPr>
            <a:r>
              <a:rPr lang="en-US" altLang="en-US">
                <a:latin typeface="Arial" pitchFamily="34" charset="0"/>
              </a:rPr>
              <a:t> </a:t>
            </a:r>
            <a:r>
              <a:rPr lang="hr-HR" altLang="en-US">
                <a:latin typeface="Arial" pitchFamily="34" charset="0"/>
              </a:rPr>
              <a:t>manje reprezentativi</a:t>
            </a:r>
            <a:r>
              <a:rPr lang="en-US" altLang="en-US">
                <a:latin typeface="Arial" pitchFamily="34" charset="0"/>
              </a:rPr>
              <a:t>.</a:t>
            </a:r>
          </a:p>
        </p:txBody>
      </p:sp>
      <p:sp>
        <p:nvSpPr>
          <p:cNvPr id="53266" name="Rectangle 18"/>
          <p:cNvSpPr>
            <a:spLocks noChangeArrowheads="1"/>
          </p:cNvSpPr>
          <p:nvPr/>
        </p:nvSpPr>
        <p:spPr bwMode="auto">
          <a:xfrm>
            <a:off x="6180138" y="3894138"/>
            <a:ext cx="2582862"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Tahoma" pitchFamily="34" charset="0"/>
                <a:cs typeface="Arial" pitchFamily="34" charset="0"/>
              </a:defRPr>
            </a:lvl1pPr>
            <a:lvl2pPr marL="742950" indent="-285750">
              <a:defRPr>
                <a:solidFill>
                  <a:schemeClr val="tx1"/>
                </a:solidFill>
                <a:latin typeface="Tahoma" pitchFamily="34" charset="0"/>
                <a:cs typeface="Arial" pitchFamily="34" charset="0"/>
              </a:defRPr>
            </a:lvl2pPr>
            <a:lvl3pPr marL="1143000" indent="-228600">
              <a:defRPr>
                <a:solidFill>
                  <a:schemeClr val="tx1"/>
                </a:solidFill>
                <a:latin typeface="Tahoma" pitchFamily="34" charset="0"/>
                <a:cs typeface="Arial" pitchFamily="34" charset="0"/>
              </a:defRPr>
            </a:lvl3pPr>
            <a:lvl4pPr marL="1600200" indent="-228600">
              <a:defRPr>
                <a:solidFill>
                  <a:schemeClr val="tx1"/>
                </a:solidFill>
                <a:latin typeface="Tahoma" pitchFamily="34" charset="0"/>
                <a:cs typeface="Arial" pitchFamily="34" charset="0"/>
              </a:defRPr>
            </a:lvl4pPr>
            <a:lvl5pPr marL="2057400" indent="-22860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spcBef>
                <a:spcPct val="50000"/>
              </a:spcBef>
              <a:buFontTx/>
              <a:buChar char="•"/>
            </a:pPr>
            <a:r>
              <a:rPr lang="en-US" altLang="en-US">
                <a:latin typeface="Arial" pitchFamily="34" charset="0"/>
              </a:rPr>
              <a:t> </a:t>
            </a:r>
            <a:r>
              <a:rPr lang="hr-HR" altLang="en-US">
                <a:latin typeface="Arial" pitchFamily="34" charset="0"/>
              </a:rPr>
              <a:t>Lako je “prevariti” tj. projektovati hw tako da se dobiju dobre ocene</a:t>
            </a:r>
            <a:endParaRPr lang="en-US" altLang="en-US">
              <a:latin typeface="Arial" pitchFamily="34" charset="0"/>
            </a:endParaRPr>
          </a:p>
        </p:txBody>
      </p:sp>
      <p:sp>
        <p:nvSpPr>
          <p:cNvPr id="53267" name="Rectangle 19"/>
          <p:cNvSpPr>
            <a:spLocks noChangeArrowheads="1"/>
          </p:cNvSpPr>
          <p:nvPr/>
        </p:nvSpPr>
        <p:spPr bwMode="auto">
          <a:xfrm>
            <a:off x="5913438" y="4914900"/>
            <a:ext cx="2747962"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Tahoma" pitchFamily="34" charset="0"/>
                <a:cs typeface="Arial" pitchFamily="34" charset="0"/>
              </a:defRPr>
            </a:lvl1pPr>
            <a:lvl2pPr marL="742950" indent="-285750">
              <a:defRPr>
                <a:solidFill>
                  <a:schemeClr val="tx1"/>
                </a:solidFill>
                <a:latin typeface="Tahoma" pitchFamily="34" charset="0"/>
                <a:cs typeface="Arial" pitchFamily="34" charset="0"/>
              </a:defRPr>
            </a:lvl2pPr>
            <a:lvl3pPr marL="1143000" indent="-228600">
              <a:defRPr>
                <a:solidFill>
                  <a:schemeClr val="tx1"/>
                </a:solidFill>
                <a:latin typeface="Tahoma" pitchFamily="34" charset="0"/>
                <a:cs typeface="Arial" pitchFamily="34" charset="0"/>
              </a:defRPr>
            </a:lvl3pPr>
            <a:lvl4pPr marL="1600200" indent="-228600">
              <a:defRPr>
                <a:solidFill>
                  <a:schemeClr val="tx1"/>
                </a:solidFill>
                <a:latin typeface="Tahoma" pitchFamily="34" charset="0"/>
                <a:cs typeface="Arial" pitchFamily="34" charset="0"/>
              </a:defRPr>
            </a:lvl4pPr>
            <a:lvl5pPr marL="2057400" indent="-22860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spcBef>
                <a:spcPct val="50000"/>
              </a:spcBef>
              <a:buFontTx/>
              <a:buChar char="•"/>
            </a:pPr>
            <a:r>
              <a:rPr lang="en-US" altLang="en-US">
                <a:latin typeface="Arial" pitchFamily="34" charset="0"/>
              </a:rPr>
              <a:t> </a:t>
            </a:r>
            <a:r>
              <a:rPr lang="hr-HR" altLang="en-US">
                <a:latin typeface="Arial" pitchFamily="34" charset="0"/>
              </a:rPr>
              <a:t>Dobijene vršne performanse mogu biti mnogo bolje od onih dobijenih realnim aplikacijama</a:t>
            </a:r>
            <a:endParaRPr lang="en-US" altLang="en-US">
              <a:latin typeface="Arial" pitchFamily="34" charset="0"/>
            </a:endParaRPr>
          </a:p>
        </p:txBody>
      </p:sp>
      <p:sp>
        <p:nvSpPr>
          <p:cNvPr id="76820" name="Text Box 20"/>
          <p:cNvSpPr txBox="1">
            <a:spLocks noChangeArrowheads="1"/>
          </p:cNvSpPr>
          <p:nvPr/>
        </p:nvSpPr>
        <p:spPr bwMode="auto">
          <a:xfrm>
            <a:off x="1574800" y="255588"/>
            <a:ext cx="5562600" cy="579437"/>
          </a:xfrm>
          <a:prstGeom prst="rect">
            <a:avLst/>
          </a:prstGeom>
          <a:noFill/>
          <a:ln>
            <a:noFill/>
          </a:ln>
          <a:effectLst/>
        </p:spPr>
        <p:txBody>
          <a:bodyPr>
            <a:spAutoFit/>
          </a:bodyPr>
          <a:lstStyle/>
          <a:p>
            <a:pPr algn="ctr">
              <a:lnSpc>
                <a:spcPct val="80000"/>
              </a:lnSpc>
              <a:defRPr/>
            </a:pPr>
            <a:r>
              <a:rPr lang="hr-HR" altLang="en-US" sz="4000" b="1">
                <a:effectLst>
                  <a:outerShdw blurRad="38100" dist="38100" dir="2700000" algn="tl">
                    <a:srgbClr val="C0C0C0"/>
                  </a:outerShdw>
                </a:effectLst>
                <a:latin typeface="Times New Roman" pitchFamily="18" charset="0"/>
                <a:cs typeface="Arial" charset="0"/>
              </a:rPr>
              <a:t>Tipovi benchmarka</a:t>
            </a:r>
            <a:endParaRPr lang="en-US" altLang="en-US" sz="3600" b="1">
              <a:effectLst>
                <a:outerShdw blurRad="38100" dist="38100" dir="2700000" algn="tl">
                  <a:srgbClr val="C0C0C0"/>
                </a:outerShdw>
              </a:effectLst>
              <a:latin typeface="Times New Roman" pitchFamily="18" charset="0"/>
              <a:cs typeface="Arial" charset="0"/>
            </a:endParaRPr>
          </a:p>
        </p:txBody>
      </p:sp>
    </p:spTree>
    <p:extLst>
      <p:ext uri="{BB962C8B-B14F-4D97-AF65-F5344CB8AC3E}">
        <p14:creationId xmlns:p14="http://schemas.microsoft.com/office/powerpoint/2010/main" val="1384173126"/>
      </p:ext>
    </p:extLst>
  </p:cSld>
  <p:clrMapOvr>
    <a:masterClrMapping/>
  </p:clrMapOvr>
  <p:transition>
    <p:pull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F7593C-1CF2-4A55-80F3-F033A0EB8D51}"/>
              </a:ext>
            </a:extLst>
          </p:cNvPr>
          <p:cNvSpPr>
            <a:spLocks noGrp="1"/>
          </p:cNvSpPr>
          <p:nvPr>
            <p:ph type="title"/>
          </p:nvPr>
        </p:nvSpPr>
        <p:spPr>
          <a:xfrm>
            <a:off x="0" y="0"/>
            <a:ext cx="9144000" cy="584767"/>
          </a:xfrm>
        </p:spPr>
        <p:txBody>
          <a:bodyPr/>
          <a:lstStyle/>
          <a:p>
            <a:r>
              <a:rPr lang="sr-Latn-RS" sz="3200" dirty="0"/>
              <a:t>Performanse računara: vreme, vreme, vreme</a:t>
            </a:r>
          </a:p>
        </p:txBody>
      </p:sp>
      <p:sp>
        <p:nvSpPr>
          <p:cNvPr id="3" name="Content Placeholder 2">
            <a:extLst>
              <a:ext uri="{FF2B5EF4-FFF2-40B4-BE49-F238E27FC236}">
                <a16:creationId xmlns:a16="http://schemas.microsoft.com/office/drawing/2014/main" xmlns="" id="{1F5CA040-203C-438F-BEA3-67113E74A5EB}"/>
              </a:ext>
            </a:extLst>
          </p:cNvPr>
          <p:cNvSpPr>
            <a:spLocks noGrp="1"/>
          </p:cNvSpPr>
          <p:nvPr>
            <p:ph idx="1"/>
          </p:nvPr>
        </p:nvSpPr>
        <p:spPr/>
        <p:txBody>
          <a:bodyPr/>
          <a:lstStyle/>
          <a:p>
            <a:r>
              <a:rPr lang="sr-Latn-RS" dirty="0"/>
              <a:t>Vreme odziva (latencija)</a:t>
            </a:r>
          </a:p>
          <a:p>
            <a:pPr lvl="1"/>
            <a:r>
              <a:rPr lang="sr-Latn-RS" dirty="0"/>
              <a:t>koliko vremena je potrebno da se izvrši moj program?</a:t>
            </a:r>
          </a:p>
          <a:p>
            <a:pPr lvl="1"/>
            <a:r>
              <a:rPr lang="sr-Latn-RS" dirty="0"/>
              <a:t>koliko dugo treba da čekam da dobijem odgovor na upit iz baze podataka</a:t>
            </a:r>
          </a:p>
          <a:p>
            <a:r>
              <a:rPr lang="sr-Latn-RS" dirty="0"/>
              <a:t>Propusnost (throughput)</a:t>
            </a:r>
          </a:p>
          <a:p>
            <a:pPr lvl="1"/>
            <a:r>
              <a:rPr lang="sr-Latn-RS" dirty="0"/>
              <a:t>koliko posla u određenom vremenu može sistem da obavi? </a:t>
            </a:r>
          </a:p>
          <a:p>
            <a:pPr lvl="2"/>
            <a:r>
              <a:rPr lang="sr-Latn-RS" dirty="0"/>
              <a:t>obim obavljenog posla u jedinici vremena</a:t>
            </a:r>
          </a:p>
          <a:p>
            <a:pPr lvl="1"/>
            <a:r>
              <a:rPr lang="sr-Latn-RS" dirty="0"/>
              <a:t>ako se izvršava više programa (serveri) koliko je srednje vreme izvršenja programa</a:t>
            </a:r>
          </a:p>
          <a:p>
            <a:pPr lvl="1"/>
            <a:endParaRPr lang="sr-Latn-RS" dirty="0"/>
          </a:p>
          <a:p>
            <a:r>
              <a:rPr lang="sr-Latn-RS" dirty="0"/>
              <a:t>Ako zamenimo procesor bržim, na šta ćemo uticati?</a:t>
            </a:r>
          </a:p>
          <a:p>
            <a:r>
              <a:rPr lang="sr-Latn-RS" dirty="0"/>
              <a:t>Ako dodamo još jedan računar u laboratoriju za lab. vežbe, na šta ćemo uticati?</a:t>
            </a:r>
          </a:p>
        </p:txBody>
      </p:sp>
    </p:spTree>
    <p:extLst>
      <p:ext uri="{BB962C8B-B14F-4D97-AF65-F5344CB8AC3E}">
        <p14:creationId xmlns:p14="http://schemas.microsoft.com/office/powerpoint/2010/main" val="549766985"/>
      </p:ext>
    </p:extLst>
  </p:cSld>
  <p:clrMapOvr>
    <a:masterClrMapping/>
  </p:clrMapOvr>
  <p:transition>
    <p:pull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effectLst/>
              </a:rPr>
              <a:t>Moore-ov zakon</a:t>
            </a:r>
          </a:p>
        </p:txBody>
      </p:sp>
      <p:sp>
        <p:nvSpPr>
          <p:cNvPr id="317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a:lnSpc>
                <a:spcPct val="90000"/>
              </a:lnSpc>
            </a:pPr>
            <a:r>
              <a:rPr lang="sr-Latn-CS" altLang="en-US" sz="2000">
                <a:effectLst/>
              </a:rPr>
              <a:t>Kompjuterska tehnologija je učinila neverovatan napredak u poslednjih 60 godina od kada se pojavio prvi elektronski računar opšte namene.</a:t>
            </a:r>
          </a:p>
          <a:p>
            <a:pPr lvl="1">
              <a:lnSpc>
                <a:spcPct val="90000"/>
              </a:lnSpc>
            </a:pPr>
            <a:r>
              <a:rPr lang="sr-Latn-CS" altLang="en-US" sz="1600">
                <a:effectLst/>
              </a:rPr>
              <a:t>Danas se za manje od 1000 Eur može kupiti PC koji ima bolje performanse, više memorije i više prostora na disku od računara proizvedenog 80-ih godina 20. v. Koji je koštao milione dolara.</a:t>
            </a:r>
          </a:p>
          <a:p>
            <a:pPr>
              <a:lnSpc>
                <a:spcPct val="90000"/>
              </a:lnSpc>
            </a:pPr>
            <a:r>
              <a:rPr lang="en-US" altLang="en-US" sz="2000" b="1">
                <a:effectLst/>
              </a:rPr>
              <a:t>Moore-ov zakon </a:t>
            </a:r>
            <a:r>
              <a:rPr lang="sr-Latn-BA" altLang="en-US" sz="2000">
                <a:effectLst/>
              </a:rPr>
              <a:t>kaže</a:t>
            </a:r>
            <a:r>
              <a:rPr lang="sr-Latn-BA" altLang="en-US" sz="2000" b="1">
                <a:effectLst/>
              </a:rPr>
              <a:t> </a:t>
            </a:r>
            <a:r>
              <a:rPr lang="sr-Latn-BA" altLang="en-US" sz="2000">
                <a:effectLst/>
              </a:rPr>
              <a:t>da se tokom istorije računarstva broj</a:t>
            </a:r>
            <a:r>
              <a:rPr lang="sr-Latn-BA" altLang="en-US" sz="2000" b="1">
                <a:effectLst/>
              </a:rPr>
              <a:t> </a:t>
            </a:r>
            <a:r>
              <a:rPr lang="sr-Latn-BA" altLang="en-US" sz="2000">
                <a:effectLst/>
              </a:rPr>
              <a:t>tranzistora   na integrisanom kolu udvostručava približno svake 2 godine. </a:t>
            </a:r>
          </a:p>
          <a:p>
            <a:pPr lvl="1">
              <a:lnSpc>
                <a:spcPct val="90000"/>
              </a:lnSpc>
            </a:pPr>
            <a:r>
              <a:rPr lang="sr-Latn-BA" altLang="en-US" sz="1700">
                <a:effectLst/>
              </a:rPr>
              <a:t>Zakon je dobio ime po suosnivaču Intela, Gordon E. Moore, koji je ovoaj trend opisao u svom radu koji je publikovan 1965. god. </a:t>
            </a:r>
          </a:p>
          <a:p>
            <a:pPr lvl="1">
              <a:lnSpc>
                <a:spcPct val="90000"/>
              </a:lnSpc>
            </a:pPr>
            <a:r>
              <a:rPr lang="sr-Latn-BA" altLang="en-US" sz="1700">
                <a:effectLst/>
              </a:rPr>
              <a:t>Pokazalo se da je njegovo predviđanje prilično pouzdano. </a:t>
            </a:r>
          </a:p>
          <a:p>
            <a:pPr>
              <a:lnSpc>
                <a:spcPct val="90000"/>
              </a:lnSpc>
            </a:pPr>
            <a:r>
              <a:rPr lang="sr-Latn-BA" altLang="en-US" sz="2000">
                <a:effectLst/>
              </a:rPr>
              <a:t>Moore-ov zakon se danas koristi da opiše trend performansi  mnogih  elektronskih komponente</a:t>
            </a:r>
          </a:p>
          <a:p>
            <a:pPr lvl="1">
              <a:lnSpc>
                <a:spcPct val="90000"/>
              </a:lnSpc>
            </a:pPr>
            <a:r>
              <a:rPr lang="sr-Latn-BA" altLang="en-US" sz="1700">
                <a:effectLst/>
              </a:rPr>
              <a:t>Brzina procesiranja, kapacitet memorije, pa čak i broj piksela kod digitalne kamere.</a:t>
            </a:r>
          </a:p>
          <a:p>
            <a:pPr lvl="1">
              <a:lnSpc>
                <a:spcPct val="90000"/>
              </a:lnSpc>
            </a:pPr>
            <a:r>
              <a:rPr lang="sr-Latn-BA" altLang="en-US" sz="1700">
                <a:effectLst/>
              </a:rPr>
              <a:t>Sve promene su eksponencijalne.</a:t>
            </a:r>
          </a:p>
          <a:p>
            <a:pPr lvl="1">
              <a:lnSpc>
                <a:spcPct val="90000"/>
              </a:lnSpc>
            </a:pPr>
            <a:r>
              <a:rPr lang="sr-Latn-BA" altLang="en-US" sz="1700">
                <a:effectLst/>
              </a:rPr>
              <a:t>Smatralo se da će ovakav trend da se nastavi sve do 2015-2020. Međutim, od 2002 taj rast je sporiji i performanse se dupliraju na svake 3 godine.</a:t>
            </a:r>
            <a:endParaRPr lang="en-US" altLang="en-US" sz="1700">
              <a:effectLst/>
            </a:endParaRPr>
          </a:p>
          <a:p>
            <a:pPr lvl="1">
              <a:lnSpc>
                <a:spcPct val="90000"/>
              </a:lnSpc>
            </a:pPr>
            <a:endParaRPr lang="sr-Latn-CS" altLang="en-US" sz="1600">
              <a:effectLst/>
            </a:endParaRPr>
          </a:p>
          <a:p>
            <a:pPr>
              <a:lnSpc>
                <a:spcPct val="90000"/>
              </a:lnSpc>
            </a:pPr>
            <a:endParaRPr lang="en-US" altLang="en-US" sz="2000">
              <a:effectLst/>
            </a:endParaRPr>
          </a:p>
        </p:txBody>
      </p:sp>
    </p:spTree>
    <p:extLst>
      <p:ext uri="{BB962C8B-B14F-4D97-AF65-F5344CB8AC3E}">
        <p14:creationId xmlns:p14="http://schemas.microsoft.com/office/powerpoint/2010/main" val="6190123"/>
      </p:ext>
    </p:extLst>
  </p:cSld>
  <p:clrMapOvr>
    <a:masterClrMapping/>
  </p:clrMapOvr>
  <p:transition>
    <p:pull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5" descr="2000px-Transistor_Count_and_Moore%27s_Law_-_20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228600"/>
            <a:ext cx="7162800" cy="643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0199964"/>
      </p:ext>
    </p:extLst>
  </p:cSld>
  <p:clrMapOvr>
    <a:masterClrMapping/>
  </p:clrMapOvr>
  <p:transition>
    <p:pull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0" y="0"/>
            <a:ext cx="9144000" cy="579438"/>
          </a:xfrm>
        </p:spPr>
        <p:txBody>
          <a:bodyPr/>
          <a:lstStyle/>
          <a:p>
            <a:pPr>
              <a:defRPr/>
            </a:pPr>
            <a:r>
              <a:rPr lang="hr-HR" altLang="en-US" sz="3200" dirty="0"/>
              <a:t>Mere za ocenu performansi – vreme odziva</a:t>
            </a:r>
            <a:endParaRPr lang="en-US" altLang="en-US" sz="3200" dirty="0"/>
          </a:p>
        </p:txBody>
      </p:sp>
      <p:sp>
        <p:nvSpPr>
          <p:cNvPr id="62467" name="Rectangle 3"/>
          <p:cNvSpPr>
            <a:spLocks noGrp="1" noChangeArrowheads="1"/>
          </p:cNvSpPr>
          <p:nvPr>
            <p:ph type="body" idx="1"/>
          </p:nvPr>
        </p:nvSpPr>
        <p:spPr/>
        <p:txBody>
          <a:bodyPr/>
          <a:lstStyle/>
          <a:p>
            <a:pPr>
              <a:defRPr/>
            </a:pPr>
            <a:r>
              <a:rPr lang="hr-HR" altLang="en-US" dirty="0"/>
              <a:t>Vreme odziva (proteklo vreme)</a:t>
            </a:r>
          </a:p>
          <a:p>
            <a:pPr lvl="1">
              <a:defRPr/>
            </a:pPr>
            <a:r>
              <a:rPr lang="hr-HR" altLang="en-US" dirty="0"/>
              <a:t>vreme koje protekne od trenutka izdavanja zahteva do trenutka kada je zadatak izvršen (meri se u sec).</a:t>
            </a:r>
          </a:p>
          <a:p>
            <a:pPr lvl="1">
              <a:defRPr/>
            </a:pPr>
            <a:r>
              <a:rPr lang="hr-HR" altLang="en-US" dirty="0"/>
              <a:t>smatra se da je bolji onaj računar koji isti iznos posla obavi za kraće vreme</a:t>
            </a:r>
          </a:p>
          <a:p>
            <a:pPr lvl="1">
              <a:defRPr/>
            </a:pPr>
            <a:r>
              <a:rPr lang="hr-HR" altLang="en-US" dirty="0"/>
              <a:t>Vreme doziva obuhvata</a:t>
            </a:r>
          </a:p>
          <a:p>
            <a:pPr lvl="2">
              <a:defRPr/>
            </a:pPr>
            <a:r>
              <a:rPr lang="hr-HR" altLang="en-US" dirty="0"/>
              <a:t>korisničko procesorsko vreme</a:t>
            </a:r>
          </a:p>
          <a:p>
            <a:pPr lvl="2">
              <a:defRPr/>
            </a:pPr>
            <a:r>
              <a:rPr lang="hr-HR" altLang="en-US" dirty="0"/>
              <a:t>vreme pristupa memoriji</a:t>
            </a:r>
          </a:p>
          <a:p>
            <a:pPr lvl="2">
              <a:defRPr/>
            </a:pPr>
            <a:r>
              <a:rPr lang="hr-HR" altLang="en-US" dirty="0"/>
              <a:t>vreme pristupa diskovima</a:t>
            </a:r>
          </a:p>
          <a:p>
            <a:pPr lvl="2">
              <a:defRPr/>
            </a:pPr>
            <a:r>
              <a:rPr lang="hr-HR" altLang="en-US" dirty="0"/>
              <a:t>vreme potrebno za obavljanje U/I aktivnosti</a:t>
            </a:r>
          </a:p>
          <a:p>
            <a:pPr lvl="2">
              <a:defRPr/>
            </a:pPr>
            <a:r>
              <a:rPr lang="hr-HR" altLang="en-US" dirty="0"/>
              <a:t>dodatno vreme zbog poziva OS</a:t>
            </a:r>
          </a:p>
          <a:p>
            <a:pPr>
              <a:defRPr/>
            </a:pPr>
            <a:r>
              <a:rPr lang="hr-HR" altLang="en-US" dirty="0"/>
              <a:t>Performanse sistema koji izvršava odredjeni program</a:t>
            </a:r>
            <a:r>
              <a:rPr lang="hr-HR" altLang="en-US" dirty="0">
                <a:latin typeface="Arial" panose="020B0604020202020204" pitchFamily="34" charset="0"/>
              </a:rPr>
              <a:t> su obrnuto proporcionalne vremenu izvršen</a:t>
            </a:r>
            <a:r>
              <a:rPr lang="en-US" altLang="en-US" dirty="0">
                <a:latin typeface="Arial" panose="020B0604020202020204" pitchFamily="34" charset="0"/>
              </a:rPr>
              <a:t>j</a:t>
            </a:r>
            <a:r>
              <a:rPr lang="sr-Latn-RS" altLang="en-US" dirty="0">
                <a:latin typeface="Arial" panose="020B0604020202020204" pitchFamily="34" charset="0"/>
              </a:rPr>
              <a:t>a</a:t>
            </a:r>
            <a:endParaRPr lang="hr-HR" altLang="en-US" dirty="0">
              <a:latin typeface="Arial" panose="020B0604020202020204" pitchFamily="34" charset="0"/>
            </a:endParaRPr>
          </a:p>
          <a:p>
            <a:pPr lvl="1">
              <a:defRPr/>
            </a:pPr>
            <a:r>
              <a:rPr lang="hr-HR" altLang="en-US" dirty="0"/>
              <a:t>Performanse=1/Vreme_izvršenja</a:t>
            </a:r>
          </a:p>
        </p:txBody>
      </p:sp>
    </p:spTree>
    <p:extLst>
      <p:ext uri="{BB962C8B-B14F-4D97-AF65-F5344CB8AC3E}">
        <p14:creationId xmlns:p14="http://schemas.microsoft.com/office/powerpoint/2010/main" val="2319317298"/>
      </p:ext>
    </p:extLst>
  </p:cSld>
  <p:clrMapOvr>
    <a:masterClrMapping/>
  </p:clrMapOvr>
  <p:transition>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04" name="Rectangle 12"/>
          <p:cNvSpPr>
            <a:spLocks noGrp="1" noChangeArrowheads="1"/>
          </p:cNvSpPr>
          <p:nvPr>
            <p:ph type="title"/>
          </p:nvPr>
        </p:nvSpPr>
        <p:spPr>
          <a:xfrm>
            <a:off x="0" y="0"/>
            <a:ext cx="9144000" cy="584200"/>
          </a:xfrm>
        </p:spPr>
        <p:txBody>
          <a:bodyPr/>
          <a:lstStyle/>
          <a:p>
            <a:pPr>
              <a:defRPr/>
            </a:pPr>
            <a:r>
              <a:rPr lang="sr-Latn-RS" altLang="en-US" sz="3200" dirty="0"/>
              <a:t>Merenje vremena u višekorisničkom režimu</a:t>
            </a:r>
            <a:endParaRPr lang="en-US" altLang="en-US" sz="3200" dirty="0"/>
          </a:p>
        </p:txBody>
      </p:sp>
      <p:sp>
        <p:nvSpPr>
          <p:cNvPr id="84995" name="Rectangle 3"/>
          <p:cNvSpPr>
            <a:spLocks noGrp="1" noChangeArrowheads="1"/>
          </p:cNvSpPr>
          <p:nvPr>
            <p:ph type="body" idx="1"/>
          </p:nvPr>
        </p:nvSpPr>
        <p:spPr>
          <a:xfrm>
            <a:off x="0" y="708025"/>
            <a:ext cx="9144000" cy="2111375"/>
          </a:xfrm>
        </p:spPr>
        <p:txBody>
          <a:bodyPr/>
          <a:lstStyle/>
          <a:p>
            <a:pPr>
              <a:lnSpc>
                <a:spcPct val="90000"/>
              </a:lnSpc>
              <a:defRPr/>
            </a:pPr>
            <a:r>
              <a:rPr lang="sr-Latn-RS" altLang="en-US" sz="2000"/>
              <a:t>Računar često deli više korisnika, tj. izvršava više programa (recimo serveri)</a:t>
            </a:r>
          </a:p>
          <a:p>
            <a:pPr lvl="1">
              <a:lnSpc>
                <a:spcPct val="90000"/>
              </a:lnSpc>
              <a:defRPr/>
            </a:pPr>
            <a:r>
              <a:rPr lang="sr-Latn-RS" altLang="en-US" sz="1800"/>
              <a:t>U takvim slučajevima je mnogo bitnije da se poveća propusnost sistema (obavljeni obim posla u jedinici vremena), nego da se minimizira izvršenje jednog programa</a:t>
            </a:r>
          </a:p>
          <a:p>
            <a:pPr lvl="2">
              <a:lnSpc>
                <a:spcPct val="90000"/>
              </a:lnSpc>
              <a:defRPr/>
            </a:pPr>
            <a:r>
              <a:rPr lang="sr-Latn-RS" altLang="en-US" sz="1600"/>
              <a:t>za procenu ovih performansi koristi se aritmetička i težinska aritmetička sredina vremena izvršenja</a:t>
            </a:r>
          </a:p>
          <a:p>
            <a:pPr lvl="2">
              <a:lnSpc>
                <a:spcPct val="90000"/>
              </a:lnSpc>
              <a:defRPr/>
            </a:pPr>
            <a:endParaRPr lang="en-US" altLang="en-US" sz="1600"/>
          </a:p>
        </p:txBody>
      </p:sp>
      <p:graphicFrame>
        <p:nvGraphicFramePr>
          <p:cNvPr id="1026" name="Object 4"/>
          <p:cNvGraphicFramePr>
            <a:graphicFrameLocks noGrp="1" noChangeAspect="1"/>
          </p:cNvGraphicFramePr>
          <p:nvPr>
            <p:ph sz="half" idx="4294967295"/>
          </p:nvPr>
        </p:nvGraphicFramePr>
        <p:xfrm>
          <a:off x="0" y="3352800"/>
          <a:ext cx="2133600" cy="989013"/>
        </p:xfrm>
        <a:graphic>
          <a:graphicData uri="http://schemas.openxmlformats.org/presentationml/2006/ole">
            <mc:AlternateContent xmlns:mc="http://schemas.openxmlformats.org/markup-compatibility/2006">
              <mc:Choice xmlns:v="urn:schemas-microsoft-com:vml" Requires="v">
                <p:oleObj spid="_x0000_s1070" name="Equation" r:id="rId4" imgW="1040948" imgH="482391" progId="Equation.3">
                  <p:embed/>
                </p:oleObj>
              </mc:Choice>
              <mc:Fallback>
                <p:oleObj name="Equation" r:id="rId4" imgW="1040948" imgH="482391"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352800"/>
                        <a:ext cx="2133600" cy="989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00" name="Text Box 8"/>
          <p:cNvSpPr txBox="1">
            <a:spLocks noChangeArrowheads="1"/>
          </p:cNvSpPr>
          <p:nvPr/>
        </p:nvSpPr>
        <p:spPr bwMode="auto">
          <a:xfrm>
            <a:off x="3581400" y="3627438"/>
            <a:ext cx="4953000" cy="641350"/>
          </a:xfrm>
          <a:prstGeom prst="rect">
            <a:avLst/>
          </a:prstGeom>
          <a:noFill/>
          <a:ln>
            <a:noFill/>
          </a:ln>
          <a:effectLst/>
        </p:spPr>
        <p:txBody>
          <a:bodyPr anchor="b">
            <a:spAutoFit/>
          </a:bodyPr>
          <a:lstStyle/>
          <a:p>
            <a:pPr>
              <a:spcBef>
                <a:spcPct val="50000"/>
              </a:spcBef>
              <a:defRPr/>
            </a:pPr>
            <a:r>
              <a:rPr lang="sr-Latn-RS" altLang="en-US">
                <a:effectLst>
                  <a:outerShdw blurRad="38100" dist="38100" dir="2700000" algn="tl">
                    <a:srgbClr val="C0C0C0"/>
                  </a:outerShdw>
                </a:effectLst>
                <a:cs typeface="Arial" charset="0"/>
              </a:rPr>
              <a:t>gde je Ti vreme izvršenja i-tog programa, a </a:t>
            </a:r>
            <a:r>
              <a:rPr lang="sr-Latn-RS" altLang="en-US" i="1">
                <a:effectLst>
                  <a:outerShdw blurRad="38100" dist="38100" dir="2700000" algn="tl">
                    <a:srgbClr val="C0C0C0"/>
                  </a:outerShdw>
                </a:effectLst>
                <a:cs typeface="Arial" charset="0"/>
              </a:rPr>
              <a:t>n</a:t>
            </a:r>
            <a:r>
              <a:rPr lang="sr-Latn-RS" altLang="en-US">
                <a:effectLst>
                  <a:outerShdw blurRad="38100" dist="38100" dir="2700000" algn="tl">
                    <a:srgbClr val="C0C0C0"/>
                  </a:outerShdw>
                </a:effectLst>
                <a:cs typeface="Arial" charset="0"/>
              </a:rPr>
              <a:t> broj programa koji se izvršava</a:t>
            </a:r>
            <a:endParaRPr lang="en-US" altLang="en-US">
              <a:effectLst>
                <a:outerShdw blurRad="38100" dist="38100" dir="2700000" algn="tl">
                  <a:srgbClr val="C0C0C0"/>
                </a:outerShdw>
              </a:effectLst>
              <a:cs typeface="Arial" charset="0"/>
            </a:endParaRPr>
          </a:p>
        </p:txBody>
      </p:sp>
      <p:graphicFrame>
        <p:nvGraphicFramePr>
          <p:cNvPr id="1027" name="Object 9"/>
          <p:cNvGraphicFramePr>
            <a:graphicFrameLocks noGrp="1" noChangeAspect="1"/>
          </p:cNvGraphicFramePr>
          <p:nvPr>
            <p:ph sz="half" idx="4294967295"/>
          </p:nvPr>
        </p:nvGraphicFramePr>
        <p:xfrm>
          <a:off x="457200" y="5029200"/>
          <a:ext cx="1795463" cy="1509713"/>
        </p:xfrm>
        <a:graphic>
          <a:graphicData uri="http://schemas.openxmlformats.org/presentationml/2006/ole">
            <mc:AlternateContent xmlns:mc="http://schemas.openxmlformats.org/markup-compatibility/2006">
              <mc:Choice xmlns:v="urn:schemas-microsoft-com:vml" Requires="v">
                <p:oleObj spid="_x0000_s1071" name="Equation" r:id="rId6" imgW="1117600" imgH="939800" progId="Equation.3">
                  <p:embed/>
                </p:oleObj>
              </mc:Choice>
              <mc:Fallback>
                <p:oleObj name="Equation" r:id="rId6" imgW="1117600" imgH="939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5029200"/>
                        <a:ext cx="1795463" cy="150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05" name="Text Box 13"/>
          <p:cNvSpPr txBox="1">
            <a:spLocks noChangeArrowheads="1"/>
          </p:cNvSpPr>
          <p:nvPr/>
        </p:nvSpPr>
        <p:spPr bwMode="auto">
          <a:xfrm>
            <a:off x="3565525" y="5016500"/>
            <a:ext cx="5045075" cy="641350"/>
          </a:xfrm>
          <a:prstGeom prst="rect">
            <a:avLst/>
          </a:prstGeom>
          <a:noFill/>
          <a:ln>
            <a:noFill/>
          </a:ln>
          <a:effectLst/>
        </p:spPr>
        <p:txBody>
          <a:bodyPr anchor="b">
            <a:spAutoFit/>
          </a:bodyPr>
          <a:lstStyle/>
          <a:p>
            <a:pPr>
              <a:defRPr/>
            </a:pPr>
            <a:r>
              <a:rPr lang="sr-Latn-RS" altLang="en-US">
                <a:effectLst>
                  <a:outerShdw blurRad="38100" dist="38100" dir="2700000" algn="tl">
                    <a:srgbClr val="C0C0C0"/>
                  </a:outerShdw>
                </a:effectLst>
                <a:cs typeface="Arial" charset="0"/>
              </a:rPr>
              <a:t>gde je w</a:t>
            </a:r>
            <a:r>
              <a:rPr lang="sr-Latn-RS" altLang="en-US" baseline="-25000">
                <a:effectLst>
                  <a:outerShdw blurRad="38100" dist="38100" dir="2700000" algn="tl">
                    <a:srgbClr val="C0C0C0"/>
                  </a:outerShdw>
                </a:effectLst>
                <a:cs typeface="Arial" charset="0"/>
              </a:rPr>
              <a:t>i</a:t>
            </a:r>
            <a:r>
              <a:rPr lang="sr-Latn-RS" altLang="en-US">
                <a:effectLst>
                  <a:outerShdw blurRad="38100" dist="38100" dir="2700000" algn="tl">
                    <a:srgbClr val="C0C0C0"/>
                  </a:outerShdw>
                </a:effectLst>
                <a:cs typeface="Arial" charset="0"/>
              </a:rPr>
              <a:t> težina, tj. broj izvršavanja </a:t>
            </a:r>
            <a:r>
              <a:rPr lang="sr-Latn-RS" altLang="en-US" i="1">
                <a:effectLst>
                  <a:outerShdw blurRad="38100" dist="38100" dir="2700000" algn="tl">
                    <a:srgbClr val="C0C0C0"/>
                  </a:outerShdw>
                </a:effectLst>
                <a:cs typeface="Arial" charset="0"/>
              </a:rPr>
              <a:t>i</a:t>
            </a:r>
            <a:r>
              <a:rPr lang="sr-Latn-RS" altLang="en-US">
                <a:effectLst>
                  <a:outerShdw blurRad="38100" dist="38100" dir="2700000" algn="tl">
                    <a:srgbClr val="C0C0C0"/>
                  </a:outerShdw>
                </a:effectLst>
                <a:cs typeface="Arial" charset="0"/>
              </a:rPr>
              <a:t>-tog programa , a </a:t>
            </a:r>
            <a:r>
              <a:rPr lang="sr-Latn-RS" altLang="en-US" i="1">
                <a:effectLst>
                  <a:outerShdw blurRad="38100" dist="38100" dir="2700000" algn="tl">
                    <a:srgbClr val="C0C0C0"/>
                  </a:outerShdw>
                </a:effectLst>
                <a:cs typeface="Arial" charset="0"/>
              </a:rPr>
              <a:t>m</a:t>
            </a:r>
            <a:r>
              <a:rPr lang="sr-Latn-RS" altLang="en-US">
                <a:effectLst>
                  <a:outerShdw blurRad="38100" dist="38100" dir="2700000" algn="tl">
                    <a:srgbClr val="C0C0C0"/>
                  </a:outerShdw>
                </a:effectLst>
                <a:cs typeface="Arial" charset="0"/>
              </a:rPr>
              <a:t> broj različitih programa</a:t>
            </a:r>
            <a:endParaRPr lang="en-US" altLang="en-US">
              <a:effectLst>
                <a:outerShdw blurRad="38100" dist="38100" dir="2700000" algn="tl">
                  <a:srgbClr val="C0C0C0"/>
                </a:outerShdw>
              </a:effectLst>
              <a:cs typeface="Arial" charset="0"/>
            </a:endParaRPr>
          </a:p>
        </p:txBody>
      </p:sp>
    </p:spTree>
    <p:extLst>
      <p:ext uri="{BB962C8B-B14F-4D97-AF65-F5344CB8AC3E}">
        <p14:creationId xmlns:p14="http://schemas.microsoft.com/office/powerpoint/2010/main" val="2685306168"/>
      </p:ext>
    </p:extLst>
  </p:cSld>
  <p:clrMapOvr>
    <a:masterClrMapping/>
  </p:clrMapOvr>
  <p:transition>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p:txBody>
          <a:bodyPr/>
          <a:lstStyle/>
          <a:p>
            <a:pPr>
              <a:defRPr/>
            </a:pPr>
            <a:r>
              <a:rPr lang="sr-Latn-RS" altLang="en-US"/>
              <a:t>Primer</a:t>
            </a:r>
            <a:endParaRPr lang="en-US" altLang="en-US"/>
          </a:p>
        </p:txBody>
      </p:sp>
      <p:sp>
        <p:nvSpPr>
          <p:cNvPr id="38915" name="Rectangle 5"/>
          <p:cNvSpPr>
            <a:spLocks noChangeArrowheads="1"/>
          </p:cNvSpPr>
          <p:nvPr/>
        </p:nvSpPr>
        <p:spPr bwMode="auto">
          <a:xfrm>
            <a:off x="304800" y="838200"/>
            <a:ext cx="8001000"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tabLst>
                <a:tab pos="457200" algn="l"/>
              </a:tabLst>
              <a:defRPr>
                <a:solidFill>
                  <a:schemeClr val="tx1"/>
                </a:solidFill>
                <a:latin typeface="Tahoma" pitchFamily="34" charset="0"/>
                <a:cs typeface="Arial" pitchFamily="34" charset="0"/>
              </a:defRPr>
            </a:lvl1pPr>
            <a:lvl2pPr marL="742950" indent="-285750">
              <a:tabLst>
                <a:tab pos="457200" algn="l"/>
              </a:tabLst>
              <a:defRPr>
                <a:solidFill>
                  <a:schemeClr val="tx1"/>
                </a:solidFill>
                <a:latin typeface="Tahoma" pitchFamily="34" charset="0"/>
                <a:cs typeface="Arial" pitchFamily="34" charset="0"/>
              </a:defRPr>
            </a:lvl2pPr>
            <a:lvl3pPr marL="1143000" indent="-228600">
              <a:tabLst>
                <a:tab pos="457200" algn="l"/>
              </a:tabLst>
              <a:defRPr>
                <a:solidFill>
                  <a:schemeClr val="tx1"/>
                </a:solidFill>
                <a:latin typeface="Tahoma" pitchFamily="34" charset="0"/>
                <a:cs typeface="Arial" pitchFamily="34" charset="0"/>
              </a:defRPr>
            </a:lvl3pPr>
            <a:lvl4pPr marL="1600200" indent="-228600">
              <a:tabLst>
                <a:tab pos="457200" algn="l"/>
              </a:tabLst>
              <a:defRPr>
                <a:solidFill>
                  <a:schemeClr val="tx1"/>
                </a:solidFill>
                <a:latin typeface="Tahoma" pitchFamily="34" charset="0"/>
                <a:cs typeface="Arial" pitchFamily="34" charset="0"/>
              </a:defRPr>
            </a:lvl4pPr>
            <a:lvl5pPr marL="2057400" indent="-228600">
              <a:tabLst>
                <a:tab pos="457200" algn="l"/>
              </a:tabLst>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tabLst>
                <a:tab pos="457200" algn="l"/>
              </a:tabLs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tabLst>
                <a:tab pos="457200" algn="l"/>
              </a:tabLs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tabLst>
                <a:tab pos="457200" algn="l"/>
              </a:tabLs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tabLst>
                <a:tab pos="457200" algn="l"/>
              </a:tabLst>
              <a:defRPr>
                <a:solidFill>
                  <a:schemeClr val="tx1"/>
                </a:solidFill>
                <a:latin typeface="Tahoma" pitchFamily="34" charset="0"/>
                <a:cs typeface="Arial" pitchFamily="34" charset="0"/>
              </a:defRPr>
            </a:lvl9pPr>
          </a:lstStyle>
          <a:p>
            <a:pPr eaLnBrk="1" hangingPunct="1"/>
            <a:r>
              <a:rPr lang="en-US" altLang="en-US" sz="1600">
                <a:latin typeface="Arial" pitchFamily="34" charset="0"/>
                <a:cs typeface="Times New Roman" pitchFamily="18" charset="0"/>
              </a:rPr>
              <a:t>Programi P1 i P2 izvršavaju se na tri računara A,B i C. Vremena izvršenja programa prikazana su u tabeli.</a:t>
            </a:r>
            <a:endParaRPr lang="en-US" altLang="en-US" sz="1600">
              <a:latin typeface="Arial" pitchFamily="34" charset="0"/>
            </a:endParaRPr>
          </a:p>
          <a:p>
            <a:r>
              <a:rPr lang="en-US" altLang="en-US" sz="1600">
                <a:latin typeface="Arial" pitchFamily="34" charset="0"/>
                <a:cs typeface="Times New Roman" pitchFamily="18" charset="0"/>
              </a:rPr>
              <a:t>Odrediti </a:t>
            </a:r>
            <a:endParaRPr lang="en-US" altLang="en-US" sz="1600">
              <a:latin typeface="Arial" pitchFamily="34" charset="0"/>
            </a:endParaRPr>
          </a:p>
          <a:p>
            <a:pPr>
              <a:buFont typeface="Symbol" pitchFamily="18" charset="2"/>
              <a:buChar char=""/>
            </a:pPr>
            <a:r>
              <a:rPr lang="en-US" altLang="en-US" sz="1600">
                <a:latin typeface="Arial" pitchFamily="34" charset="0"/>
                <a:cs typeface="Times New Roman" pitchFamily="18" charset="0"/>
              </a:rPr>
              <a:t>ukupno vreme izvršenja ovih programa na računarima A, B i C</a:t>
            </a:r>
            <a:endParaRPr lang="en-US" altLang="en-US" sz="1600">
              <a:latin typeface="Arial" pitchFamily="34" charset="0"/>
            </a:endParaRPr>
          </a:p>
          <a:p>
            <a:pPr>
              <a:buFont typeface="Symbol" pitchFamily="18" charset="2"/>
              <a:buChar char=""/>
            </a:pPr>
            <a:r>
              <a:rPr lang="en-US" altLang="en-US" sz="1600">
                <a:latin typeface="Arial" pitchFamily="34" charset="0"/>
                <a:cs typeface="Times New Roman" pitchFamily="18" charset="0"/>
              </a:rPr>
              <a:t>aritmetičku sredinu vremena izvršenja</a:t>
            </a:r>
            <a:endParaRPr lang="en-US" altLang="en-US" sz="1600">
              <a:latin typeface="Arial" pitchFamily="34" charset="0"/>
            </a:endParaRPr>
          </a:p>
          <a:p>
            <a:pPr>
              <a:buFont typeface="Symbol" pitchFamily="18" charset="2"/>
              <a:buChar char=""/>
            </a:pPr>
            <a:r>
              <a:rPr lang="en-US" altLang="en-US" sz="1600">
                <a:latin typeface="Arial" pitchFamily="34" charset="0"/>
                <a:cs typeface="Times New Roman" pitchFamily="18" charset="0"/>
              </a:rPr>
              <a:t>težinsku sredinu vremena izvršenja ako se program P1 izvršava 20 puta, P2 jednom</a:t>
            </a:r>
            <a:endParaRPr lang="en-US" altLang="en-US" sz="1600">
              <a:latin typeface="Arial" pitchFamily="34" charset="0"/>
            </a:endParaRPr>
          </a:p>
          <a:p>
            <a:pPr>
              <a:buFont typeface="Symbol" pitchFamily="18" charset="2"/>
              <a:buChar char=""/>
            </a:pPr>
            <a:r>
              <a:rPr lang="en-US" altLang="en-US" sz="1600">
                <a:latin typeface="Arial" pitchFamily="34" charset="0"/>
                <a:cs typeface="Times New Roman" pitchFamily="18" charset="0"/>
              </a:rPr>
              <a:t>težinsku sredinu vremena izvršenja ako se program P1 izvrašva 20 puta a P2 10 puta</a:t>
            </a:r>
            <a:endParaRPr lang="en-US" altLang="en-US" sz="1600">
              <a:latin typeface="Arial" pitchFamily="34" charset="0"/>
            </a:endParaRPr>
          </a:p>
        </p:txBody>
      </p:sp>
      <p:graphicFrame>
        <p:nvGraphicFramePr>
          <p:cNvPr id="31801" name="Group 57"/>
          <p:cNvGraphicFramePr>
            <a:graphicFrameLocks noGrp="1"/>
          </p:cNvGraphicFramePr>
          <p:nvPr/>
        </p:nvGraphicFramePr>
        <p:xfrm>
          <a:off x="1828800" y="3429000"/>
          <a:ext cx="6400800" cy="2468579"/>
        </p:xfrm>
        <a:graphic>
          <a:graphicData uri="http://schemas.openxmlformats.org/drawingml/2006/table">
            <a:tbl>
              <a:tblPr/>
              <a:tblGrid>
                <a:gridCol w="342900">
                  <a:extLst>
                    <a:ext uri="{9D8B030D-6E8A-4147-A177-3AD203B41FA5}">
                      <a16:colId xmlns:a16="http://schemas.microsoft.com/office/drawing/2014/main" xmlns="" val="20000"/>
                    </a:ext>
                  </a:extLst>
                </a:gridCol>
                <a:gridCol w="2759075">
                  <a:extLst>
                    <a:ext uri="{9D8B030D-6E8A-4147-A177-3AD203B41FA5}">
                      <a16:colId xmlns:a16="http://schemas.microsoft.com/office/drawing/2014/main" xmlns="" val="20001"/>
                    </a:ext>
                  </a:extLst>
                </a:gridCol>
                <a:gridCol w="1106488">
                  <a:extLst>
                    <a:ext uri="{9D8B030D-6E8A-4147-A177-3AD203B41FA5}">
                      <a16:colId xmlns:a16="http://schemas.microsoft.com/office/drawing/2014/main" xmlns="" val="20002"/>
                    </a:ext>
                  </a:extLst>
                </a:gridCol>
                <a:gridCol w="1095375">
                  <a:extLst>
                    <a:ext uri="{9D8B030D-6E8A-4147-A177-3AD203B41FA5}">
                      <a16:colId xmlns:a16="http://schemas.microsoft.com/office/drawing/2014/main" xmlns="" val="20003"/>
                    </a:ext>
                  </a:extLst>
                </a:gridCol>
                <a:gridCol w="1096962">
                  <a:extLst>
                    <a:ext uri="{9D8B030D-6E8A-4147-A177-3AD203B41FA5}">
                      <a16:colId xmlns:a16="http://schemas.microsoft.com/office/drawing/2014/main" xmlns="" val="20004"/>
                    </a:ext>
                  </a:extLst>
                </a:gridCol>
              </a:tblGrid>
              <a:tr h="457055">
                <a:tc>
                  <a:txBody>
                    <a:bodyPr/>
                    <a:lstStyle>
                      <a:lvl1pPr>
                        <a:spcBef>
                          <a:spcPct val="20000"/>
                        </a:spcBef>
                        <a:buClr>
                          <a:schemeClr val="accent1"/>
                        </a:buClr>
                        <a:buSzPct val="85000"/>
                        <a:buFont typeface="Wingdings 2" panose="05020102010507070707" pitchFamily="18" charset="2"/>
                        <a:defRPr kumimoji="1" sz="24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defRPr kumimoji="1" sz="21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defRPr kumimoji="1">
                          <a:solidFill>
                            <a:schemeClr val="tx1"/>
                          </a:solidFill>
                          <a:latin typeface="Tahoma" panose="020B0604030504040204" pitchFamily="34" charset="0"/>
                        </a:defRPr>
                      </a:lvl3pPr>
                      <a:lvl4pPr marL="1600200" indent="-228600">
                        <a:spcBef>
                          <a:spcPct val="20000"/>
                        </a:spcBef>
                        <a:defRPr kumimoji="1" sz="1600">
                          <a:solidFill>
                            <a:schemeClr val="tx1"/>
                          </a:solidFill>
                          <a:latin typeface="Tahoma" panose="020B0604030504040204" pitchFamily="34" charset="0"/>
                        </a:defRPr>
                      </a:lvl4pPr>
                      <a:lvl5pPr marL="2057400" indent="-228600">
                        <a:spcBef>
                          <a:spcPct val="20000"/>
                        </a:spcBef>
                        <a:defRPr kumimoji="1" sz="1600">
                          <a:solidFill>
                            <a:schemeClr val="tx1"/>
                          </a:solidFill>
                          <a:latin typeface="Tahoma" panose="020B0604030504040204" pitchFamily="34" charset="0"/>
                        </a:defRPr>
                      </a:lvl5pPr>
                      <a:lvl6pPr marL="2514600" indent="-228600" eaLnBrk="0" fontAlgn="base" hangingPunct="0">
                        <a:spcBef>
                          <a:spcPct val="20000"/>
                        </a:spcBef>
                        <a:spcAft>
                          <a:spcPct val="0"/>
                        </a:spcAft>
                        <a:defRPr kumimoji="1" sz="1600">
                          <a:solidFill>
                            <a:schemeClr val="tx1"/>
                          </a:solidFill>
                          <a:latin typeface="Tahoma" panose="020B0604030504040204" pitchFamily="34" charset="0"/>
                        </a:defRPr>
                      </a:lvl6pPr>
                      <a:lvl7pPr marL="2971800" indent="-228600" eaLnBrk="0" fontAlgn="base" hangingPunct="0">
                        <a:spcBef>
                          <a:spcPct val="20000"/>
                        </a:spcBef>
                        <a:spcAft>
                          <a:spcPct val="0"/>
                        </a:spcAft>
                        <a:defRPr kumimoji="1" sz="1600">
                          <a:solidFill>
                            <a:schemeClr val="tx1"/>
                          </a:solidFill>
                          <a:latin typeface="Tahoma" panose="020B0604030504040204" pitchFamily="34" charset="0"/>
                        </a:defRPr>
                      </a:lvl7pPr>
                      <a:lvl8pPr marL="3429000" indent="-228600" eaLnBrk="0" fontAlgn="base" hangingPunct="0">
                        <a:spcBef>
                          <a:spcPct val="20000"/>
                        </a:spcBef>
                        <a:spcAft>
                          <a:spcPct val="0"/>
                        </a:spcAft>
                        <a:defRPr kumimoji="1" sz="1600">
                          <a:solidFill>
                            <a:schemeClr val="tx1"/>
                          </a:solidFill>
                          <a:latin typeface="Tahoma" panose="020B0604030504040204" pitchFamily="34" charset="0"/>
                        </a:defRPr>
                      </a:lvl8pPr>
                      <a:lvl9pPr marL="3886200" indent="-228600" eaLnBrk="0" fontAlgn="base" hangingPunct="0">
                        <a:spcBef>
                          <a:spcPct val="20000"/>
                        </a:spcBef>
                        <a:spcAft>
                          <a:spcPct val="0"/>
                        </a:spcAft>
                        <a:defRPr kumimoji="1" sz="1600">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85000"/>
                        <a:buFont typeface="Wingdings 2" panose="05020102010507070707" pitchFamily="18" charset="2"/>
                        <a:buNone/>
                        <a:tabLst/>
                      </a:pPr>
                      <a:endParaRPr kumimoji="1" lang="en-US" altLang="en-US" sz="1600" b="0" i="0" u="none" strike="noStrike" cap="none" normalizeH="0" baseline="0">
                        <a:ln>
                          <a:noFill/>
                        </a:ln>
                        <a:solidFill>
                          <a:schemeClr val="accent1"/>
                        </a:solidFill>
                        <a:effectLst>
                          <a:outerShdw blurRad="38100" dist="38100" dir="2700000" algn="tl">
                            <a:srgbClr val="C0C0C0"/>
                          </a:outerShdw>
                        </a:effectLst>
                        <a:latin typeface="Tahoma" panose="020B0604030504040204" pitchFamily="34" charset="0"/>
                        <a:cs typeface="Arial" panose="020B0604020202020204" pitchFamily="34"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2" panose="05020102010507070707" pitchFamily="18" charset="2"/>
                        <a:defRPr kumimoji="1" sz="24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defRPr kumimoji="1" sz="21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defRPr kumimoji="1">
                          <a:solidFill>
                            <a:schemeClr val="tx1"/>
                          </a:solidFill>
                          <a:latin typeface="Tahoma" panose="020B0604030504040204" pitchFamily="34" charset="0"/>
                        </a:defRPr>
                      </a:lvl3pPr>
                      <a:lvl4pPr marL="1600200" indent="-228600">
                        <a:spcBef>
                          <a:spcPct val="20000"/>
                        </a:spcBef>
                        <a:defRPr kumimoji="1" sz="1600">
                          <a:solidFill>
                            <a:schemeClr val="tx1"/>
                          </a:solidFill>
                          <a:latin typeface="Tahoma" panose="020B0604030504040204" pitchFamily="34" charset="0"/>
                        </a:defRPr>
                      </a:lvl4pPr>
                      <a:lvl5pPr marL="2057400" indent="-228600">
                        <a:spcBef>
                          <a:spcPct val="20000"/>
                        </a:spcBef>
                        <a:defRPr kumimoji="1" sz="1600">
                          <a:solidFill>
                            <a:schemeClr val="tx1"/>
                          </a:solidFill>
                          <a:latin typeface="Tahoma" panose="020B0604030504040204" pitchFamily="34" charset="0"/>
                        </a:defRPr>
                      </a:lvl5pPr>
                      <a:lvl6pPr marL="2514600" indent="-228600" eaLnBrk="0" fontAlgn="base" hangingPunct="0">
                        <a:spcBef>
                          <a:spcPct val="20000"/>
                        </a:spcBef>
                        <a:spcAft>
                          <a:spcPct val="0"/>
                        </a:spcAft>
                        <a:defRPr kumimoji="1" sz="1600">
                          <a:solidFill>
                            <a:schemeClr val="tx1"/>
                          </a:solidFill>
                          <a:latin typeface="Tahoma" panose="020B0604030504040204" pitchFamily="34" charset="0"/>
                        </a:defRPr>
                      </a:lvl6pPr>
                      <a:lvl7pPr marL="2971800" indent="-228600" eaLnBrk="0" fontAlgn="base" hangingPunct="0">
                        <a:spcBef>
                          <a:spcPct val="20000"/>
                        </a:spcBef>
                        <a:spcAft>
                          <a:spcPct val="0"/>
                        </a:spcAft>
                        <a:defRPr kumimoji="1" sz="1600">
                          <a:solidFill>
                            <a:schemeClr val="tx1"/>
                          </a:solidFill>
                          <a:latin typeface="Tahoma" panose="020B0604030504040204" pitchFamily="34" charset="0"/>
                        </a:defRPr>
                      </a:lvl7pPr>
                      <a:lvl8pPr marL="3429000" indent="-228600" eaLnBrk="0" fontAlgn="base" hangingPunct="0">
                        <a:spcBef>
                          <a:spcPct val="20000"/>
                        </a:spcBef>
                        <a:spcAft>
                          <a:spcPct val="0"/>
                        </a:spcAft>
                        <a:defRPr kumimoji="1" sz="1600">
                          <a:solidFill>
                            <a:schemeClr val="tx1"/>
                          </a:solidFill>
                          <a:latin typeface="Tahoma" panose="020B0604030504040204" pitchFamily="34" charset="0"/>
                        </a:defRPr>
                      </a:lvl8pPr>
                      <a:lvl9pPr marL="3886200" indent="-228600" eaLnBrk="0" fontAlgn="base" hangingPunct="0">
                        <a:spcBef>
                          <a:spcPct val="20000"/>
                        </a:spcBef>
                        <a:spcAft>
                          <a:spcPct val="0"/>
                        </a:spcAft>
                        <a:defRPr kumimoji="1" sz="1600">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85000"/>
                        <a:buFont typeface="Wingdings 2" panose="05020102010507070707" pitchFamily="18" charset="2"/>
                        <a:buNone/>
                        <a:tabLst/>
                      </a:pPr>
                      <a:endParaRPr kumimoji="1" lang="en-US" altLang="en-US" sz="1600" b="0" i="0" u="none" strike="noStrike" cap="none" normalizeH="0" baseline="0">
                        <a:ln>
                          <a:noFill/>
                        </a:ln>
                        <a:solidFill>
                          <a:schemeClr val="accent1"/>
                        </a:solidFill>
                        <a:effectLst>
                          <a:outerShdw blurRad="38100" dist="38100" dir="2700000" algn="tl">
                            <a:srgbClr val="C0C0C0"/>
                          </a:outerShdw>
                        </a:effectLst>
                        <a:latin typeface="Tahoma" panose="020B0604030504040204" pitchFamily="34" charset="0"/>
                        <a:cs typeface="Arial" panose="020B0604020202020204" pitchFamily="34"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2" panose="05020102010507070707" pitchFamily="18" charset="2"/>
                        <a:defRPr kumimoji="1" sz="24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defRPr kumimoji="1" sz="21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defRPr kumimoji="1">
                          <a:solidFill>
                            <a:schemeClr val="tx1"/>
                          </a:solidFill>
                          <a:latin typeface="Tahoma" panose="020B0604030504040204" pitchFamily="34" charset="0"/>
                        </a:defRPr>
                      </a:lvl3pPr>
                      <a:lvl4pPr marL="1600200" indent="-228600">
                        <a:spcBef>
                          <a:spcPct val="20000"/>
                        </a:spcBef>
                        <a:defRPr kumimoji="1" sz="1600">
                          <a:solidFill>
                            <a:schemeClr val="tx1"/>
                          </a:solidFill>
                          <a:latin typeface="Tahoma" panose="020B0604030504040204" pitchFamily="34" charset="0"/>
                        </a:defRPr>
                      </a:lvl4pPr>
                      <a:lvl5pPr marL="2057400" indent="-228600">
                        <a:spcBef>
                          <a:spcPct val="20000"/>
                        </a:spcBef>
                        <a:defRPr kumimoji="1" sz="1600">
                          <a:solidFill>
                            <a:schemeClr val="tx1"/>
                          </a:solidFill>
                          <a:latin typeface="Tahoma" panose="020B0604030504040204" pitchFamily="34" charset="0"/>
                        </a:defRPr>
                      </a:lvl5pPr>
                      <a:lvl6pPr marL="2514600" indent="-228600" eaLnBrk="0" fontAlgn="base" hangingPunct="0">
                        <a:spcBef>
                          <a:spcPct val="20000"/>
                        </a:spcBef>
                        <a:spcAft>
                          <a:spcPct val="0"/>
                        </a:spcAft>
                        <a:defRPr kumimoji="1" sz="1600">
                          <a:solidFill>
                            <a:schemeClr val="tx1"/>
                          </a:solidFill>
                          <a:latin typeface="Tahoma" panose="020B0604030504040204" pitchFamily="34" charset="0"/>
                        </a:defRPr>
                      </a:lvl6pPr>
                      <a:lvl7pPr marL="2971800" indent="-228600" eaLnBrk="0" fontAlgn="base" hangingPunct="0">
                        <a:spcBef>
                          <a:spcPct val="20000"/>
                        </a:spcBef>
                        <a:spcAft>
                          <a:spcPct val="0"/>
                        </a:spcAft>
                        <a:defRPr kumimoji="1" sz="1600">
                          <a:solidFill>
                            <a:schemeClr val="tx1"/>
                          </a:solidFill>
                          <a:latin typeface="Tahoma" panose="020B0604030504040204" pitchFamily="34" charset="0"/>
                        </a:defRPr>
                      </a:lvl7pPr>
                      <a:lvl8pPr marL="3429000" indent="-228600" eaLnBrk="0" fontAlgn="base" hangingPunct="0">
                        <a:spcBef>
                          <a:spcPct val="20000"/>
                        </a:spcBef>
                        <a:spcAft>
                          <a:spcPct val="0"/>
                        </a:spcAft>
                        <a:defRPr kumimoji="1" sz="1600">
                          <a:solidFill>
                            <a:schemeClr val="tx1"/>
                          </a:solidFill>
                          <a:latin typeface="Tahoma" panose="020B0604030504040204" pitchFamily="34" charset="0"/>
                        </a:defRPr>
                      </a:lvl8pPr>
                      <a:lvl9pPr marL="3886200" indent="-228600" eaLnBrk="0" fontAlgn="base" hangingPunct="0">
                        <a:spcBef>
                          <a:spcPct val="20000"/>
                        </a:spcBef>
                        <a:spcAft>
                          <a:spcPct val="0"/>
                        </a:spcAft>
                        <a:defRPr kumimoji="1"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Računar A</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2" panose="05020102010507070707" pitchFamily="18" charset="2"/>
                        <a:defRPr kumimoji="1" sz="24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defRPr kumimoji="1" sz="21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defRPr kumimoji="1">
                          <a:solidFill>
                            <a:schemeClr val="tx1"/>
                          </a:solidFill>
                          <a:latin typeface="Tahoma" panose="020B0604030504040204" pitchFamily="34" charset="0"/>
                        </a:defRPr>
                      </a:lvl3pPr>
                      <a:lvl4pPr marL="1600200" indent="-228600">
                        <a:spcBef>
                          <a:spcPct val="20000"/>
                        </a:spcBef>
                        <a:defRPr kumimoji="1" sz="1600">
                          <a:solidFill>
                            <a:schemeClr val="tx1"/>
                          </a:solidFill>
                          <a:latin typeface="Tahoma" panose="020B0604030504040204" pitchFamily="34" charset="0"/>
                        </a:defRPr>
                      </a:lvl4pPr>
                      <a:lvl5pPr marL="2057400" indent="-228600">
                        <a:spcBef>
                          <a:spcPct val="20000"/>
                        </a:spcBef>
                        <a:defRPr kumimoji="1" sz="1600">
                          <a:solidFill>
                            <a:schemeClr val="tx1"/>
                          </a:solidFill>
                          <a:latin typeface="Tahoma" panose="020B0604030504040204" pitchFamily="34" charset="0"/>
                        </a:defRPr>
                      </a:lvl5pPr>
                      <a:lvl6pPr marL="2514600" indent="-228600" eaLnBrk="0" fontAlgn="base" hangingPunct="0">
                        <a:spcBef>
                          <a:spcPct val="20000"/>
                        </a:spcBef>
                        <a:spcAft>
                          <a:spcPct val="0"/>
                        </a:spcAft>
                        <a:defRPr kumimoji="1" sz="1600">
                          <a:solidFill>
                            <a:schemeClr val="tx1"/>
                          </a:solidFill>
                          <a:latin typeface="Tahoma" panose="020B0604030504040204" pitchFamily="34" charset="0"/>
                        </a:defRPr>
                      </a:lvl6pPr>
                      <a:lvl7pPr marL="2971800" indent="-228600" eaLnBrk="0" fontAlgn="base" hangingPunct="0">
                        <a:spcBef>
                          <a:spcPct val="20000"/>
                        </a:spcBef>
                        <a:spcAft>
                          <a:spcPct val="0"/>
                        </a:spcAft>
                        <a:defRPr kumimoji="1" sz="1600">
                          <a:solidFill>
                            <a:schemeClr val="tx1"/>
                          </a:solidFill>
                          <a:latin typeface="Tahoma" panose="020B0604030504040204" pitchFamily="34" charset="0"/>
                        </a:defRPr>
                      </a:lvl7pPr>
                      <a:lvl8pPr marL="3429000" indent="-228600" eaLnBrk="0" fontAlgn="base" hangingPunct="0">
                        <a:spcBef>
                          <a:spcPct val="20000"/>
                        </a:spcBef>
                        <a:spcAft>
                          <a:spcPct val="0"/>
                        </a:spcAft>
                        <a:defRPr kumimoji="1" sz="1600">
                          <a:solidFill>
                            <a:schemeClr val="tx1"/>
                          </a:solidFill>
                          <a:latin typeface="Tahoma" panose="020B0604030504040204" pitchFamily="34" charset="0"/>
                        </a:defRPr>
                      </a:lvl8pPr>
                      <a:lvl9pPr marL="3886200" indent="-228600" eaLnBrk="0" fontAlgn="base" hangingPunct="0">
                        <a:spcBef>
                          <a:spcPct val="20000"/>
                        </a:spcBef>
                        <a:spcAft>
                          <a:spcPct val="0"/>
                        </a:spcAft>
                        <a:defRPr kumimoji="1"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Računar B</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2" panose="05020102010507070707" pitchFamily="18" charset="2"/>
                        <a:defRPr kumimoji="1" sz="24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defRPr kumimoji="1" sz="21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defRPr kumimoji="1">
                          <a:solidFill>
                            <a:schemeClr val="tx1"/>
                          </a:solidFill>
                          <a:latin typeface="Tahoma" panose="020B0604030504040204" pitchFamily="34" charset="0"/>
                        </a:defRPr>
                      </a:lvl3pPr>
                      <a:lvl4pPr marL="1600200" indent="-228600">
                        <a:spcBef>
                          <a:spcPct val="20000"/>
                        </a:spcBef>
                        <a:defRPr kumimoji="1" sz="1600">
                          <a:solidFill>
                            <a:schemeClr val="tx1"/>
                          </a:solidFill>
                          <a:latin typeface="Tahoma" panose="020B0604030504040204" pitchFamily="34" charset="0"/>
                        </a:defRPr>
                      </a:lvl4pPr>
                      <a:lvl5pPr marL="2057400" indent="-228600">
                        <a:spcBef>
                          <a:spcPct val="20000"/>
                        </a:spcBef>
                        <a:defRPr kumimoji="1" sz="1600">
                          <a:solidFill>
                            <a:schemeClr val="tx1"/>
                          </a:solidFill>
                          <a:latin typeface="Tahoma" panose="020B0604030504040204" pitchFamily="34" charset="0"/>
                        </a:defRPr>
                      </a:lvl5pPr>
                      <a:lvl6pPr marL="2514600" indent="-228600" eaLnBrk="0" fontAlgn="base" hangingPunct="0">
                        <a:spcBef>
                          <a:spcPct val="20000"/>
                        </a:spcBef>
                        <a:spcAft>
                          <a:spcPct val="0"/>
                        </a:spcAft>
                        <a:defRPr kumimoji="1" sz="1600">
                          <a:solidFill>
                            <a:schemeClr val="tx1"/>
                          </a:solidFill>
                          <a:latin typeface="Tahoma" panose="020B0604030504040204" pitchFamily="34" charset="0"/>
                        </a:defRPr>
                      </a:lvl6pPr>
                      <a:lvl7pPr marL="2971800" indent="-228600" eaLnBrk="0" fontAlgn="base" hangingPunct="0">
                        <a:spcBef>
                          <a:spcPct val="20000"/>
                        </a:spcBef>
                        <a:spcAft>
                          <a:spcPct val="0"/>
                        </a:spcAft>
                        <a:defRPr kumimoji="1" sz="1600">
                          <a:solidFill>
                            <a:schemeClr val="tx1"/>
                          </a:solidFill>
                          <a:latin typeface="Tahoma" panose="020B0604030504040204" pitchFamily="34" charset="0"/>
                        </a:defRPr>
                      </a:lvl7pPr>
                      <a:lvl8pPr marL="3429000" indent="-228600" eaLnBrk="0" fontAlgn="base" hangingPunct="0">
                        <a:spcBef>
                          <a:spcPct val="20000"/>
                        </a:spcBef>
                        <a:spcAft>
                          <a:spcPct val="0"/>
                        </a:spcAft>
                        <a:defRPr kumimoji="1" sz="1600">
                          <a:solidFill>
                            <a:schemeClr val="tx1"/>
                          </a:solidFill>
                          <a:latin typeface="Tahoma" panose="020B0604030504040204" pitchFamily="34" charset="0"/>
                        </a:defRPr>
                      </a:lvl8pPr>
                      <a:lvl9pPr marL="3886200" indent="-228600" eaLnBrk="0" fontAlgn="base" hangingPunct="0">
                        <a:spcBef>
                          <a:spcPct val="20000"/>
                        </a:spcBef>
                        <a:spcAft>
                          <a:spcPct val="0"/>
                        </a:spcAft>
                        <a:defRPr kumimoji="1"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Računar C</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35251">
                <a:tc>
                  <a:txBody>
                    <a:bodyPr/>
                    <a:lstStyle>
                      <a:lvl1pPr>
                        <a:spcBef>
                          <a:spcPct val="20000"/>
                        </a:spcBef>
                        <a:buClr>
                          <a:schemeClr val="accent1"/>
                        </a:buClr>
                        <a:buSzPct val="85000"/>
                        <a:buFont typeface="Wingdings 2" panose="05020102010507070707" pitchFamily="18" charset="2"/>
                        <a:defRPr kumimoji="1" sz="24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defRPr kumimoji="1" sz="21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defRPr kumimoji="1">
                          <a:solidFill>
                            <a:schemeClr val="tx1"/>
                          </a:solidFill>
                          <a:latin typeface="Tahoma" panose="020B0604030504040204" pitchFamily="34" charset="0"/>
                        </a:defRPr>
                      </a:lvl3pPr>
                      <a:lvl4pPr marL="1600200" indent="-228600">
                        <a:spcBef>
                          <a:spcPct val="20000"/>
                        </a:spcBef>
                        <a:defRPr kumimoji="1" sz="1600">
                          <a:solidFill>
                            <a:schemeClr val="tx1"/>
                          </a:solidFill>
                          <a:latin typeface="Tahoma" panose="020B0604030504040204" pitchFamily="34" charset="0"/>
                        </a:defRPr>
                      </a:lvl4pPr>
                      <a:lvl5pPr marL="2057400" indent="-228600">
                        <a:spcBef>
                          <a:spcPct val="20000"/>
                        </a:spcBef>
                        <a:defRPr kumimoji="1" sz="1600">
                          <a:solidFill>
                            <a:schemeClr val="tx1"/>
                          </a:solidFill>
                          <a:latin typeface="Tahoma" panose="020B0604030504040204" pitchFamily="34" charset="0"/>
                        </a:defRPr>
                      </a:lvl5pPr>
                      <a:lvl6pPr marL="2514600" indent="-228600" eaLnBrk="0" fontAlgn="base" hangingPunct="0">
                        <a:spcBef>
                          <a:spcPct val="20000"/>
                        </a:spcBef>
                        <a:spcAft>
                          <a:spcPct val="0"/>
                        </a:spcAft>
                        <a:defRPr kumimoji="1" sz="1600">
                          <a:solidFill>
                            <a:schemeClr val="tx1"/>
                          </a:solidFill>
                          <a:latin typeface="Tahoma" panose="020B0604030504040204" pitchFamily="34" charset="0"/>
                        </a:defRPr>
                      </a:lvl6pPr>
                      <a:lvl7pPr marL="2971800" indent="-228600" eaLnBrk="0" fontAlgn="base" hangingPunct="0">
                        <a:spcBef>
                          <a:spcPct val="20000"/>
                        </a:spcBef>
                        <a:spcAft>
                          <a:spcPct val="0"/>
                        </a:spcAft>
                        <a:defRPr kumimoji="1" sz="1600">
                          <a:solidFill>
                            <a:schemeClr val="tx1"/>
                          </a:solidFill>
                          <a:latin typeface="Tahoma" panose="020B0604030504040204" pitchFamily="34" charset="0"/>
                        </a:defRPr>
                      </a:lvl7pPr>
                      <a:lvl8pPr marL="3429000" indent="-228600" eaLnBrk="0" fontAlgn="base" hangingPunct="0">
                        <a:spcBef>
                          <a:spcPct val="20000"/>
                        </a:spcBef>
                        <a:spcAft>
                          <a:spcPct val="0"/>
                        </a:spcAft>
                        <a:defRPr kumimoji="1" sz="1600">
                          <a:solidFill>
                            <a:schemeClr val="tx1"/>
                          </a:solidFill>
                          <a:latin typeface="Tahoma" panose="020B0604030504040204" pitchFamily="34" charset="0"/>
                        </a:defRPr>
                      </a:lvl8pPr>
                      <a:lvl9pPr marL="3886200" indent="-228600" eaLnBrk="0" fontAlgn="base" hangingPunct="0">
                        <a:spcBef>
                          <a:spcPct val="20000"/>
                        </a:spcBef>
                        <a:spcAft>
                          <a:spcPct val="0"/>
                        </a:spcAft>
                        <a:defRPr kumimoji="1"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2" panose="05020102010507070707" pitchFamily="18" charset="2"/>
                        <a:defRPr kumimoji="1" sz="24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defRPr kumimoji="1" sz="21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defRPr kumimoji="1">
                          <a:solidFill>
                            <a:schemeClr val="tx1"/>
                          </a:solidFill>
                          <a:latin typeface="Tahoma" panose="020B0604030504040204" pitchFamily="34" charset="0"/>
                        </a:defRPr>
                      </a:lvl3pPr>
                      <a:lvl4pPr marL="1600200" indent="-228600">
                        <a:spcBef>
                          <a:spcPct val="20000"/>
                        </a:spcBef>
                        <a:defRPr kumimoji="1" sz="1600">
                          <a:solidFill>
                            <a:schemeClr val="tx1"/>
                          </a:solidFill>
                          <a:latin typeface="Tahoma" panose="020B0604030504040204" pitchFamily="34" charset="0"/>
                        </a:defRPr>
                      </a:lvl4pPr>
                      <a:lvl5pPr marL="2057400" indent="-228600">
                        <a:spcBef>
                          <a:spcPct val="20000"/>
                        </a:spcBef>
                        <a:defRPr kumimoji="1" sz="1600">
                          <a:solidFill>
                            <a:schemeClr val="tx1"/>
                          </a:solidFill>
                          <a:latin typeface="Tahoma" panose="020B0604030504040204" pitchFamily="34" charset="0"/>
                        </a:defRPr>
                      </a:lvl5pPr>
                      <a:lvl6pPr marL="2514600" indent="-228600" eaLnBrk="0" fontAlgn="base" hangingPunct="0">
                        <a:spcBef>
                          <a:spcPct val="20000"/>
                        </a:spcBef>
                        <a:spcAft>
                          <a:spcPct val="0"/>
                        </a:spcAft>
                        <a:defRPr kumimoji="1" sz="1600">
                          <a:solidFill>
                            <a:schemeClr val="tx1"/>
                          </a:solidFill>
                          <a:latin typeface="Tahoma" panose="020B0604030504040204" pitchFamily="34" charset="0"/>
                        </a:defRPr>
                      </a:lvl6pPr>
                      <a:lvl7pPr marL="2971800" indent="-228600" eaLnBrk="0" fontAlgn="base" hangingPunct="0">
                        <a:spcBef>
                          <a:spcPct val="20000"/>
                        </a:spcBef>
                        <a:spcAft>
                          <a:spcPct val="0"/>
                        </a:spcAft>
                        <a:defRPr kumimoji="1" sz="1600">
                          <a:solidFill>
                            <a:schemeClr val="tx1"/>
                          </a:solidFill>
                          <a:latin typeface="Tahoma" panose="020B0604030504040204" pitchFamily="34" charset="0"/>
                        </a:defRPr>
                      </a:lvl7pPr>
                      <a:lvl8pPr marL="3429000" indent="-228600" eaLnBrk="0" fontAlgn="base" hangingPunct="0">
                        <a:spcBef>
                          <a:spcPct val="20000"/>
                        </a:spcBef>
                        <a:spcAft>
                          <a:spcPct val="0"/>
                        </a:spcAft>
                        <a:defRPr kumimoji="1" sz="1600">
                          <a:solidFill>
                            <a:schemeClr val="tx1"/>
                          </a:solidFill>
                          <a:latin typeface="Tahoma" panose="020B0604030504040204" pitchFamily="34" charset="0"/>
                        </a:defRPr>
                      </a:lvl8pPr>
                      <a:lvl9pPr marL="3886200" indent="-228600" eaLnBrk="0" fontAlgn="base" hangingPunct="0">
                        <a:spcBef>
                          <a:spcPct val="20000"/>
                        </a:spcBef>
                        <a:spcAft>
                          <a:spcPct val="0"/>
                        </a:spcAft>
                        <a:defRPr kumimoji="1"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Program P1 (sec)</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2" panose="05020102010507070707" pitchFamily="18" charset="2"/>
                        <a:defRPr kumimoji="1" sz="24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defRPr kumimoji="1" sz="21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defRPr kumimoji="1">
                          <a:solidFill>
                            <a:schemeClr val="tx1"/>
                          </a:solidFill>
                          <a:latin typeface="Tahoma" panose="020B0604030504040204" pitchFamily="34" charset="0"/>
                        </a:defRPr>
                      </a:lvl3pPr>
                      <a:lvl4pPr marL="1600200" indent="-228600">
                        <a:spcBef>
                          <a:spcPct val="20000"/>
                        </a:spcBef>
                        <a:defRPr kumimoji="1" sz="1600">
                          <a:solidFill>
                            <a:schemeClr val="tx1"/>
                          </a:solidFill>
                          <a:latin typeface="Tahoma" panose="020B0604030504040204" pitchFamily="34" charset="0"/>
                        </a:defRPr>
                      </a:lvl4pPr>
                      <a:lvl5pPr marL="2057400" indent="-228600">
                        <a:spcBef>
                          <a:spcPct val="20000"/>
                        </a:spcBef>
                        <a:defRPr kumimoji="1" sz="1600">
                          <a:solidFill>
                            <a:schemeClr val="tx1"/>
                          </a:solidFill>
                          <a:latin typeface="Tahoma" panose="020B0604030504040204" pitchFamily="34" charset="0"/>
                        </a:defRPr>
                      </a:lvl5pPr>
                      <a:lvl6pPr marL="2514600" indent="-228600" eaLnBrk="0" fontAlgn="base" hangingPunct="0">
                        <a:spcBef>
                          <a:spcPct val="20000"/>
                        </a:spcBef>
                        <a:spcAft>
                          <a:spcPct val="0"/>
                        </a:spcAft>
                        <a:defRPr kumimoji="1" sz="1600">
                          <a:solidFill>
                            <a:schemeClr val="tx1"/>
                          </a:solidFill>
                          <a:latin typeface="Tahoma" panose="020B0604030504040204" pitchFamily="34" charset="0"/>
                        </a:defRPr>
                      </a:lvl6pPr>
                      <a:lvl7pPr marL="2971800" indent="-228600" eaLnBrk="0" fontAlgn="base" hangingPunct="0">
                        <a:spcBef>
                          <a:spcPct val="20000"/>
                        </a:spcBef>
                        <a:spcAft>
                          <a:spcPct val="0"/>
                        </a:spcAft>
                        <a:defRPr kumimoji="1" sz="1600">
                          <a:solidFill>
                            <a:schemeClr val="tx1"/>
                          </a:solidFill>
                          <a:latin typeface="Tahoma" panose="020B0604030504040204" pitchFamily="34" charset="0"/>
                        </a:defRPr>
                      </a:lvl7pPr>
                      <a:lvl8pPr marL="3429000" indent="-228600" eaLnBrk="0" fontAlgn="base" hangingPunct="0">
                        <a:spcBef>
                          <a:spcPct val="20000"/>
                        </a:spcBef>
                        <a:spcAft>
                          <a:spcPct val="0"/>
                        </a:spcAft>
                        <a:defRPr kumimoji="1" sz="1600">
                          <a:solidFill>
                            <a:schemeClr val="tx1"/>
                          </a:solidFill>
                          <a:latin typeface="Tahoma" panose="020B0604030504040204" pitchFamily="34" charset="0"/>
                        </a:defRPr>
                      </a:lvl8pPr>
                      <a:lvl9pPr marL="3886200" indent="-228600" eaLnBrk="0" fontAlgn="base" hangingPunct="0">
                        <a:spcBef>
                          <a:spcPct val="20000"/>
                        </a:spcBef>
                        <a:spcAft>
                          <a:spcPct val="0"/>
                        </a:spcAft>
                        <a:defRPr kumimoji="1"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2" panose="05020102010507070707" pitchFamily="18" charset="2"/>
                        <a:defRPr kumimoji="1" sz="24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defRPr kumimoji="1" sz="21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defRPr kumimoji="1">
                          <a:solidFill>
                            <a:schemeClr val="tx1"/>
                          </a:solidFill>
                          <a:latin typeface="Tahoma" panose="020B0604030504040204" pitchFamily="34" charset="0"/>
                        </a:defRPr>
                      </a:lvl3pPr>
                      <a:lvl4pPr marL="1600200" indent="-228600">
                        <a:spcBef>
                          <a:spcPct val="20000"/>
                        </a:spcBef>
                        <a:defRPr kumimoji="1" sz="1600">
                          <a:solidFill>
                            <a:schemeClr val="tx1"/>
                          </a:solidFill>
                          <a:latin typeface="Tahoma" panose="020B0604030504040204" pitchFamily="34" charset="0"/>
                        </a:defRPr>
                      </a:lvl4pPr>
                      <a:lvl5pPr marL="2057400" indent="-228600">
                        <a:spcBef>
                          <a:spcPct val="20000"/>
                        </a:spcBef>
                        <a:defRPr kumimoji="1" sz="1600">
                          <a:solidFill>
                            <a:schemeClr val="tx1"/>
                          </a:solidFill>
                          <a:latin typeface="Tahoma" panose="020B0604030504040204" pitchFamily="34" charset="0"/>
                        </a:defRPr>
                      </a:lvl5pPr>
                      <a:lvl6pPr marL="2514600" indent="-228600" eaLnBrk="0" fontAlgn="base" hangingPunct="0">
                        <a:spcBef>
                          <a:spcPct val="20000"/>
                        </a:spcBef>
                        <a:spcAft>
                          <a:spcPct val="0"/>
                        </a:spcAft>
                        <a:defRPr kumimoji="1" sz="1600">
                          <a:solidFill>
                            <a:schemeClr val="tx1"/>
                          </a:solidFill>
                          <a:latin typeface="Tahoma" panose="020B0604030504040204" pitchFamily="34" charset="0"/>
                        </a:defRPr>
                      </a:lvl6pPr>
                      <a:lvl7pPr marL="2971800" indent="-228600" eaLnBrk="0" fontAlgn="base" hangingPunct="0">
                        <a:spcBef>
                          <a:spcPct val="20000"/>
                        </a:spcBef>
                        <a:spcAft>
                          <a:spcPct val="0"/>
                        </a:spcAft>
                        <a:defRPr kumimoji="1" sz="1600">
                          <a:solidFill>
                            <a:schemeClr val="tx1"/>
                          </a:solidFill>
                          <a:latin typeface="Tahoma" panose="020B0604030504040204" pitchFamily="34" charset="0"/>
                        </a:defRPr>
                      </a:lvl7pPr>
                      <a:lvl8pPr marL="3429000" indent="-228600" eaLnBrk="0" fontAlgn="base" hangingPunct="0">
                        <a:spcBef>
                          <a:spcPct val="20000"/>
                        </a:spcBef>
                        <a:spcAft>
                          <a:spcPct val="0"/>
                        </a:spcAft>
                        <a:defRPr kumimoji="1" sz="1600">
                          <a:solidFill>
                            <a:schemeClr val="tx1"/>
                          </a:solidFill>
                          <a:latin typeface="Tahoma" panose="020B0604030504040204" pitchFamily="34" charset="0"/>
                        </a:defRPr>
                      </a:lvl8pPr>
                      <a:lvl9pPr marL="3886200" indent="-228600" eaLnBrk="0" fontAlgn="base" hangingPunct="0">
                        <a:spcBef>
                          <a:spcPct val="20000"/>
                        </a:spcBef>
                        <a:spcAft>
                          <a:spcPct val="0"/>
                        </a:spcAft>
                        <a:defRPr kumimoji="1"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10</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2" panose="05020102010507070707" pitchFamily="18" charset="2"/>
                        <a:defRPr kumimoji="1" sz="24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defRPr kumimoji="1" sz="21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defRPr kumimoji="1">
                          <a:solidFill>
                            <a:schemeClr val="tx1"/>
                          </a:solidFill>
                          <a:latin typeface="Tahoma" panose="020B0604030504040204" pitchFamily="34" charset="0"/>
                        </a:defRPr>
                      </a:lvl3pPr>
                      <a:lvl4pPr marL="1600200" indent="-228600">
                        <a:spcBef>
                          <a:spcPct val="20000"/>
                        </a:spcBef>
                        <a:defRPr kumimoji="1" sz="1600">
                          <a:solidFill>
                            <a:schemeClr val="tx1"/>
                          </a:solidFill>
                          <a:latin typeface="Tahoma" panose="020B0604030504040204" pitchFamily="34" charset="0"/>
                        </a:defRPr>
                      </a:lvl4pPr>
                      <a:lvl5pPr marL="2057400" indent="-228600">
                        <a:spcBef>
                          <a:spcPct val="20000"/>
                        </a:spcBef>
                        <a:defRPr kumimoji="1" sz="1600">
                          <a:solidFill>
                            <a:schemeClr val="tx1"/>
                          </a:solidFill>
                          <a:latin typeface="Tahoma" panose="020B0604030504040204" pitchFamily="34" charset="0"/>
                        </a:defRPr>
                      </a:lvl5pPr>
                      <a:lvl6pPr marL="2514600" indent="-228600" eaLnBrk="0" fontAlgn="base" hangingPunct="0">
                        <a:spcBef>
                          <a:spcPct val="20000"/>
                        </a:spcBef>
                        <a:spcAft>
                          <a:spcPct val="0"/>
                        </a:spcAft>
                        <a:defRPr kumimoji="1" sz="1600">
                          <a:solidFill>
                            <a:schemeClr val="tx1"/>
                          </a:solidFill>
                          <a:latin typeface="Tahoma" panose="020B0604030504040204" pitchFamily="34" charset="0"/>
                        </a:defRPr>
                      </a:lvl6pPr>
                      <a:lvl7pPr marL="2971800" indent="-228600" eaLnBrk="0" fontAlgn="base" hangingPunct="0">
                        <a:spcBef>
                          <a:spcPct val="20000"/>
                        </a:spcBef>
                        <a:spcAft>
                          <a:spcPct val="0"/>
                        </a:spcAft>
                        <a:defRPr kumimoji="1" sz="1600">
                          <a:solidFill>
                            <a:schemeClr val="tx1"/>
                          </a:solidFill>
                          <a:latin typeface="Tahoma" panose="020B0604030504040204" pitchFamily="34" charset="0"/>
                        </a:defRPr>
                      </a:lvl7pPr>
                      <a:lvl8pPr marL="3429000" indent="-228600" eaLnBrk="0" fontAlgn="base" hangingPunct="0">
                        <a:spcBef>
                          <a:spcPct val="20000"/>
                        </a:spcBef>
                        <a:spcAft>
                          <a:spcPct val="0"/>
                        </a:spcAft>
                        <a:defRPr kumimoji="1" sz="1600">
                          <a:solidFill>
                            <a:schemeClr val="tx1"/>
                          </a:solidFill>
                          <a:latin typeface="Tahoma" panose="020B0604030504040204" pitchFamily="34" charset="0"/>
                        </a:defRPr>
                      </a:lvl8pPr>
                      <a:lvl9pPr marL="3886200" indent="-228600" eaLnBrk="0" fontAlgn="base" hangingPunct="0">
                        <a:spcBef>
                          <a:spcPct val="20000"/>
                        </a:spcBef>
                        <a:spcAft>
                          <a:spcPct val="0"/>
                        </a:spcAft>
                        <a:defRPr kumimoji="1"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20</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35251">
                <a:tc>
                  <a:txBody>
                    <a:bodyPr/>
                    <a:lstStyle>
                      <a:lvl1pPr>
                        <a:spcBef>
                          <a:spcPct val="20000"/>
                        </a:spcBef>
                        <a:buClr>
                          <a:schemeClr val="accent1"/>
                        </a:buClr>
                        <a:buSzPct val="85000"/>
                        <a:buFont typeface="Wingdings 2" panose="05020102010507070707" pitchFamily="18" charset="2"/>
                        <a:defRPr kumimoji="1" sz="24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defRPr kumimoji="1" sz="21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defRPr kumimoji="1">
                          <a:solidFill>
                            <a:schemeClr val="tx1"/>
                          </a:solidFill>
                          <a:latin typeface="Tahoma" panose="020B0604030504040204" pitchFamily="34" charset="0"/>
                        </a:defRPr>
                      </a:lvl3pPr>
                      <a:lvl4pPr marL="1600200" indent="-228600">
                        <a:spcBef>
                          <a:spcPct val="20000"/>
                        </a:spcBef>
                        <a:defRPr kumimoji="1" sz="1600">
                          <a:solidFill>
                            <a:schemeClr val="tx1"/>
                          </a:solidFill>
                          <a:latin typeface="Tahoma" panose="020B0604030504040204" pitchFamily="34" charset="0"/>
                        </a:defRPr>
                      </a:lvl4pPr>
                      <a:lvl5pPr marL="2057400" indent="-228600">
                        <a:spcBef>
                          <a:spcPct val="20000"/>
                        </a:spcBef>
                        <a:defRPr kumimoji="1" sz="1600">
                          <a:solidFill>
                            <a:schemeClr val="tx1"/>
                          </a:solidFill>
                          <a:latin typeface="Tahoma" panose="020B0604030504040204" pitchFamily="34" charset="0"/>
                        </a:defRPr>
                      </a:lvl5pPr>
                      <a:lvl6pPr marL="2514600" indent="-228600" eaLnBrk="0" fontAlgn="base" hangingPunct="0">
                        <a:spcBef>
                          <a:spcPct val="20000"/>
                        </a:spcBef>
                        <a:spcAft>
                          <a:spcPct val="0"/>
                        </a:spcAft>
                        <a:defRPr kumimoji="1" sz="1600">
                          <a:solidFill>
                            <a:schemeClr val="tx1"/>
                          </a:solidFill>
                          <a:latin typeface="Tahoma" panose="020B0604030504040204" pitchFamily="34" charset="0"/>
                        </a:defRPr>
                      </a:lvl6pPr>
                      <a:lvl7pPr marL="2971800" indent="-228600" eaLnBrk="0" fontAlgn="base" hangingPunct="0">
                        <a:spcBef>
                          <a:spcPct val="20000"/>
                        </a:spcBef>
                        <a:spcAft>
                          <a:spcPct val="0"/>
                        </a:spcAft>
                        <a:defRPr kumimoji="1" sz="1600">
                          <a:solidFill>
                            <a:schemeClr val="tx1"/>
                          </a:solidFill>
                          <a:latin typeface="Tahoma" panose="020B0604030504040204" pitchFamily="34" charset="0"/>
                        </a:defRPr>
                      </a:lvl7pPr>
                      <a:lvl8pPr marL="3429000" indent="-228600" eaLnBrk="0" fontAlgn="base" hangingPunct="0">
                        <a:spcBef>
                          <a:spcPct val="20000"/>
                        </a:spcBef>
                        <a:spcAft>
                          <a:spcPct val="0"/>
                        </a:spcAft>
                        <a:defRPr kumimoji="1" sz="1600">
                          <a:solidFill>
                            <a:schemeClr val="tx1"/>
                          </a:solidFill>
                          <a:latin typeface="Tahoma" panose="020B0604030504040204" pitchFamily="34" charset="0"/>
                        </a:defRPr>
                      </a:lvl8pPr>
                      <a:lvl9pPr marL="3886200" indent="-228600" eaLnBrk="0" fontAlgn="base" hangingPunct="0">
                        <a:spcBef>
                          <a:spcPct val="20000"/>
                        </a:spcBef>
                        <a:spcAft>
                          <a:spcPct val="0"/>
                        </a:spcAft>
                        <a:defRPr kumimoji="1"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2" panose="05020102010507070707" pitchFamily="18" charset="2"/>
                        <a:defRPr kumimoji="1" sz="24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defRPr kumimoji="1" sz="21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defRPr kumimoji="1">
                          <a:solidFill>
                            <a:schemeClr val="tx1"/>
                          </a:solidFill>
                          <a:latin typeface="Tahoma" panose="020B0604030504040204" pitchFamily="34" charset="0"/>
                        </a:defRPr>
                      </a:lvl3pPr>
                      <a:lvl4pPr marL="1600200" indent="-228600">
                        <a:spcBef>
                          <a:spcPct val="20000"/>
                        </a:spcBef>
                        <a:defRPr kumimoji="1" sz="1600">
                          <a:solidFill>
                            <a:schemeClr val="tx1"/>
                          </a:solidFill>
                          <a:latin typeface="Tahoma" panose="020B0604030504040204" pitchFamily="34" charset="0"/>
                        </a:defRPr>
                      </a:lvl4pPr>
                      <a:lvl5pPr marL="2057400" indent="-228600">
                        <a:spcBef>
                          <a:spcPct val="20000"/>
                        </a:spcBef>
                        <a:defRPr kumimoji="1" sz="1600">
                          <a:solidFill>
                            <a:schemeClr val="tx1"/>
                          </a:solidFill>
                          <a:latin typeface="Tahoma" panose="020B0604030504040204" pitchFamily="34" charset="0"/>
                        </a:defRPr>
                      </a:lvl5pPr>
                      <a:lvl6pPr marL="2514600" indent="-228600" eaLnBrk="0" fontAlgn="base" hangingPunct="0">
                        <a:spcBef>
                          <a:spcPct val="20000"/>
                        </a:spcBef>
                        <a:spcAft>
                          <a:spcPct val="0"/>
                        </a:spcAft>
                        <a:defRPr kumimoji="1" sz="1600">
                          <a:solidFill>
                            <a:schemeClr val="tx1"/>
                          </a:solidFill>
                          <a:latin typeface="Tahoma" panose="020B0604030504040204" pitchFamily="34" charset="0"/>
                        </a:defRPr>
                      </a:lvl6pPr>
                      <a:lvl7pPr marL="2971800" indent="-228600" eaLnBrk="0" fontAlgn="base" hangingPunct="0">
                        <a:spcBef>
                          <a:spcPct val="20000"/>
                        </a:spcBef>
                        <a:spcAft>
                          <a:spcPct val="0"/>
                        </a:spcAft>
                        <a:defRPr kumimoji="1" sz="1600">
                          <a:solidFill>
                            <a:schemeClr val="tx1"/>
                          </a:solidFill>
                          <a:latin typeface="Tahoma" panose="020B0604030504040204" pitchFamily="34" charset="0"/>
                        </a:defRPr>
                      </a:lvl7pPr>
                      <a:lvl8pPr marL="3429000" indent="-228600" eaLnBrk="0" fontAlgn="base" hangingPunct="0">
                        <a:spcBef>
                          <a:spcPct val="20000"/>
                        </a:spcBef>
                        <a:spcAft>
                          <a:spcPct val="0"/>
                        </a:spcAft>
                        <a:defRPr kumimoji="1" sz="1600">
                          <a:solidFill>
                            <a:schemeClr val="tx1"/>
                          </a:solidFill>
                          <a:latin typeface="Tahoma" panose="020B0604030504040204" pitchFamily="34" charset="0"/>
                        </a:defRPr>
                      </a:lvl8pPr>
                      <a:lvl9pPr marL="3886200" indent="-228600" eaLnBrk="0" fontAlgn="base" hangingPunct="0">
                        <a:spcBef>
                          <a:spcPct val="20000"/>
                        </a:spcBef>
                        <a:spcAft>
                          <a:spcPct val="0"/>
                        </a:spcAft>
                        <a:defRPr kumimoji="1"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Program P</a:t>
                      </a:r>
                      <a:r>
                        <a:rPr kumimoji="0" lang="sr-Latn-R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a:t>
                      </a: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(sec)</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2" panose="05020102010507070707" pitchFamily="18" charset="2"/>
                        <a:defRPr kumimoji="1" sz="24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defRPr kumimoji="1" sz="21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defRPr kumimoji="1">
                          <a:solidFill>
                            <a:schemeClr val="tx1"/>
                          </a:solidFill>
                          <a:latin typeface="Tahoma" panose="020B0604030504040204" pitchFamily="34" charset="0"/>
                        </a:defRPr>
                      </a:lvl3pPr>
                      <a:lvl4pPr marL="1600200" indent="-228600">
                        <a:spcBef>
                          <a:spcPct val="20000"/>
                        </a:spcBef>
                        <a:defRPr kumimoji="1" sz="1600">
                          <a:solidFill>
                            <a:schemeClr val="tx1"/>
                          </a:solidFill>
                          <a:latin typeface="Tahoma" panose="020B0604030504040204" pitchFamily="34" charset="0"/>
                        </a:defRPr>
                      </a:lvl4pPr>
                      <a:lvl5pPr marL="2057400" indent="-228600">
                        <a:spcBef>
                          <a:spcPct val="20000"/>
                        </a:spcBef>
                        <a:defRPr kumimoji="1" sz="1600">
                          <a:solidFill>
                            <a:schemeClr val="tx1"/>
                          </a:solidFill>
                          <a:latin typeface="Tahoma" panose="020B0604030504040204" pitchFamily="34" charset="0"/>
                        </a:defRPr>
                      </a:lvl5pPr>
                      <a:lvl6pPr marL="2514600" indent="-228600" eaLnBrk="0" fontAlgn="base" hangingPunct="0">
                        <a:spcBef>
                          <a:spcPct val="20000"/>
                        </a:spcBef>
                        <a:spcAft>
                          <a:spcPct val="0"/>
                        </a:spcAft>
                        <a:defRPr kumimoji="1" sz="1600">
                          <a:solidFill>
                            <a:schemeClr val="tx1"/>
                          </a:solidFill>
                          <a:latin typeface="Tahoma" panose="020B0604030504040204" pitchFamily="34" charset="0"/>
                        </a:defRPr>
                      </a:lvl6pPr>
                      <a:lvl7pPr marL="2971800" indent="-228600" eaLnBrk="0" fontAlgn="base" hangingPunct="0">
                        <a:spcBef>
                          <a:spcPct val="20000"/>
                        </a:spcBef>
                        <a:spcAft>
                          <a:spcPct val="0"/>
                        </a:spcAft>
                        <a:defRPr kumimoji="1" sz="1600">
                          <a:solidFill>
                            <a:schemeClr val="tx1"/>
                          </a:solidFill>
                          <a:latin typeface="Tahoma" panose="020B0604030504040204" pitchFamily="34" charset="0"/>
                        </a:defRPr>
                      </a:lvl7pPr>
                      <a:lvl8pPr marL="3429000" indent="-228600" eaLnBrk="0" fontAlgn="base" hangingPunct="0">
                        <a:spcBef>
                          <a:spcPct val="20000"/>
                        </a:spcBef>
                        <a:spcAft>
                          <a:spcPct val="0"/>
                        </a:spcAft>
                        <a:defRPr kumimoji="1" sz="1600">
                          <a:solidFill>
                            <a:schemeClr val="tx1"/>
                          </a:solidFill>
                          <a:latin typeface="Tahoma" panose="020B0604030504040204" pitchFamily="34" charset="0"/>
                        </a:defRPr>
                      </a:lvl8pPr>
                      <a:lvl9pPr marL="3886200" indent="-228600" eaLnBrk="0" fontAlgn="base" hangingPunct="0">
                        <a:spcBef>
                          <a:spcPct val="20000"/>
                        </a:spcBef>
                        <a:spcAft>
                          <a:spcPct val="0"/>
                        </a:spcAft>
                        <a:defRPr kumimoji="1"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200</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2" panose="05020102010507070707" pitchFamily="18" charset="2"/>
                        <a:defRPr kumimoji="1" sz="24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defRPr kumimoji="1" sz="21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defRPr kumimoji="1">
                          <a:solidFill>
                            <a:schemeClr val="tx1"/>
                          </a:solidFill>
                          <a:latin typeface="Tahoma" panose="020B0604030504040204" pitchFamily="34" charset="0"/>
                        </a:defRPr>
                      </a:lvl3pPr>
                      <a:lvl4pPr marL="1600200" indent="-228600">
                        <a:spcBef>
                          <a:spcPct val="20000"/>
                        </a:spcBef>
                        <a:defRPr kumimoji="1" sz="1600">
                          <a:solidFill>
                            <a:schemeClr val="tx1"/>
                          </a:solidFill>
                          <a:latin typeface="Tahoma" panose="020B0604030504040204" pitchFamily="34" charset="0"/>
                        </a:defRPr>
                      </a:lvl4pPr>
                      <a:lvl5pPr marL="2057400" indent="-228600">
                        <a:spcBef>
                          <a:spcPct val="20000"/>
                        </a:spcBef>
                        <a:defRPr kumimoji="1" sz="1600">
                          <a:solidFill>
                            <a:schemeClr val="tx1"/>
                          </a:solidFill>
                          <a:latin typeface="Tahoma" panose="020B0604030504040204" pitchFamily="34" charset="0"/>
                        </a:defRPr>
                      </a:lvl5pPr>
                      <a:lvl6pPr marL="2514600" indent="-228600" eaLnBrk="0" fontAlgn="base" hangingPunct="0">
                        <a:spcBef>
                          <a:spcPct val="20000"/>
                        </a:spcBef>
                        <a:spcAft>
                          <a:spcPct val="0"/>
                        </a:spcAft>
                        <a:defRPr kumimoji="1" sz="1600">
                          <a:solidFill>
                            <a:schemeClr val="tx1"/>
                          </a:solidFill>
                          <a:latin typeface="Tahoma" panose="020B0604030504040204" pitchFamily="34" charset="0"/>
                        </a:defRPr>
                      </a:lvl6pPr>
                      <a:lvl7pPr marL="2971800" indent="-228600" eaLnBrk="0" fontAlgn="base" hangingPunct="0">
                        <a:spcBef>
                          <a:spcPct val="20000"/>
                        </a:spcBef>
                        <a:spcAft>
                          <a:spcPct val="0"/>
                        </a:spcAft>
                        <a:defRPr kumimoji="1" sz="1600">
                          <a:solidFill>
                            <a:schemeClr val="tx1"/>
                          </a:solidFill>
                          <a:latin typeface="Tahoma" panose="020B0604030504040204" pitchFamily="34" charset="0"/>
                        </a:defRPr>
                      </a:lvl7pPr>
                      <a:lvl8pPr marL="3429000" indent="-228600" eaLnBrk="0" fontAlgn="base" hangingPunct="0">
                        <a:spcBef>
                          <a:spcPct val="20000"/>
                        </a:spcBef>
                        <a:spcAft>
                          <a:spcPct val="0"/>
                        </a:spcAft>
                        <a:defRPr kumimoji="1" sz="1600">
                          <a:solidFill>
                            <a:schemeClr val="tx1"/>
                          </a:solidFill>
                          <a:latin typeface="Tahoma" panose="020B0604030504040204" pitchFamily="34" charset="0"/>
                        </a:defRPr>
                      </a:lvl8pPr>
                      <a:lvl9pPr marL="3886200" indent="-228600" eaLnBrk="0" fontAlgn="base" hangingPunct="0">
                        <a:spcBef>
                          <a:spcPct val="20000"/>
                        </a:spcBef>
                        <a:spcAft>
                          <a:spcPct val="0"/>
                        </a:spcAft>
                        <a:defRPr kumimoji="1"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100</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2" panose="05020102010507070707" pitchFamily="18" charset="2"/>
                        <a:defRPr kumimoji="1" sz="24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defRPr kumimoji="1" sz="21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defRPr kumimoji="1">
                          <a:solidFill>
                            <a:schemeClr val="tx1"/>
                          </a:solidFill>
                          <a:latin typeface="Tahoma" panose="020B0604030504040204" pitchFamily="34" charset="0"/>
                        </a:defRPr>
                      </a:lvl3pPr>
                      <a:lvl4pPr marL="1600200" indent="-228600">
                        <a:spcBef>
                          <a:spcPct val="20000"/>
                        </a:spcBef>
                        <a:defRPr kumimoji="1" sz="1600">
                          <a:solidFill>
                            <a:schemeClr val="tx1"/>
                          </a:solidFill>
                          <a:latin typeface="Tahoma" panose="020B0604030504040204" pitchFamily="34" charset="0"/>
                        </a:defRPr>
                      </a:lvl4pPr>
                      <a:lvl5pPr marL="2057400" indent="-228600">
                        <a:spcBef>
                          <a:spcPct val="20000"/>
                        </a:spcBef>
                        <a:defRPr kumimoji="1" sz="1600">
                          <a:solidFill>
                            <a:schemeClr val="tx1"/>
                          </a:solidFill>
                          <a:latin typeface="Tahoma" panose="020B0604030504040204" pitchFamily="34" charset="0"/>
                        </a:defRPr>
                      </a:lvl5pPr>
                      <a:lvl6pPr marL="2514600" indent="-228600" eaLnBrk="0" fontAlgn="base" hangingPunct="0">
                        <a:spcBef>
                          <a:spcPct val="20000"/>
                        </a:spcBef>
                        <a:spcAft>
                          <a:spcPct val="0"/>
                        </a:spcAft>
                        <a:defRPr kumimoji="1" sz="1600">
                          <a:solidFill>
                            <a:schemeClr val="tx1"/>
                          </a:solidFill>
                          <a:latin typeface="Tahoma" panose="020B0604030504040204" pitchFamily="34" charset="0"/>
                        </a:defRPr>
                      </a:lvl6pPr>
                      <a:lvl7pPr marL="2971800" indent="-228600" eaLnBrk="0" fontAlgn="base" hangingPunct="0">
                        <a:spcBef>
                          <a:spcPct val="20000"/>
                        </a:spcBef>
                        <a:spcAft>
                          <a:spcPct val="0"/>
                        </a:spcAft>
                        <a:defRPr kumimoji="1" sz="1600">
                          <a:solidFill>
                            <a:schemeClr val="tx1"/>
                          </a:solidFill>
                          <a:latin typeface="Tahoma" panose="020B0604030504040204" pitchFamily="34" charset="0"/>
                        </a:defRPr>
                      </a:lvl7pPr>
                      <a:lvl8pPr marL="3429000" indent="-228600" eaLnBrk="0" fontAlgn="base" hangingPunct="0">
                        <a:spcBef>
                          <a:spcPct val="20000"/>
                        </a:spcBef>
                        <a:spcAft>
                          <a:spcPct val="0"/>
                        </a:spcAft>
                        <a:defRPr kumimoji="1" sz="1600">
                          <a:solidFill>
                            <a:schemeClr val="tx1"/>
                          </a:solidFill>
                          <a:latin typeface="Tahoma" panose="020B0604030504040204" pitchFamily="34" charset="0"/>
                        </a:defRPr>
                      </a:lvl8pPr>
                      <a:lvl9pPr marL="3886200" indent="-228600" eaLnBrk="0" fontAlgn="base" hangingPunct="0">
                        <a:spcBef>
                          <a:spcPct val="20000"/>
                        </a:spcBef>
                        <a:spcAft>
                          <a:spcPct val="0"/>
                        </a:spcAft>
                        <a:defRPr kumimoji="1"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20</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35251">
                <a:tc>
                  <a:txBody>
                    <a:bodyPr/>
                    <a:lstStyle>
                      <a:lvl1pPr>
                        <a:spcBef>
                          <a:spcPct val="20000"/>
                        </a:spcBef>
                        <a:buClr>
                          <a:schemeClr val="accent1"/>
                        </a:buClr>
                        <a:buSzPct val="85000"/>
                        <a:buFont typeface="Wingdings 2" panose="05020102010507070707" pitchFamily="18" charset="2"/>
                        <a:defRPr kumimoji="1" sz="24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defRPr kumimoji="1" sz="21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defRPr kumimoji="1">
                          <a:solidFill>
                            <a:schemeClr val="tx1"/>
                          </a:solidFill>
                          <a:latin typeface="Tahoma" panose="020B0604030504040204" pitchFamily="34" charset="0"/>
                        </a:defRPr>
                      </a:lvl3pPr>
                      <a:lvl4pPr marL="1600200" indent="-228600">
                        <a:spcBef>
                          <a:spcPct val="20000"/>
                        </a:spcBef>
                        <a:defRPr kumimoji="1" sz="1600">
                          <a:solidFill>
                            <a:schemeClr val="tx1"/>
                          </a:solidFill>
                          <a:latin typeface="Tahoma" panose="020B0604030504040204" pitchFamily="34" charset="0"/>
                        </a:defRPr>
                      </a:lvl4pPr>
                      <a:lvl5pPr marL="2057400" indent="-228600">
                        <a:spcBef>
                          <a:spcPct val="20000"/>
                        </a:spcBef>
                        <a:defRPr kumimoji="1" sz="1600">
                          <a:solidFill>
                            <a:schemeClr val="tx1"/>
                          </a:solidFill>
                          <a:latin typeface="Tahoma" panose="020B0604030504040204" pitchFamily="34" charset="0"/>
                        </a:defRPr>
                      </a:lvl5pPr>
                      <a:lvl6pPr marL="2514600" indent="-228600" eaLnBrk="0" fontAlgn="base" hangingPunct="0">
                        <a:spcBef>
                          <a:spcPct val="20000"/>
                        </a:spcBef>
                        <a:spcAft>
                          <a:spcPct val="0"/>
                        </a:spcAft>
                        <a:defRPr kumimoji="1" sz="1600">
                          <a:solidFill>
                            <a:schemeClr val="tx1"/>
                          </a:solidFill>
                          <a:latin typeface="Tahoma" panose="020B0604030504040204" pitchFamily="34" charset="0"/>
                        </a:defRPr>
                      </a:lvl6pPr>
                      <a:lvl7pPr marL="2971800" indent="-228600" eaLnBrk="0" fontAlgn="base" hangingPunct="0">
                        <a:spcBef>
                          <a:spcPct val="20000"/>
                        </a:spcBef>
                        <a:spcAft>
                          <a:spcPct val="0"/>
                        </a:spcAft>
                        <a:defRPr kumimoji="1" sz="1600">
                          <a:solidFill>
                            <a:schemeClr val="tx1"/>
                          </a:solidFill>
                          <a:latin typeface="Tahoma" panose="020B0604030504040204" pitchFamily="34" charset="0"/>
                        </a:defRPr>
                      </a:lvl7pPr>
                      <a:lvl8pPr marL="3429000" indent="-228600" eaLnBrk="0" fontAlgn="base" hangingPunct="0">
                        <a:spcBef>
                          <a:spcPct val="20000"/>
                        </a:spcBef>
                        <a:spcAft>
                          <a:spcPct val="0"/>
                        </a:spcAft>
                        <a:defRPr kumimoji="1" sz="1600">
                          <a:solidFill>
                            <a:schemeClr val="tx1"/>
                          </a:solidFill>
                          <a:latin typeface="Tahoma" panose="020B0604030504040204" pitchFamily="34" charset="0"/>
                        </a:defRPr>
                      </a:lvl8pPr>
                      <a:lvl9pPr marL="3886200" indent="-228600" eaLnBrk="0" fontAlgn="base" hangingPunct="0">
                        <a:spcBef>
                          <a:spcPct val="20000"/>
                        </a:spcBef>
                        <a:spcAft>
                          <a:spcPct val="0"/>
                        </a:spcAft>
                        <a:defRPr kumimoji="1"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2" panose="05020102010507070707" pitchFamily="18" charset="2"/>
                        <a:defRPr kumimoji="1" sz="24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defRPr kumimoji="1" sz="21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defRPr kumimoji="1">
                          <a:solidFill>
                            <a:schemeClr val="tx1"/>
                          </a:solidFill>
                          <a:latin typeface="Tahoma" panose="020B0604030504040204" pitchFamily="34" charset="0"/>
                        </a:defRPr>
                      </a:lvl3pPr>
                      <a:lvl4pPr marL="1600200" indent="-228600">
                        <a:spcBef>
                          <a:spcPct val="20000"/>
                        </a:spcBef>
                        <a:defRPr kumimoji="1" sz="1600">
                          <a:solidFill>
                            <a:schemeClr val="tx1"/>
                          </a:solidFill>
                          <a:latin typeface="Tahoma" panose="020B0604030504040204" pitchFamily="34" charset="0"/>
                        </a:defRPr>
                      </a:lvl4pPr>
                      <a:lvl5pPr marL="2057400" indent="-228600">
                        <a:spcBef>
                          <a:spcPct val="20000"/>
                        </a:spcBef>
                        <a:defRPr kumimoji="1" sz="1600">
                          <a:solidFill>
                            <a:schemeClr val="tx1"/>
                          </a:solidFill>
                          <a:latin typeface="Tahoma" panose="020B0604030504040204" pitchFamily="34" charset="0"/>
                        </a:defRPr>
                      </a:lvl5pPr>
                      <a:lvl6pPr marL="2514600" indent="-228600" eaLnBrk="0" fontAlgn="base" hangingPunct="0">
                        <a:spcBef>
                          <a:spcPct val="20000"/>
                        </a:spcBef>
                        <a:spcAft>
                          <a:spcPct val="0"/>
                        </a:spcAft>
                        <a:defRPr kumimoji="1" sz="1600">
                          <a:solidFill>
                            <a:schemeClr val="tx1"/>
                          </a:solidFill>
                          <a:latin typeface="Tahoma" panose="020B0604030504040204" pitchFamily="34" charset="0"/>
                        </a:defRPr>
                      </a:lvl6pPr>
                      <a:lvl7pPr marL="2971800" indent="-228600" eaLnBrk="0" fontAlgn="base" hangingPunct="0">
                        <a:spcBef>
                          <a:spcPct val="20000"/>
                        </a:spcBef>
                        <a:spcAft>
                          <a:spcPct val="0"/>
                        </a:spcAft>
                        <a:defRPr kumimoji="1" sz="1600">
                          <a:solidFill>
                            <a:schemeClr val="tx1"/>
                          </a:solidFill>
                          <a:latin typeface="Tahoma" panose="020B0604030504040204" pitchFamily="34" charset="0"/>
                        </a:defRPr>
                      </a:lvl7pPr>
                      <a:lvl8pPr marL="3429000" indent="-228600" eaLnBrk="0" fontAlgn="base" hangingPunct="0">
                        <a:spcBef>
                          <a:spcPct val="20000"/>
                        </a:spcBef>
                        <a:spcAft>
                          <a:spcPct val="0"/>
                        </a:spcAft>
                        <a:defRPr kumimoji="1" sz="1600">
                          <a:solidFill>
                            <a:schemeClr val="tx1"/>
                          </a:solidFill>
                          <a:latin typeface="Tahoma" panose="020B0604030504040204" pitchFamily="34" charset="0"/>
                        </a:defRPr>
                      </a:lvl8pPr>
                      <a:lvl9pPr marL="3886200" indent="-228600" eaLnBrk="0" fontAlgn="base" hangingPunct="0">
                        <a:spcBef>
                          <a:spcPct val="20000"/>
                        </a:spcBef>
                        <a:spcAft>
                          <a:spcPct val="0"/>
                        </a:spcAft>
                        <a:defRPr kumimoji="1"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Ukupno vreme</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accent1"/>
                        </a:buClr>
                        <a:buSzPct val="85000"/>
                        <a:buFont typeface="Wingdings 2" panose="05020102010507070707" pitchFamily="18" charset="2"/>
                        <a:defRPr kumimoji="1" sz="24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defRPr kumimoji="1" sz="21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defRPr kumimoji="1">
                          <a:solidFill>
                            <a:schemeClr val="tx1"/>
                          </a:solidFill>
                          <a:latin typeface="Tahoma" panose="020B0604030504040204" pitchFamily="34" charset="0"/>
                        </a:defRPr>
                      </a:lvl3pPr>
                      <a:lvl4pPr marL="1600200" indent="-228600">
                        <a:spcBef>
                          <a:spcPct val="20000"/>
                        </a:spcBef>
                        <a:defRPr kumimoji="1" sz="1600">
                          <a:solidFill>
                            <a:schemeClr val="tx1"/>
                          </a:solidFill>
                          <a:latin typeface="Tahoma" panose="020B0604030504040204" pitchFamily="34" charset="0"/>
                        </a:defRPr>
                      </a:lvl4pPr>
                      <a:lvl5pPr marL="2057400" indent="-228600">
                        <a:spcBef>
                          <a:spcPct val="20000"/>
                        </a:spcBef>
                        <a:defRPr kumimoji="1" sz="1600">
                          <a:solidFill>
                            <a:schemeClr val="tx1"/>
                          </a:solidFill>
                          <a:latin typeface="Tahoma" panose="020B0604030504040204" pitchFamily="34" charset="0"/>
                        </a:defRPr>
                      </a:lvl5pPr>
                      <a:lvl6pPr marL="2514600" indent="-228600" eaLnBrk="0" fontAlgn="base" hangingPunct="0">
                        <a:spcBef>
                          <a:spcPct val="20000"/>
                        </a:spcBef>
                        <a:spcAft>
                          <a:spcPct val="0"/>
                        </a:spcAft>
                        <a:defRPr kumimoji="1" sz="1600">
                          <a:solidFill>
                            <a:schemeClr val="tx1"/>
                          </a:solidFill>
                          <a:latin typeface="Tahoma" panose="020B0604030504040204" pitchFamily="34" charset="0"/>
                        </a:defRPr>
                      </a:lvl6pPr>
                      <a:lvl7pPr marL="2971800" indent="-228600" eaLnBrk="0" fontAlgn="base" hangingPunct="0">
                        <a:spcBef>
                          <a:spcPct val="20000"/>
                        </a:spcBef>
                        <a:spcAft>
                          <a:spcPct val="0"/>
                        </a:spcAft>
                        <a:defRPr kumimoji="1" sz="1600">
                          <a:solidFill>
                            <a:schemeClr val="tx1"/>
                          </a:solidFill>
                          <a:latin typeface="Tahoma" panose="020B0604030504040204" pitchFamily="34" charset="0"/>
                        </a:defRPr>
                      </a:lvl7pPr>
                      <a:lvl8pPr marL="3429000" indent="-228600" eaLnBrk="0" fontAlgn="base" hangingPunct="0">
                        <a:spcBef>
                          <a:spcPct val="20000"/>
                        </a:spcBef>
                        <a:spcAft>
                          <a:spcPct val="0"/>
                        </a:spcAft>
                        <a:defRPr kumimoji="1" sz="1600">
                          <a:solidFill>
                            <a:schemeClr val="tx1"/>
                          </a:solidFill>
                          <a:latin typeface="Tahoma" panose="020B0604030504040204" pitchFamily="34" charset="0"/>
                        </a:defRPr>
                      </a:lvl8pPr>
                      <a:lvl9pPr marL="3886200" indent="-228600" eaLnBrk="0" fontAlgn="base" hangingPunct="0">
                        <a:spcBef>
                          <a:spcPct val="20000"/>
                        </a:spcBef>
                        <a:spcAft>
                          <a:spcPct val="0"/>
                        </a:spcAft>
                        <a:defRPr kumimoji="1"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205</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accent1"/>
                        </a:buClr>
                        <a:buSzPct val="85000"/>
                        <a:buFont typeface="Wingdings 2" panose="05020102010507070707" pitchFamily="18" charset="2"/>
                        <a:defRPr kumimoji="1" sz="24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defRPr kumimoji="1" sz="21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defRPr kumimoji="1">
                          <a:solidFill>
                            <a:schemeClr val="tx1"/>
                          </a:solidFill>
                          <a:latin typeface="Tahoma" panose="020B0604030504040204" pitchFamily="34" charset="0"/>
                        </a:defRPr>
                      </a:lvl3pPr>
                      <a:lvl4pPr marL="1600200" indent="-228600">
                        <a:spcBef>
                          <a:spcPct val="20000"/>
                        </a:spcBef>
                        <a:defRPr kumimoji="1" sz="1600">
                          <a:solidFill>
                            <a:schemeClr val="tx1"/>
                          </a:solidFill>
                          <a:latin typeface="Tahoma" panose="020B0604030504040204" pitchFamily="34" charset="0"/>
                        </a:defRPr>
                      </a:lvl4pPr>
                      <a:lvl5pPr marL="2057400" indent="-228600">
                        <a:spcBef>
                          <a:spcPct val="20000"/>
                        </a:spcBef>
                        <a:defRPr kumimoji="1" sz="1600">
                          <a:solidFill>
                            <a:schemeClr val="tx1"/>
                          </a:solidFill>
                          <a:latin typeface="Tahoma" panose="020B0604030504040204" pitchFamily="34" charset="0"/>
                        </a:defRPr>
                      </a:lvl5pPr>
                      <a:lvl6pPr marL="2514600" indent="-228600" eaLnBrk="0" fontAlgn="base" hangingPunct="0">
                        <a:spcBef>
                          <a:spcPct val="20000"/>
                        </a:spcBef>
                        <a:spcAft>
                          <a:spcPct val="0"/>
                        </a:spcAft>
                        <a:defRPr kumimoji="1" sz="1600">
                          <a:solidFill>
                            <a:schemeClr val="tx1"/>
                          </a:solidFill>
                          <a:latin typeface="Tahoma" panose="020B0604030504040204" pitchFamily="34" charset="0"/>
                        </a:defRPr>
                      </a:lvl6pPr>
                      <a:lvl7pPr marL="2971800" indent="-228600" eaLnBrk="0" fontAlgn="base" hangingPunct="0">
                        <a:spcBef>
                          <a:spcPct val="20000"/>
                        </a:spcBef>
                        <a:spcAft>
                          <a:spcPct val="0"/>
                        </a:spcAft>
                        <a:defRPr kumimoji="1" sz="1600">
                          <a:solidFill>
                            <a:schemeClr val="tx1"/>
                          </a:solidFill>
                          <a:latin typeface="Tahoma" panose="020B0604030504040204" pitchFamily="34" charset="0"/>
                        </a:defRPr>
                      </a:lvl7pPr>
                      <a:lvl8pPr marL="3429000" indent="-228600" eaLnBrk="0" fontAlgn="base" hangingPunct="0">
                        <a:spcBef>
                          <a:spcPct val="20000"/>
                        </a:spcBef>
                        <a:spcAft>
                          <a:spcPct val="0"/>
                        </a:spcAft>
                        <a:defRPr kumimoji="1" sz="1600">
                          <a:solidFill>
                            <a:schemeClr val="tx1"/>
                          </a:solidFill>
                          <a:latin typeface="Tahoma" panose="020B0604030504040204" pitchFamily="34" charset="0"/>
                        </a:defRPr>
                      </a:lvl8pPr>
                      <a:lvl9pPr marL="3886200" indent="-228600" eaLnBrk="0" fontAlgn="base" hangingPunct="0">
                        <a:spcBef>
                          <a:spcPct val="20000"/>
                        </a:spcBef>
                        <a:spcAft>
                          <a:spcPct val="0"/>
                        </a:spcAft>
                        <a:defRPr kumimoji="1"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110</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accent1"/>
                        </a:buClr>
                        <a:buSzPct val="85000"/>
                        <a:buFont typeface="Wingdings 2" panose="05020102010507070707" pitchFamily="18" charset="2"/>
                        <a:defRPr kumimoji="1" sz="24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defRPr kumimoji="1" sz="21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defRPr kumimoji="1">
                          <a:solidFill>
                            <a:schemeClr val="tx1"/>
                          </a:solidFill>
                          <a:latin typeface="Tahoma" panose="020B0604030504040204" pitchFamily="34" charset="0"/>
                        </a:defRPr>
                      </a:lvl3pPr>
                      <a:lvl4pPr marL="1600200" indent="-228600">
                        <a:spcBef>
                          <a:spcPct val="20000"/>
                        </a:spcBef>
                        <a:defRPr kumimoji="1" sz="1600">
                          <a:solidFill>
                            <a:schemeClr val="tx1"/>
                          </a:solidFill>
                          <a:latin typeface="Tahoma" panose="020B0604030504040204" pitchFamily="34" charset="0"/>
                        </a:defRPr>
                      </a:lvl4pPr>
                      <a:lvl5pPr marL="2057400" indent="-228600">
                        <a:spcBef>
                          <a:spcPct val="20000"/>
                        </a:spcBef>
                        <a:defRPr kumimoji="1" sz="1600">
                          <a:solidFill>
                            <a:schemeClr val="tx1"/>
                          </a:solidFill>
                          <a:latin typeface="Tahoma" panose="020B0604030504040204" pitchFamily="34" charset="0"/>
                        </a:defRPr>
                      </a:lvl5pPr>
                      <a:lvl6pPr marL="2514600" indent="-228600" eaLnBrk="0" fontAlgn="base" hangingPunct="0">
                        <a:spcBef>
                          <a:spcPct val="20000"/>
                        </a:spcBef>
                        <a:spcAft>
                          <a:spcPct val="0"/>
                        </a:spcAft>
                        <a:defRPr kumimoji="1" sz="1600">
                          <a:solidFill>
                            <a:schemeClr val="tx1"/>
                          </a:solidFill>
                          <a:latin typeface="Tahoma" panose="020B0604030504040204" pitchFamily="34" charset="0"/>
                        </a:defRPr>
                      </a:lvl6pPr>
                      <a:lvl7pPr marL="2971800" indent="-228600" eaLnBrk="0" fontAlgn="base" hangingPunct="0">
                        <a:spcBef>
                          <a:spcPct val="20000"/>
                        </a:spcBef>
                        <a:spcAft>
                          <a:spcPct val="0"/>
                        </a:spcAft>
                        <a:defRPr kumimoji="1" sz="1600">
                          <a:solidFill>
                            <a:schemeClr val="tx1"/>
                          </a:solidFill>
                          <a:latin typeface="Tahoma" panose="020B0604030504040204" pitchFamily="34" charset="0"/>
                        </a:defRPr>
                      </a:lvl7pPr>
                      <a:lvl8pPr marL="3429000" indent="-228600" eaLnBrk="0" fontAlgn="base" hangingPunct="0">
                        <a:spcBef>
                          <a:spcPct val="20000"/>
                        </a:spcBef>
                        <a:spcAft>
                          <a:spcPct val="0"/>
                        </a:spcAft>
                        <a:defRPr kumimoji="1" sz="1600">
                          <a:solidFill>
                            <a:schemeClr val="tx1"/>
                          </a:solidFill>
                          <a:latin typeface="Tahoma" panose="020B0604030504040204" pitchFamily="34" charset="0"/>
                        </a:defRPr>
                      </a:lvl8pPr>
                      <a:lvl9pPr marL="3886200" indent="-228600" eaLnBrk="0" fontAlgn="base" hangingPunct="0">
                        <a:spcBef>
                          <a:spcPct val="20000"/>
                        </a:spcBef>
                        <a:spcAft>
                          <a:spcPct val="0"/>
                        </a:spcAft>
                        <a:defRPr kumimoji="1"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40</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xmlns="" val="10003"/>
                  </a:ext>
                </a:extLst>
              </a:tr>
              <a:tr h="335251">
                <a:tc>
                  <a:txBody>
                    <a:bodyPr/>
                    <a:lstStyle>
                      <a:lvl1pPr>
                        <a:spcBef>
                          <a:spcPct val="20000"/>
                        </a:spcBef>
                        <a:buClr>
                          <a:schemeClr val="accent1"/>
                        </a:buClr>
                        <a:buSzPct val="85000"/>
                        <a:buFont typeface="Wingdings 2" panose="05020102010507070707" pitchFamily="18" charset="2"/>
                        <a:defRPr kumimoji="1" sz="24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defRPr kumimoji="1" sz="21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defRPr kumimoji="1">
                          <a:solidFill>
                            <a:schemeClr val="tx1"/>
                          </a:solidFill>
                          <a:latin typeface="Tahoma" panose="020B0604030504040204" pitchFamily="34" charset="0"/>
                        </a:defRPr>
                      </a:lvl3pPr>
                      <a:lvl4pPr marL="1600200" indent="-228600">
                        <a:spcBef>
                          <a:spcPct val="20000"/>
                        </a:spcBef>
                        <a:defRPr kumimoji="1" sz="1600">
                          <a:solidFill>
                            <a:schemeClr val="tx1"/>
                          </a:solidFill>
                          <a:latin typeface="Tahoma" panose="020B0604030504040204" pitchFamily="34" charset="0"/>
                        </a:defRPr>
                      </a:lvl4pPr>
                      <a:lvl5pPr marL="2057400" indent="-228600">
                        <a:spcBef>
                          <a:spcPct val="20000"/>
                        </a:spcBef>
                        <a:defRPr kumimoji="1" sz="1600">
                          <a:solidFill>
                            <a:schemeClr val="tx1"/>
                          </a:solidFill>
                          <a:latin typeface="Tahoma" panose="020B0604030504040204" pitchFamily="34" charset="0"/>
                        </a:defRPr>
                      </a:lvl5pPr>
                      <a:lvl6pPr marL="2514600" indent="-228600" eaLnBrk="0" fontAlgn="base" hangingPunct="0">
                        <a:spcBef>
                          <a:spcPct val="20000"/>
                        </a:spcBef>
                        <a:spcAft>
                          <a:spcPct val="0"/>
                        </a:spcAft>
                        <a:defRPr kumimoji="1" sz="1600">
                          <a:solidFill>
                            <a:schemeClr val="tx1"/>
                          </a:solidFill>
                          <a:latin typeface="Tahoma" panose="020B0604030504040204" pitchFamily="34" charset="0"/>
                        </a:defRPr>
                      </a:lvl6pPr>
                      <a:lvl7pPr marL="2971800" indent="-228600" eaLnBrk="0" fontAlgn="base" hangingPunct="0">
                        <a:spcBef>
                          <a:spcPct val="20000"/>
                        </a:spcBef>
                        <a:spcAft>
                          <a:spcPct val="0"/>
                        </a:spcAft>
                        <a:defRPr kumimoji="1" sz="1600">
                          <a:solidFill>
                            <a:schemeClr val="tx1"/>
                          </a:solidFill>
                          <a:latin typeface="Tahoma" panose="020B0604030504040204" pitchFamily="34" charset="0"/>
                        </a:defRPr>
                      </a:lvl7pPr>
                      <a:lvl8pPr marL="3429000" indent="-228600" eaLnBrk="0" fontAlgn="base" hangingPunct="0">
                        <a:spcBef>
                          <a:spcPct val="20000"/>
                        </a:spcBef>
                        <a:spcAft>
                          <a:spcPct val="0"/>
                        </a:spcAft>
                        <a:defRPr kumimoji="1" sz="1600">
                          <a:solidFill>
                            <a:schemeClr val="tx1"/>
                          </a:solidFill>
                          <a:latin typeface="Tahoma" panose="020B0604030504040204" pitchFamily="34" charset="0"/>
                        </a:defRPr>
                      </a:lvl8pPr>
                      <a:lvl9pPr marL="3886200" indent="-228600" eaLnBrk="0" fontAlgn="base" hangingPunct="0">
                        <a:spcBef>
                          <a:spcPct val="20000"/>
                        </a:spcBef>
                        <a:spcAft>
                          <a:spcPct val="0"/>
                        </a:spcAft>
                        <a:defRPr kumimoji="1"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2" panose="05020102010507070707" pitchFamily="18" charset="2"/>
                        <a:defRPr kumimoji="1" sz="24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defRPr kumimoji="1" sz="21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defRPr kumimoji="1">
                          <a:solidFill>
                            <a:schemeClr val="tx1"/>
                          </a:solidFill>
                          <a:latin typeface="Tahoma" panose="020B0604030504040204" pitchFamily="34" charset="0"/>
                        </a:defRPr>
                      </a:lvl3pPr>
                      <a:lvl4pPr marL="1600200" indent="-228600">
                        <a:spcBef>
                          <a:spcPct val="20000"/>
                        </a:spcBef>
                        <a:defRPr kumimoji="1" sz="1600">
                          <a:solidFill>
                            <a:schemeClr val="tx1"/>
                          </a:solidFill>
                          <a:latin typeface="Tahoma" panose="020B0604030504040204" pitchFamily="34" charset="0"/>
                        </a:defRPr>
                      </a:lvl4pPr>
                      <a:lvl5pPr marL="2057400" indent="-228600">
                        <a:spcBef>
                          <a:spcPct val="20000"/>
                        </a:spcBef>
                        <a:defRPr kumimoji="1" sz="1600">
                          <a:solidFill>
                            <a:schemeClr val="tx1"/>
                          </a:solidFill>
                          <a:latin typeface="Tahoma" panose="020B0604030504040204" pitchFamily="34" charset="0"/>
                        </a:defRPr>
                      </a:lvl5pPr>
                      <a:lvl6pPr marL="2514600" indent="-228600" eaLnBrk="0" fontAlgn="base" hangingPunct="0">
                        <a:spcBef>
                          <a:spcPct val="20000"/>
                        </a:spcBef>
                        <a:spcAft>
                          <a:spcPct val="0"/>
                        </a:spcAft>
                        <a:defRPr kumimoji="1" sz="1600">
                          <a:solidFill>
                            <a:schemeClr val="tx1"/>
                          </a:solidFill>
                          <a:latin typeface="Tahoma" panose="020B0604030504040204" pitchFamily="34" charset="0"/>
                        </a:defRPr>
                      </a:lvl6pPr>
                      <a:lvl7pPr marL="2971800" indent="-228600" eaLnBrk="0" fontAlgn="base" hangingPunct="0">
                        <a:spcBef>
                          <a:spcPct val="20000"/>
                        </a:spcBef>
                        <a:spcAft>
                          <a:spcPct val="0"/>
                        </a:spcAft>
                        <a:defRPr kumimoji="1" sz="1600">
                          <a:solidFill>
                            <a:schemeClr val="tx1"/>
                          </a:solidFill>
                          <a:latin typeface="Tahoma" panose="020B0604030504040204" pitchFamily="34" charset="0"/>
                        </a:defRPr>
                      </a:lvl7pPr>
                      <a:lvl8pPr marL="3429000" indent="-228600" eaLnBrk="0" fontAlgn="base" hangingPunct="0">
                        <a:spcBef>
                          <a:spcPct val="20000"/>
                        </a:spcBef>
                        <a:spcAft>
                          <a:spcPct val="0"/>
                        </a:spcAft>
                        <a:defRPr kumimoji="1" sz="1600">
                          <a:solidFill>
                            <a:schemeClr val="tx1"/>
                          </a:solidFill>
                          <a:latin typeface="Tahoma" panose="020B0604030504040204" pitchFamily="34" charset="0"/>
                        </a:defRPr>
                      </a:lvl8pPr>
                      <a:lvl9pPr marL="3886200" indent="-228600" eaLnBrk="0" fontAlgn="base" hangingPunct="0">
                        <a:spcBef>
                          <a:spcPct val="20000"/>
                        </a:spcBef>
                        <a:spcAft>
                          <a:spcPct val="0"/>
                        </a:spcAft>
                        <a:defRPr kumimoji="1"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Aritmetička sredina </a:t>
                      </a:r>
                      <a:r>
                        <a:rPr kumimoji="0" lang="sr-Latn-R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Tsrednje)</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accent1"/>
                        </a:buClr>
                        <a:buSzPct val="85000"/>
                        <a:buFont typeface="Wingdings 2" panose="05020102010507070707" pitchFamily="18" charset="2"/>
                        <a:defRPr kumimoji="1" sz="24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defRPr kumimoji="1" sz="21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defRPr kumimoji="1">
                          <a:solidFill>
                            <a:schemeClr val="tx1"/>
                          </a:solidFill>
                          <a:latin typeface="Tahoma" panose="020B0604030504040204" pitchFamily="34" charset="0"/>
                        </a:defRPr>
                      </a:lvl3pPr>
                      <a:lvl4pPr marL="1600200" indent="-228600">
                        <a:spcBef>
                          <a:spcPct val="20000"/>
                        </a:spcBef>
                        <a:defRPr kumimoji="1" sz="1600">
                          <a:solidFill>
                            <a:schemeClr val="tx1"/>
                          </a:solidFill>
                          <a:latin typeface="Tahoma" panose="020B0604030504040204" pitchFamily="34" charset="0"/>
                        </a:defRPr>
                      </a:lvl4pPr>
                      <a:lvl5pPr marL="2057400" indent="-228600">
                        <a:spcBef>
                          <a:spcPct val="20000"/>
                        </a:spcBef>
                        <a:defRPr kumimoji="1" sz="1600">
                          <a:solidFill>
                            <a:schemeClr val="tx1"/>
                          </a:solidFill>
                          <a:latin typeface="Tahoma" panose="020B0604030504040204" pitchFamily="34" charset="0"/>
                        </a:defRPr>
                      </a:lvl5pPr>
                      <a:lvl6pPr marL="2514600" indent="-228600" eaLnBrk="0" fontAlgn="base" hangingPunct="0">
                        <a:spcBef>
                          <a:spcPct val="20000"/>
                        </a:spcBef>
                        <a:spcAft>
                          <a:spcPct val="0"/>
                        </a:spcAft>
                        <a:defRPr kumimoji="1" sz="1600">
                          <a:solidFill>
                            <a:schemeClr val="tx1"/>
                          </a:solidFill>
                          <a:latin typeface="Tahoma" panose="020B0604030504040204" pitchFamily="34" charset="0"/>
                        </a:defRPr>
                      </a:lvl6pPr>
                      <a:lvl7pPr marL="2971800" indent="-228600" eaLnBrk="0" fontAlgn="base" hangingPunct="0">
                        <a:spcBef>
                          <a:spcPct val="20000"/>
                        </a:spcBef>
                        <a:spcAft>
                          <a:spcPct val="0"/>
                        </a:spcAft>
                        <a:defRPr kumimoji="1" sz="1600">
                          <a:solidFill>
                            <a:schemeClr val="tx1"/>
                          </a:solidFill>
                          <a:latin typeface="Tahoma" panose="020B0604030504040204" pitchFamily="34" charset="0"/>
                        </a:defRPr>
                      </a:lvl7pPr>
                      <a:lvl8pPr marL="3429000" indent="-228600" eaLnBrk="0" fontAlgn="base" hangingPunct="0">
                        <a:spcBef>
                          <a:spcPct val="20000"/>
                        </a:spcBef>
                        <a:spcAft>
                          <a:spcPct val="0"/>
                        </a:spcAft>
                        <a:defRPr kumimoji="1" sz="1600">
                          <a:solidFill>
                            <a:schemeClr val="tx1"/>
                          </a:solidFill>
                          <a:latin typeface="Tahoma" panose="020B0604030504040204" pitchFamily="34" charset="0"/>
                        </a:defRPr>
                      </a:lvl8pPr>
                      <a:lvl9pPr marL="3886200" indent="-228600" eaLnBrk="0" fontAlgn="base" hangingPunct="0">
                        <a:spcBef>
                          <a:spcPct val="20000"/>
                        </a:spcBef>
                        <a:spcAft>
                          <a:spcPct val="0"/>
                        </a:spcAft>
                        <a:defRPr kumimoji="1"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102.5</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accent1"/>
                        </a:buClr>
                        <a:buSzPct val="85000"/>
                        <a:buFont typeface="Wingdings 2" panose="05020102010507070707" pitchFamily="18" charset="2"/>
                        <a:defRPr kumimoji="1" sz="24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defRPr kumimoji="1" sz="21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defRPr kumimoji="1">
                          <a:solidFill>
                            <a:schemeClr val="tx1"/>
                          </a:solidFill>
                          <a:latin typeface="Tahoma" panose="020B0604030504040204" pitchFamily="34" charset="0"/>
                        </a:defRPr>
                      </a:lvl3pPr>
                      <a:lvl4pPr marL="1600200" indent="-228600">
                        <a:spcBef>
                          <a:spcPct val="20000"/>
                        </a:spcBef>
                        <a:defRPr kumimoji="1" sz="1600">
                          <a:solidFill>
                            <a:schemeClr val="tx1"/>
                          </a:solidFill>
                          <a:latin typeface="Tahoma" panose="020B0604030504040204" pitchFamily="34" charset="0"/>
                        </a:defRPr>
                      </a:lvl4pPr>
                      <a:lvl5pPr marL="2057400" indent="-228600">
                        <a:spcBef>
                          <a:spcPct val="20000"/>
                        </a:spcBef>
                        <a:defRPr kumimoji="1" sz="1600">
                          <a:solidFill>
                            <a:schemeClr val="tx1"/>
                          </a:solidFill>
                          <a:latin typeface="Tahoma" panose="020B0604030504040204" pitchFamily="34" charset="0"/>
                        </a:defRPr>
                      </a:lvl5pPr>
                      <a:lvl6pPr marL="2514600" indent="-228600" eaLnBrk="0" fontAlgn="base" hangingPunct="0">
                        <a:spcBef>
                          <a:spcPct val="20000"/>
                        </a:spcBef>
                        <a:spcAft>
                          <a:spcPct val="0"/>
                        </a:spcAft>
                        <a:defRPr kumimoji="1" sz="1600">
                          <a:solidFill>
                            <a:schemeClr val="tx1"/>
                          </a:solidFill>
                          <a:latin typeface="Tahoma" panose="020B0604030504040204" pitchFamily="34" charset="0"/>
                        </a:defRPr>
                      </a:lvl6pPr>
                      <a:lvl7pPr marL="2971800" indent="-228600" eaLnBrk="0" fontAlgn="base" hangingPunct="0">
                        <a:spcBef>
                          <a:spcPct val="20000"/>
                        </a:spcBef>
                        <a:spcAft>
                          <a:spcPct val="0"/>
                        </a:spcAft>
                        <a:defRPr kumimoji="1" sz="1600">
                          <a:solidFill>
                            <a:schemeClr val="tx1"/>
                          </a:solidFill>
                          <a:latin typeface="Tahoma" panose="020B0604030504040204" pitchFamily="34" charset="0"/>
                        </a:defRPr>
                      </a:lvl7pPr>
                      <a:lvl8pPr marL="3429000" indent="-228600" eaLnBrk="0" fontAlgn="base" hangingPunct="0">
                        <a:spcBef>
                          <a:spcPct val="20000"/>
                        </a:spcBef>
                        <a:spcAft>
                          <a:spcPct val="0"/>
                        </a:spcAft>
                        <a:defRPr kumimoji="1" sz="1600">
                          <a:solidFill>
                            <a:schemeClr val="tx1"/>
                          </a:solidFill>
                          <a:latin typeface="Tahoma" panose="020B0604030504040204" pitchFamily="34" charset="0"/>
                        </a:defRPr>
                      </a:lvl8pPr>
                      <a:lvl9pPr marL="3886200" indent="-228600" eaLnBrk="0" fontAlgn="base" hangingPunct="0">
                        <a:spcBef>
                          <a:spcPct val="20000"/>
                        </a:spcBef>
                        <a:spcAft>
                          <a:spcPct val="0"/>
                        </a:spcAft>
                        <a:defRPr kumimoji="1"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55</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accent1"/>
                        </a:buClr>
                        <a:buSzPct val="85000"/>
                        <a:buFont typeface="Wingdings 2" panose="05020102010507070707" pitchFamily="18" charset="2"/>
                        <a:defRPr kumimoji="1" sz="24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defRPr kumimoji="1" sz="21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defRPr kumimoji="1">
                          <a:solidFill>
                            <a:schemeClr val="tx1"/>
                          </a:solidFill>
                          <a:latin typeface="Tahoma" panose="020B0604030504040204" pitchFamily="34" charset="0"/>
                        </a:defRPr>
                      </a:lvl3pPr>
                      <a:lvl4pPr marL="1600200" indent="-228600">
                        <a:spcBef>
                          <a:spcPct val="20000"/>
                        </a:spcBef>
                        <a:defRPr kumimoji="1" sz="1600">
                          <a:solidFill>
                            <a:schemeClr val="tx1"/>
                          </a:solidFill>
                          <a:latin typeface="Tahoma" panose="020B0604030504040204" pitchFamily="34" charset="0"/>
                        </a:defRPr>
                      </a:lvl4pPr>
                      <a:lvl5pPr marL="2057400" indent="-228600">
                        <a:spcBef>
                          <a:spcPct val="20000"/>
                        </a:spcBef>
                        <a:defRPr kumimoji="1" sz="1600">
                          <a:solidFill>
                            <a:schemeClr val="tx1"/>
                          </a:solidFill>
                          <a:latin typeface="Tahoma" panose="020B0604030504040204" pitchFamily="34" charset="0"/>
                        </a:defRPr>
                      </a:lvl5pPr>
                      <a:lvl6pPr marL="2514600" indent="-228600" eaLnBrk="0" fontAlgn="base" hangingPunct="0">
                        <a:spcBef>
                          <a:spcPct val="20000"/>
                        </a:spcBef>
                        <a:spcAft>
                          <a:spcPct val="0"/>
                        </a:spcAft>
                        <a:defRPr kumimoji="1" sz="1600">
                          <a:solidFill>
                            <a:schemeClr val="tx1"/>
                          </a:solidFill>
                          <a:latin typeface="Tahoma" panose="020B0604030504040204" pitchFamily="34" charset="0"/>
                        </a:defRPr>
                      </a:lvl6pPr>
                      <a:lvl7pPr marL="2971800" indent="-228600" eaLnBrk="0" fontAlgn="base" hangingPunct="0">
                        <a:spcBef>
                          <a:spcPct val="20000"/>
                        </a:spcBef>
                        <a:spcAft>
                          <a:spcPct val="0"/>
                        </a:spcAft>
                        <a:defRPr kumimoji="1" sz="1600">
                          <a:solidFill>
                            <a:schemeClr val="tx1"/>
                          </a:solidFill>
                          <a:latin typeface="Tahoma" panose="020B0604030504040204" pitchFamily="34" charset="0"/>
                        </a:defRPr>
                      </a:lvl7pPr>
                      <a:lvl8pPr marL="3429000" indent="-228600" eaLnBrk="0" fontAlgn="base" hangingPunct="0">
                        <a:spcBef>
                          <a:spcPct val="20000"/>
                        </a:spcBef>
                        <a:spcAft>
                          <a:spcPct val="0"/>
                        </a:spcAft>
                        <a:defRPr kumimoji="1" sz="1600">
                          <a:solidFill>
                            <a:schemeClr val="tx1"/>
                          </a:solidFill>
                          <a:latin typeface="Tahoma" panose="020B0604030504040204" pitchFamily="34" charset="0"/>
                        </a:defRPr>
                      </a:lvl8pPr>
                      <a:lvl9pPr marL="3886200" indent="-228600" eaLnBrk="0" fontAlgn="base" hangingPunct="0">
                        <a:spcBef>
                          <a:spcPct val="20000"/>
                        </a:spcBef>
                        <a:spcAft>
                          <a:spcPct val="0"/>
                        </a:spcAft>
                        <a:defRPr kumimoji="1"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20</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xmlns="" val="10004"/>
                  </a:ext>
                </a:extLst>
              </a:tr>
              <a:tr h="335251">
                <a:tc>
                  <a:txBody>
                    <a:bodyPr/>
                    <a:lstStyle>
                      <a:lvl1pPr>
                        <a:spcBef>
                          <a:spcPct val="20000"/>
                        </a:spcBef>
                        <a:buClr>
                          <a:schemeClr val="accent1"/>
                        </a:buClr>
                        <a:buSzPct val="85000"/>
                        <a:buFont typeface="Wingdings 2" panose="05020102010507070707" pitchFamily="18" charset="2"/>
                        <a:defRPr kumimoji="1" sz="24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defRPr kumimoji="1" sz="21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defRPr kumimoji="1">
                          <a:solidFill>
                            <a:schemeClr val="tx1"/>
                          </a:solidFill>
                          <a:latin typeface="Tahoma" panose="020B0604030504040204" pitchFamily="34" charset="0"/>
                        </a:defRPr>
                      </a:lvl3pPr>
                      <a:lvl4pPr marL="1600200" indent="-228600">
                        <a:spcBef>
                          <a:spcPct val="20000"/>
                        </a:spcBef>
                        <a:defRPr kumimoji="1" sz="1600">
                          <a:solidFill>
                            <a:schemeClr val="tx1"/>
                          </a:solidFill>
                          <a:latin typeface="Tahoma" panose="020B0604030504040204" pitchFamily="34" charset="0"/>
                        </a:defRPr>
                      </a:lvl4pPr>
                      <a:lvl5pPr marL="2057400" indent="-228600">
                        <a:spcBef>
                          <a:spcPct val="20000"/>
                        </a:spcBef>
                        <a:defRPr kumimoji="1" sz="1600">
                          <a:solidFill>
                            <a:schemeClr val="tx1"/>
                          </a:solidFill>
                          <a:latin typeface="Tahoma" panose="020B0604030504040204" pitchFamily="34" charset="0"/>
                        </a:defRPr>
                      </a:lvl5pPr>
                      <a:lvl6pPr marL="2514600" indent="-228600" eaLnBrk="0" fontAlgn="base" hangingPunct="0">
                        <a:spcBef>
                          <a:spcPct val="20000"/>
                        </a:spcBef>
                        <a:spcAft>
                          <a:spcPct val="0"/>
                        </a:spcAft>
                        <a:defRPr kumimoji="1" sz="1600">
                          <a:solidFill>
                            <a:schemeClr val="tx1"/>
                          </a:solidFill>
                          <a:latin typeface="Tahoma" panose="020B0604030504040204" pitchFamily="34" charset="0"/>
                        </a:defRPr>
                      </a:lvl6pPr>
                      <a:lvl7pPr marL="2971800" indent="-228600" eaLnBrk="0" fontAlgn="base" hangingPunct="0">
                        <a:spcBef>
                          <a:spcPct val="20000"/>
                        </a:spcBef>
                        <a:spcAft>
                          <a:spcPct val="0"/>
                        </a:spcAft>
                        <a:defRPr kumimoji="1" sz="1600">
                          <a:solidFill>
                            <a:schemeClr val="tx1"/>
                          </a:solidFill>
                          <a:latin typeface="Tahoma" panose="020B0604030504040204" pitchFamily="34" charset="0"/>
                        </a:defRPr>
                      </a:lvl7pPr>
                      <a:lvl8pPr marL="3429000" indent="-228600" eaLnBrk="0" fontAlgn="base" hangingPunct="0">
                        <a:spcBef>
                          <a:spcPct val="20000"/>
                        </a:spcBef>
                        <a:spcAft>
                          <a:spcPct val="0"/>
                        </a:spcAft>
                        <a:defRPr kumimoji="1" sz="1600">
                          <a:solidFill>
                            <a:schemeClr val="tx1"/>
                          </a:solidFill>
                          <a:latin typeface="Tahoma" panose="020B0604030504040204" pitchFamily="34" charset="0"/>
                        </a:defRPr>
                      </a:lvl8pPr>
                      <a:lvl9pPr marL="3886200" indent="-228600" eaLnBrk="0" fontAlgn="base" hangingPunct="0">
                        <a:spcBef>
                          <a:spcPct val="20000"/>
                        </a:spcBef>
                        <a:spcAft>
                          <a:spcPct val="0"/>
                        </a:spcAft>
                        <a:defRPr kumimoji="1"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2" panose="05020102010507070707" pitchFamily="18" charset="2"/>
                        <a:defRPr kumimoji="1" sz="24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defRPr kumimoji="1" sz="21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defRPr kumimoji="1">
                          <a:solidFill>
                            <a:schemeClr val="tx1"/>
                          </a:solidFill>
                          <a:latin typeface="Tahoma" panose="020B0604030504040204" pitchFamily="34" charset="0"/>
                        </a:defRPr>
                      </a:lvl3pPr>
                      <a:lvl4pPr marL="1600200" indent="-228600">
                        <a:spcBef>
                          <a:spcPct val="20000"/>
                        </a:spcBef>
                        <a:defRPr kumimoji="1" sz="1600">
                          <a:solidFill>
                            <a:schemeClr val="tx1"/>
                          </a:solidFill>
                          <a:latin typeface="Tahoma" panose="020B0604030504040204" pitchFamily="34" charset="0"/>
                        </a:defRPr>
                      </a:lvl4pPr>
                      <a:lvl5pPr marL="2057400" indent="-228600">
                        <a:spcBef>
                          <a:spcPct val="20000"/>
                        </a:spcBef>
                        <a:defRPr kumimoji="1" sz="1600">
                          <a:solidFill>
                            <a:schemeClr val="tx1"/>
                          </a:solidFill>
                          <a:latin typeface="Tahoma" panose="020B0604030504040204" pitchFamily="34" charset="0"/>
                        </a:defRPr>
                      </a:lvl5pPr>
                      <a:lvl6pPr marL="2514600" indent="-228600" eaLnBrk="0" fontAlgn="base" hangingPunct="0">
                        <a:spcBef>
                          <a:spcPct val="20000"/>
                        </a:spcBef>
                        <a:spcAft>
                          <a:spcPct val="0"/>
                        </a:spcAft>
                        <a:defRPr kumimoji="1" sz="1600">
                          <a:solidFill>
                            <a:schemeClr val="tx1"/>
                          </a:solidFill>
                          <a:latin typeface="Tahoma" panose="020B0604030504040204" pitchFamily="34" charset="0"/>
                        </a:defRPr>
                      </a:lvl6pPr>
                      <a:lvl7pPr marL="2971800" indent="-228600" eaLnBrk="0" fontAlgn="base" hangingPunct="0">
                        <a:spcBef>
                          <a:spcPct val="20000"/>
                        </a:spcBef>
                        <a:spcAft>
                          <a:spcPct val="0"/>
                        </a:spcAft>
                        <a:defRPr kumimoji="1" sz="1600">
                          <a:solidFill>
                            <a:schemeClr val="tx1"/>
                          </a:solidFill>
                          <a:latin typeface="Tahoma" panose="020B0604030504040204" pitchFamily="34" charset="0"/>
                        </a:defRPr>
                      </a:lvl7pPr>
                      <a:lvl8pPr marL="3429000" indent="-228600" eaLnBrk="0" fontAlgn="base" hangingPunct="0">
                        <a:spcBef>
                          <a:spcPct val="20000"/>
                        </a:spcBef>
                        <a:spcAft>
                          <a:spcPct val="0"/>
                        </a:spcAft>
                        <a:defRPr kumimoji="1" sz="1600">
                          <a:solidFill>
                            <a:schemeClr val="tx1"/>
                          </a:solidFill>
                          <a:latin typeface="Tahoma" panose="020B0604030504040204" pitchFamily="34" charset="0"/>
                        </a:defRPr>
                      </a:lvl8pPr>
                      <a:lvl9pPr marL="3886200" indent="-228600" eaLnBrk="0" fontAlgn="base" hangingPunct="0">
                        <a:spcBef>
                          <a:spcPct val="20000"/>
                        </a:spcBef>
                        <a:spcAft>
                          <a:spcPct val="0"/>
                        </a:spcAft>
                        <a:defRPr kumimoji="1"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Težinska aritm. sredina (20,1)</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accent1"/>
                        </a:buClr>
                        <a:buSzPct val="85000"/>
                        <a:buFont typeface="Wingdings 2" panose="05020102010507070707" pitchFamily="18" charset="2"/>
                        <a:defRPr kumimoji="1" sz="24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defRPr kumimoji="1" sz="21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defRPr kumimoji="1">
                          <a:solidFill>
                            <a:schemeClr val="tx1"/>
                          </a:solidFill>
                          <a:latin typeface="Tahoma" panose="020B0604030504040204" pitchFamily="34" charset="0"/>
                        </a:defRPr>
                      </a:lvl3pPr>
                      <a:lvl4pPr marL="1600200" indent="-228600">
                        <a:spcBef>
                          <a:spcPct val="20000"/>
                        </a:spcBef>
                        <a:defRPr kumimoji="1" sz="1600">
                          <a:solidFill>
                            <a:schemeClr val="tx1"/>
                          </a:solidFill>
                          <a:latin typeface="Tahoma" panose="020B0604030504040204" pitchFamily="34" charset="0"/>
                        </a:defRPr>
                      </a:lvl4pPr>
                      <a:lvl5pPr marL="2057400" indent="-228600">
                        <a:spcBef>
                          <a:spcPct val="20000"/>
                        </a:spcBef>
                        <a:defRPr kumimoji="1" sz="1600">
                          <a:solidFill>
                            <a:schemeClr val="tx1"/>
                          </a:solidFill>
                          <a:latin typeface="Tahoma" panose="020B0604030504040204" pitchFamily="34" charset="0"/>
                        </a:defRPr>
                      </a:lvl5pPr>
                      <a:lvl6pPr marL="2514600" indent="-228600" eaLnBrk="0" fontAlgn="base" hangingPunct="0">
                        <a:spcBef>
                          <a:spcPct val="20000"/>
                        </a:spcBef>
                        <a:spcAft>
                          <a:spcPct val="0"/>
                        </a:spcAft>
                        <a:defRPr kumimoji="1" sz="1600">
                          <a:solidFill>
                            <a:schemeClr val="tx1"/>
                          </a:solidFill>
                          <a:latin typeface="Tahoma" panose="020B0604030504040204" pitchFamily="34" charset="0"/>
                        </a:defRPr>
                      </a:lvl6pPr>
                      <a:lvl7pPr marL="2971800" indent="-228600" eaLnBrk="0" fontAlgn="base" hangingPunct="0">
                        <a:spcBef>
                          <a:spcPct val="20000"/>
                        </a:spcBef>
                        <a:spcAft>
                          <a:spcPct val="0"/>
                        </a:spcAft>
                        <a:defRPr kumimoji="1" sz="1600">
                          <a:solidFill>
                            <a:schemeClr val="tx1"/>
                          </a:solidFill>
                          <a:latin typeface="Tahoma" panose="020B0604030504040204" pitchFamily="34" charset="0"/>
                        </a:defRPr>
                      </a:lvl7pPr>
                      <a:lvl8pPr marL="3429000" indent="-228600" eaLnBrk="0" fontAlgn="base" hangingPunct="0">
                        <a:spcBef>
                          <a:spcPct val="20000"/>
                        </a:spcBef>
                        <a:spcAft>
                          <a:spcPct val="0"/>
                        </a:spcAft>
                        <a:defRPr kumimoji="1" sz="1600">
                          <a:solidFill>
                            <a:schemeClr val="tx1"/>
                          </a:solidFill>
                          <a:latin typeface="Tahoma" panose="020B0604030504040204" pitchFamily="34" charset="0"/>
                        </a:defRPr>
                      </a:lvl8pPr>
                      <a:lvl9pPr marL="3886200" indent="-228600" eaLnBrk="0" fontAlgn="base" hangingPunct="0">
                        <a:spcBef>
                          <a:spcPct val="20000"/>
                        </a:spcBef>
                        <a:spcAft>
                          <a:spcPct val="0"/>
                        </a:spcAft>
                        <a:defRPr kumimoji="1"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14.29</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accent1"/>
                        </a:buClr>
                        <a:buSzPct val="85000"/>
                        <a:buFont typeface="Wingdings 2" panose="05020102010507070707" pitchFamily="18" charset="2"/>
                        <a:defRPr kumimoji="1" sz="24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defRPr kumimoji="1" sz="21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defRPr kumimoji="1">
                          <a:solidFill>
                            <a:schemeClr val="tx1"/>
                          </a:solidFill>
                          <a:latin typeface="Tahoma" panose="020B0604030504040204" pitchFamily="34" charset="0"/>
                        </a:defRPr>
                      </a:lvl3pPr>
                      <a:lvl4pPr marL="1600200" indent="-228600">
                        <a:spcBef>
                          <a:spcPct val="20000"/>
                        </a:spcBef>
                        <a:defRPr kumimoji="1" sz="1600">
                          <a:solidFill>
                            <a:schemeClr val="tx1"/>
                          </a:solidFill>
                          <a:latin typeface="Tahoma" panose="020B0604030504040204" pitchFamily="34" charset="0"/>
                        </a:defRPr>
                      </a:lvl4pPr>
                      <a:lvl5pPr marL="2057400" indent="-228600">
                        <a:spcBef>
                          <a:spcPct val="20000"/>
                        </a:spcBef>
                        <a:defRPr kumimoji="1" sz="1600">
                          <a:solidFill>
                            <a:schemeClr val="tx1"/>
                          </a:solidFill>
                          <a:latin typeface="Tahoma" panose="020B0604030504040204" pitchFamily="34" charset="0"/>
                        </a:defRPr>
                      </a:lvl5pPr>
                      <a:lvl6pPr marL="2514600" indent="-228600" eaLnBrk="0" fontAlgn="base" hangingPunct="0">
                        <a:spcBef>
                          <a:spcPct val="20000"/>
                        </a:spcBef>
                        <a:spcAft>
                          <a:spcPct val="0"/>
                        </a:spcAft>
                        <a:defRPr kumimoji="1" sz="1600">
                          <a:solidFill>
                            <a:schemeClr val="tx1"/>
                          </a:solidFill>
                          <a:latin typeface="Tahoma" panose="020B0604030504040204" pitchFamily="34" charset="0"/>
                        </a:defRPr>
                      </a:lvl6pPr>
                      <a:lvl7pPr marL="2971800" indent="-228600" eaLnBrk="0" fontAlgn="base" hangingPunct="0">
                        <a:spcBef>
                          <a:spcPct val="20000"/>
                        </a:spcBef>
                        <a:spcAft>
                          <a:spcPct val="0"/>
                        </a:spcAft>
                        <a:defRPr kumimoji="1" sz="1600">
                          <a:solidFill>
                            <a:schemeClr val="tx1"/>
                          </a:solidFill>
                          <a:latin typeface="Tahoma" panose="020B0604030504040204" pitchFamily="34" charset="0"/>
                        </a:defRPr>
                      </a:lvl7pPr>
                      <a:lvl8pPr marL="3429000" indent="-228600" eaLnBrk="0" fontAlgn="base" hangingPunct="0">
                        <a:spcBef>
                          <a:spcPct val="20000"/>
                        </a:spcBef>
                        <a:spcAft>
                          <a:spcPct val="0"/>
                        </a:spcAft>
                        <a:defRPr kumimoji="1" sz="1600">
                          <a:solidFill>
                            <a:schemeClr val="tx1"/>
                          </a:solidFill>
                          <a:latin typeface="Tahoma" panose="020B0604030504040204" pitchFamily="34" charset="0"/>
                        </a:defRPr>
                      </a:lvl8pPr>
                      <a:lvl9pPr marL="3886200" indent="-228600" eaLnBrk="0" fontAlgn="base" hangingPunct="0">
                        <a:spcBef>
                          <a:spcPct val="20000"/>
                        </a:spcBef>
                        <a:spcAft>
                          <a:spcPct val="0"/>
                        </a:spcAft>
                        <a:defRPr kumimoji="1"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14.29</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accent1"/>
                        </a:buClr>
                        <a:buSzPct val="85000"/>
                        <a:buFont typeface="Wingdings 2" panose="05020102010507070707" pitchFamily="18" charset="2"/>
                        <a:defRPr kumimoji="1" sz="24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defRPr kumimoji="1" sz="21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defRPr kumimoji="1">
                          <a:solidFill>
                            <a:schemeClr val="tx1"/>
                          </a:solidFill>
                          <a:latin typeface="Tahoma" panose="020B0604030504040204" pitchFamily="34" charset="0"/>
                        </a:defRPr>
                      </a:lvl3pPr>
                      <a:lvl4pPr marL="1600200" indent="-228600">
                        <a:spcBef>
                          <a:spcPct val="20000"/>
                        </a:spcBef>
                        <a:defRPr kumimoji="1" sz="1600">
                          <a:solidFill>
                            <a:schemeClr val="tx1"/>
                          </a:solidFill>
                          <a:latin typeface="Tahoma" panose="020B0604030504040204" pitchFamily="34" charset="0"/>
                        </a:defRPr>
                      </a:lvl4pPr>
                      <a:lvl5pPr marL="2057400" indent="-228600">
                        <a:spcBef>
                          <a:spcPct val="20000"/>
                        </a:spcBef>
                        <a:defRPr kumimoji="1" sz="1600">
                          <a:solidFill>
                            <a:schemeClr val="tx1"/>
                          </a:solidFill>
                          <a:latin typeface="Tahoma" panose="020B0604030504040204" pitchFamily="34" charset="0"/>
                        </a:defRPr>
                      </a:lvl5pPr>
                      <a:lvl6pPr marL="2514600" indent="-228600" eaLnBrk="0" fontAlgn="base" hangingPunct="0">
                        <a:spcBef>
                          <a:spcPct val="20000"/>
                        </a:spcBef>
                        <a:spcAft>
                          <a:spcPct val="0"/>
                        </a:spcAft>
                        <a:defRPr kumimoji="1" sz="1600">
                          <a:solidFill>
                            <a:schemeClr val="tx1"/>
                          </a:solidFill>
                          <a:latin typeface="Tahoma" panose="020B0604030504040204" pitchFamily="34" charset="0"/>
                        </a:defRPr>
                      </a:lvl6pPr>
                      <a:lvl7pPr marL="2971800" indent="-228600" eaLnBrk="0" fontAlgn="base" hangingPunct="0">
                        <a:spcBef>
                          <a:spcPct val="20000"/>
                        </a:spcBef>
                        <a:spcAft>
                          <a:spcPct val="0"/>
                        </a:spcAft>
                        <a:defRPr kumimoji="1" sz="1600">
                          <a:solidFill>
                            <a:schemeClr val="tx1"/>
                          </a:solidFill>
                          <a:latin typeface="Tahoma" panose="020B0604030504040204" pitchFamily="34" charset="0"/>
                        </a:defRPr>
                      </a:lvl7pPr>
                      <a:lvl8pPr marL="3429000" indent="-228600" eaLnBrk="0" fontAlgn="base" hangingPunct="0">
                        <a:spcBef>
                          <a:spcPct val="20000"/>
                        </a:spcBef>
                        <a:spcAft>
                          <a:spcPct val="0"/>
                        </a:spcAft>
                        <a:defRPr kumimoji="1" sz="1600">
                          <a:solidFill>
                            <a:schemeClr val="tx1"/>
                          </a:solidFill>
                          <a:latin typeface="Tahoma" panose="020B0604030504040204" pitchFamily="34" charset="0"/>
                        </a:defRPr>
                      </a:lvl8pPr>
                      <a:lvl9pPr marL="3886200" indent="-228600" eaLnBrk="0" fontAlgn="base" hangingPunct="0">
                        <a:spcBef>
                          <a:spcPct val="20000"/>
                        </a:spcBef>
                        <a:spcAft>
                          <a:spcPct val="0"/>
                        </a:spcAft>
                        <a:defRPr kumimoji="1"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20</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xmlns="" val="10005"/>
                  </a:ext>
                </a:extLst>
              </a:tr>
              <a:tr h="335251">
                <a:tc>
                  <a:txBody>
                    <a:bodyPr/>
                    <a:lstStyle>
                      <a:lvl1pPr>
                        <a:spcBef>
                          <a:spcPct val="20000"/>
                        </a:spcBef>
                        <a:buClr>
                          <a:schemeClr val="accent1"/>
                        </a:buClr>
                        <a:buSzPct val="85000"/>
                        <a:buFont typeface="Wingdings 2" panose="05020102010507070707" pitchFamily="18" charset="2"/>
                        <a:defRPr kumimoji="1" sz="24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defRPr kumimoji="1" sz="21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defRPr kumimoji="1">
                          <a:solidFill>
                            <a:schemeClr val="tx1"/>
                          </a:solidFill>
                          <a:latin typeface="Tahoma" panose="020B0604030504040204" pitchFamily="34" charset="0"/>
                        </a:defRPr>
                      </a:lvl3pPr>
                      <a:lvl4pPr marL="1600200" indent="-228600">
                        <a:spcBef>
                          <a:spcPct val="20000"/>
                        </a:spcBef>
                        <a:defRPr kumimoji="1" sz="1600">
                          <a:solidFill>
                            <a:schemeClr val="tx1"/>
                          </a:solidFill>
                          <a:latin typeface="Tahoma" panose="020B0604030504040204" pitchFamily="34" charset="0"/>
                        </a:defRPr>
                      </a:lvl4pPr>
                      <a:lvl5pPr marL="2057400" indent="-228600">
                        <a:spcBef>
                          <a:spcPct val="20000"/>
                        </a:spcBef>
                        <a:defRPr kumimoji="1" sz="1600">
                          <a:solidFill>
                            <a:schemeClr val="tx1"/>
                          </a:solidFill>
                          <a:latin typeface="Tahoma" panose="020B0604030504040204" pitchFamily="34" charset="0"/>
                        </a:defRPr>
                      </a:lvl5pPr>
                      <a:lvl6pPr marL="2514600" indent="-228600" eaLnBrk="0" fontAlgn="base" hangingPunct="0">
                        <a:spcBef>
                          <a:spcPct val="20000"/>
                        </a:spcBef>
                        <a:spcAft>
                          <a:spcPct val="0"/>
                        </a:spcAft>
                        <a:defRPr kumimoji="1" sz="1600">
                          <a:solidFill>
                            <a:schemeClr val="tx1"/>
                          </a:solidFill>
                          <a:latin typeface="Tahoma" panose="020B0604030504040204" pitchFamily="34" charset="0"/>
                        </a:defRPr>
                      </a:lvl6pPr>
                      <a:lvl7pPr marL="2971800" indent="-228600" eaLnBrk="0" fontAlgn="base" hangingPunct="0">
                        <a:spcBef>
                          <a:spcPct val="20000"/>
                        </a:spcBef>
                        <a:spcAft>
                          <a:spcPct val="0"/>
                        </a:spcAft>
                        <a:defRPr kumimoji="1" sz="1600">
                          <a:solidFill>
                            <a:schemeClr val="tx1"/>
                          </a:solidFill>
                          <a:latin typeface="Tahoma" panose="020B0604030504040204" pitchFamily="34" charset="0"/>
                        </a:defRPr>
                      </a:lvl7pPr>
                      <a:lvl8pPr marL="3429000" indent="-228600" eaLnBrk="0" fontAlgn="base" hangingPunct="0">
                        <a:spcBef>
                          <a:spcPct val="20000"/>
                        </a:spcBef>
                        <a:spcAft>
                          <a:spcPct val="0"/>
                        </a:spcAft>
                        <a:defRPr kumimoji="1" sz="1600">
                          <a:solidFill>
                            <a:schemeClr val="tx1"/>
                          </a:solidFill>
                          <a:latin typeface="Tahoma" panose="020B0604030504040204" pitchFamily="34" charset="0"/>
                        </a:defRPr>
                      </a:lvl8pPr>
                      <a:lvl9pPr marL="3886200" indent="-228600" eaLnBrk="0" fontAlgn="base" hangingPunct="0">
                        <a:spcBef>
                          <a:spcPct val="20000"/>
                        </a:spcBef>
                        <a:spcAft>
                          <a:spcPct val="0"/>
                        </a:spcAft>
                        <a:defRPr kumimoji="1"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5000"/>
                        <a:buFont typeface="Wingdings 2" panose="05020102010507070707" pitchFamily="18" charset="2"/>
                        <a:defRPr kumimoji="1" sz="24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defRPr kumimoji="1" sz="21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defRPr kumimoji="1">
                          <a:solidFill>
                            <a:schemeClr val="tx1"/>
                          </a:solidFill>
                          <a:latin typeface="Tahoma" panose="020B0604030504040204" pitchFamily="34" charset="0"/>
                        </a:defRPr>
                      </a:lvl3pPr>
                      <a:lvl4pPr marL="1600200" indent="-228600">
                        <a:spcBef>
                          <a:spcPct val="20000"/>
                        </a:spcBef>
                        <a:defRPr kumimoji="1" sz="1600">
                          <a:solidFill>
                            <a:schemeClr val="tx1"/>
                          </a:solidFill>
                          <a:latin typeface="Tahoma" panose="020B0604030504040204" pitchFamily="34" charset="0"/>
                        </a:defRPr>
                      </a:lvl4pPr>
                      <a:lvl5pPr marL="2057400" indent="-228600">
                        <a:spcBef>
                          <a:spcPct val="20000"/>
                        </a:spcBef>
                        <a:defRPr kumimoji="1" sz="1600">
                          <a:solidFill>
                            <a:schemeClr val="tx1"/>
                          </a:solidFill>
                          <a:latin typeface="Tahoma" panose="020B0604030504040204" pitchFamily="34" charset="0"/>
                        </a:defRPr>
                      </a:lvl5pPr>
                      <a:lvl6pPr marL="2514600" indent="-228600" eaLnBrk="0" fontAlgn="base" hangingPunct="0">
                        <a:spcBef>
                          <a:spcPct val="20000"/>
                        </a:spcBef>
                        <a:spcAft>
                          <a:spcPct val="0"/>
                        </a:spcAft>
                        <a:defRPr kumimoji="1" sz="1600">
                          <a:solidFill>
                            <a:schemeClr val="tx1"/>
                          </a:solidFill>
                          <a:latin typeface="Tahoma" panose="020B0604030504040204" pitchFamily="34" charset="0"/>
                        </a:defRPr>
                      </a:lvl6pPr>
                      <a:lvl7pPr marL="2971800" indent="-228600" eaLnBrk="0" fontAlgn="base" hangingPunct="0">
                        <a:spcBef>
                          <a:spcPct val="20000"/>
                        </a:spcBef>
                        <a:spcAft>
                          <a:spcPct val="0"/>
                        </a:spcAft>
                        <a:defRPr kumimoji="1" sz="1600">
                          <a:solidFill>
                            <a:schemeClr val="tx1"/>
                          </a:solidFill>
                          <a:latin typeface="Tahoma" panose="020B0604030504040204" pitchFamily="34" charset="0"/>
                        </a:defRPr>
                      </a:lvl7pPr>
                      <a:lvl8pPr marL="3429000" indent="-228600" eaLnBrk="0" fontAlgn="base" hangingPunct="0">
                        <a:spcBef>
                          <a:spcPct val="20000"/>
                        </a:spcBef>
                        <a:spcAft>
                          <a:spcPct val="0"/>
                        </a:spcAft>
                        <a:defRPr kumimoji="1" sz="1600">
                          <a:solidFill>
                            <a:schemeClr val="tx1"/>
                          </a:solidFill>
                          <a:latin typeface="Tahoma" panose="020B0604030504040204" pitchFamily="34" charset="0"/>
                        </a:defRPr>
                      </a:lvl8pPr>
                      <a:lvl9pPr marL="3886200" indent="-228600" eaLnBrk="0" fontAlgn="base" hangingPunct="0">
                        <a:spcBef>
                          <a:spcPct val="20000"/>
                        </a:spcBef>
                        <a:spcAft>
                          <a:spcPct val="0"/>
                        </a:spcAft>
                        <a:defRPr kumimoji="1"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Težinska aritm. sredina (20,10)</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accent1"/>
                        </a:buClr>
                        <a:buSzPct val="85000"/>
                        <a:buFont typeface="Wingdings 2" panose="05020102010507070707" pitchFamily="18" charset="2"/>
                        <a:defRPr kumimoji="1" sz="24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defRPr kumimoji="1" sz="21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defRPr kumimoji="1">
                          <a:solidFill>
                            <a:schemeClr val="tx1"/>
                          </a:solidFill>
                          <a:latin typeface="Tahoma" panose="020B0604030504040204" pitchFamily="34" charset="0"/>
                        </a:defRPr>
                      </a:lvl3pPr>
                      <a:lvl4pPr marL="1600200" indent="-228600">
                        <a:spcBef>
                          <a:spcPct val="20000"/>
                        </a:spcBef>
                        <a:defRPr kumimoji="1" sz="1600">
                          <a:solidFill>
                            <a:schemeClr val="tx1"/>
                          </a:solidFill>
                          <a:latin typeface="Tahoma" panose="020B0604030504040204" pitchFamily="34" charset="0"/>
                        </a:defRPr>
                      </a:lvl4pPr>
                      <a:lvl5pPr marL="2057400" indent="-228600">
                        <a:spcBef>
                          <a:spcPct val="20000"/>
                        </a:spcBef>
                        <a:defRPr kumimoji="1" sz="1600">
                          <a:solidFill>
                            <a:schemeClr val="tx1"/>
                          </a:solidFill>
                          <a:latin typeface="Tahoma" panose="020B0604030504040204" pitchFamily="34" charset="0"/>
                        </a:defRPr>
                      </a:lvl5pPr>
                      <a:lvl6pPr marL="2514600" indent="-228600" eaLnBrk="0" fontAlgn="base" hangingPunct="0">
                        <a:spcBef>
                          <a:spcPct val="20000"/>
                        </a:spcBef>
                        <a:spcAft>
                          <a:spcPct val="0"/>
                        </a:spcAft>
                        <a:defRPr kumimoji="1" sz="1600">
                          <a:solidFill>
                            <a:schemeClr val="tx1"/>
                          </a:solidFill>
                          <a:latin typeface="Tahoma" panose="020B0604030504040204" pitchFamily="34" charset="0"/>
                        </a:defRPr>
                      </a:lvl6pPr>
                      <a:lvl7pPr marL="2971800" indent="-228600" eaLnBrk="0" fontAlgn="base" hangingPunct="0">
                        <a:spcBef>
                          <a:spcPct val="20000"/>
                        </a:spcBef>
                        <a:spcAft>
                          <a:spcPct val="0"/>
                        </a:spcAft>
                        <a:defRPr kumimoji="1" sz="1600">
                          <a:solidFill>
                            <a:schemeClr val="tx1"/>
                          </a:solidFill>
                          <a:latin typeface="Tahoma" panose="020B0604030504040204" pitchFamily="34" charset="0"/>
                        </a:defRPr>
                      </a:lvl7pPr>
                      <a:lvl8pPr marL="3429000" indent="-228600" eaLnBrk="0" fontAlgn="base" hangingPunct="0">
                        <a:spcBef>
                          <a:spcPct val="20000"/>
                        </a:spcBef>
                        <a:spcAft>
                          <a:spcPct val="0"/>
                        </a:spcAft>
                        <a:defRPr kumimoji="1" sz="1600">
                          <a:solidFill>
                            <a:schemeClr val="tx1"/>
                          </a:solidFill>
                          <a:latin typeface="Tahoma" panose="020B0604030504040204" pitchFamily="34" charset="0"/>
                        </a:defRPr>
                      </a:lvl8pPr>
                      <a:lvl9pPr marL="3886200" indent="-228600" eaLnBrk="0" fontAlgn="base" hangingPunct="0">
                        <a:spcBef>
                          <a:spcPct val="20000"/>
                        </a:spcBef>
                        <a:spcAft>
                          <a:spcPct val="0"/>
                        </a:spcAft>
                        <a:defRPr kumimoji="1"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70</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accent1"/>
                        </a:buClr>
                        <a:buSzPct val="85000"/>
                        <a:buFont typeface="Wingdings 2" panose="05020102010507070707" pitchFamily="18" charset="2"/>
                        <a:defRPr kumimoji="1" sz="24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defRPr kumimoji="1" sz="21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defRPr kumimoji="1">
                          <a:solidFill>
                            <a:schemeClr val="tx1"/>
                          </a:solidFill>
                          <a:latin typeface="Tahoma" panose="020B0604030504040204" pitchFamily="34" charset="0"/>
                        </a:defRPr>
                      </a:lvl3pPr>
                      <a:lvl4pPr marL="1600200" indent="-228600">
                        <a:spcBef>
                          <a:spcPct val="20000"/>
                        </a:spcBef>
                        <a:defRPr kumimoji="1" sz="1600">
                          <a:solidFill>
                            <a:schemeClr val="tx1"/>
                          </a:solidFill>
                          <a:latin typeface="Tahoma" panose="020B0604030504040204" pitchFamily="34" charset="0"/>
                        </a:defRPr>
                      </a:lvl4pPr>
                      <a:lvl5pPr marL="2057400" indent="-228600">
                        <a:spcBef>
                          <a:spcPct val="20000"/>
                        </a:spcBef>
                        <a:defRPr kumimoji="1" sz="1600">
                          <a:solidFill>
                            <a:schemeClr val="tx1"/>
                          </a:solidFill>
                          <a:latin typeface="Tahoma" panose="020B0604030504040204" pitchFamily="34" charset="0"/>
                        </a:defRPr>
                      </a:lvl5pPr>
                      <a:lvl6pPr marL="2514600" indent="-228600" eaLnBrk="0" fontAlgn="base" hangingPunct="0">
                        <a:spcBef>
                          <a:spcPct val="20000"/>
                        </a:spcBef>
                        <a:spcAft>
                          <a:spcPct val="0"/>
                        </a:spcAft>
                        <a:defRPr kumimoji="1" sz="1600">
                          <a:solidFill>
                            <a:schemeClr val="tx1"/>
                          </a:solidFill>
                          <a:latin typeface="Tahoma" panose="020B0604030504040204" pitchFamily="34" charset="0"/>
                        </a:defRPr>
                      </a:lvl6pPr>
                      <a:lvl7pPr marL="2971800" indent="-228600" eaLnBrk="0" fontAlgn="base" hangingPunct="0">
                        <a:spcBef>
                          <a:spcPct val="20000"/>
                        </a:spcBef>
                        <a:spcAft>
                          <a:spcPct val="0"/>
                        </a:spcAft>
                        <a:defRPr kumimoji="1" sz="1600">
                          <a:solidFill>
                            <a:schemeClr val="tx1"/>
                          </a:solidFill>
                          <a:latin typeface="Tahoma" panose="020B0604030504040204" pitchFamily="34" charset="0"/>
                        </a:defRPr>
                      </a:lvl7pPr>
                      <a:lvl8pPr marL="3429000" indent="-228600" eaLnBrk="0" fontAlgn="base" hangingPunct="0">
                        <a:spcBef>
                          <a:spcPct val="20000"/>
                        </a:spcBef>
                        <a:spcAft>
                          <a:spcPct val="0"/>
                        </a:spcAft>
                        <a:defRPr kumimoji="1" sz="1600">
                          <a:solidFill>
                            <a:schemeClr val="tx1"/>
                          </a:solidFill>
                          <a:latin typeface="Tahoma" panose="020B0604030504040204" pitchFamily="34" charset="0"/>
                        </a:defRPr>
                      </a:lvl8pPr>
                      <a:lvl9pPr marL="3886200" indent="-228600" eaLnBrk="0" fontAlgn="base" hangingPunct="0">
                        <a:spcBef>
                          <a:spcPct val="20000"/>
                        </a:spcBef>
                        <a:spcAft>
                          <a:spcPct val="0"/>
                        </a:spcAft>
                        <a:defRPr kumimoji="1"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40</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accent1"/>
                        </a:buClr>
                        <a:buSzPct val="85000"/>
                        <a:buFont typeface="Wingdings 2" panose="05020102010507070707" pitchFamily="18" charset="2"/>
                        <a:defRPr kumimoji="1" sz="24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defRPr kumimoji="1" sz="21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defRPr kumimoji="1">
                          <a:solidFill>
                            <a:schemeClr val="tx1"/>
                          </a:solidFill>
                          <a:latin typeface="Tahoma" panose="020B0604030504040204" pitchFamily="34" charset="0"/>
                        </a:defRPr>
                      </a:lvl3pPr>
                      <a:lvl4pPr marL="1600200" indent="-228600">
                        <a:spcBef>
                          <a:spcPct val="20000"/>
                        </a:spcBef>
                        <a:defRPr kumimoji="1" sz="1600">
                          <a:solidFill>
                            <a:schemeClr val="tx1"/>
                          </a:solidFill>
                          <a:latin typeface="Tahoma" panose="020B0604030504040204" pitchFamily="34" charset="0"/>
                        </a:defRPr>
                      </a:lvl4pPr>
                      <a:lvl5pPr marL="2057400" indent="-228600">
                        <a:spcBef>
                          <a:spcPct val="20000"/>
                        </a:spcBef>
                        <a:defRPr kumimoji="1" sz="1600">
                          <a:solidFill>
                            <a:schemeClr val="tx1"/>
                          </a:solidFill>
                          <a:latin typeface="Tahoma" panose="020B0604030504040204" pitchFamily="34" charset="0"/>
                        </a:defRPr>
                      </a:lvl5pPr>
                      <a:lvl6pPr marL="2514600" indent="-228600" eaLnBrk="0" fontAlgn="base" hangingPunct="0">
                        <a:spcBef>
                          <a:spcPct val="20000"/>
                        </a:spcBef>
                        <a:spcAft>
                          <a:spcPct val="0"/>
                        </a:spcAft>
                        <a:defRPr kumimoji="1" sz="1600">
                          <a:solidFill>
                            <a:schemeClr val="tx1"/>
                          </a:solidFill>
                          <a:latin typeface="Tahoma" panose="020B0604030504040204" pitchFamily="34" charset="0"/>
                        </a:defRPr>
                      </a:lvl6pPr>
                      <a:lvl7pPr marL="2971800" indent="-228600" eaLnBrk="0" fontAlgn="base" hangingPunct="0">
                        <a:spcBef>
                          <a:spcPct val="20000"/>
                        </a:spcBef>
                        <a:spcAft>
                          <a:spcPct val="0"/>
                        </a:spcAft>
                        <a:defRPr kumimoji="1" sz="1600">
                          <a:solidFill>
                            <a:schemeClr val="tx1"/>
                          </a:solidFill>
                          <a:latin typeface="Tahoma" panose="020B0604030504040204" pitchFamily="34" charset="0"/>
                        </a:defRPr>
                      </a:lvl7pPr>
                      <a:lvl8pPr marL="3429000" indent="-228600" eaLnBrk="0" fontAlgn="base" hangingPunct="0">
                        <a:spcBef>
                          <a:spcPct val="20000"/>
                        </a:spcBef>
                        <a:spcAft>
                          <a:spcPct val="0"/>
                        </a:spcAft>
                        <a:defRPr kumimoji="1" sz="1600">
                          <a:solidFill>
                            <a:schemeClr val="tx1"/>
                          </a:solidFill>
                          <a:latin typeface="Tahoma" panose="020B0604030504040204" pitchFamily="34" charset="0"/>
                        </a:defRPr>
                      </a:lvl8pPr>
                      <a:lvl9pPr marL="3886200" indent="-228600" eaLnBrk="0" fontAlgn="base" hangingPunct="0">
                        <a:spcBef>
                          <a:spcPct val="20000"/>
                        </a:spcBef>
                        <a:spcAft>
                          <a:spcPct val="0"/>
                        </a:spcAft>
                        <a:defRPr kumimoji="1"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20</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xmlns="" val="10006"/>
                  </a:ext>
                </a:extLst>
              </a:tr>
            </a:tbl>
          </a:graphicData>
        </a:graphic>
      </p:graphicFrame>
      <p:sp>
        <p:nvSpPr>
          <p:cNvPr id="38966" name="Rectangle 233"/>
          <p:cNvSpPr>
            <a:spLocks noChangeArrowheads="1"/>
          </p:cNvSpPr>
          <p:nvPr/>
        </p:nvSpPr>
        <p:spPr bwMode="auto">
          <a:xfrm>
            <a:off x="0" y="5075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itchFamily="34" charset="0"/>
                <a:cs typeface="Arial" pitchFamily="34" charset="0"/>
              </a:defRPr>
            </a:lvl1pPr>
            <a:lvl2pPr marL="742950" indent="-285750">
              <a:defRPr>
                <a:solidFill>
                  <a:schemeClr val="tx1"/>
                </a:solidFill>
                <a:latin typeface="Tahoma" pitchFamily="34" charset="0"/>
                <a:cs typeface="Arial" pitchFamily="34" charset="0"/>
              </a:defRPr>
            </a:lvl2pPr>
            <a:lvl3pPr marL="1143000" indent="-228600">
              <a:defRPr>
                <a:solidFill>
                  <a:schemeClr val="tx1"/>
                </a:solidFill>
                <a:latin typeface="Tahoma" pitchFamily="34" charset="0"/>
                <a:cs typeface="Arial" pitchFamily="34" charset="0"/>
              </a:defRPr>
            </a:lvl3pPr>
            <a:lvl4pPr marL="1600200" indent="-228600">
              <a:defRPr>
                <a:solidFill>
                  <a:schemeClr val="tx1"/>
                </a:solidFill>
                <a:latin typeface="Tahoma" pitchFamily="34" charset="0"/>
                <a:cs typeface="Arial" pitchFamily="34" charset="0"/>
              </a:defRPr>
            </a:lvl4pPr>
            <a:lvl5pPr marL="2057400" indent="-22860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latin typeface="Arial" pitchFamily="34" charset="0"/>
            </a:endParaRPr>
          </a:p>
        </p:txBody>
      </p:sp>
    </p:spTree>
    <p:extLst>
      <p:ext uri="{BB962C8B-B14F-4D97-AF65-F5344CB8AC3E}">
        <p14:creationId xmlns:p14="http://schemas.microsoft.com/office/powerpoint/2010/main" val="3525625084"/>
      </p:ext>
    </p:extLst>
  </p:cSld>
  <p:clrMapOvr>
    <a:masterClrMapping/>
  </p:clrMapOvr>
  <p:transition>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defRPr/>
            </a:pPr>
            <a:r>
              <a:rPr lang="hr-HR" altLang="en-US"/>
              <a:t>Procesorske performanse</a:t>
            </a:r>
            <a:endParaRPr lang="en-US" altLang="en-US"/>
          </a:p>
        </p:txBody>
      </p:sp>
      <p:sp>
        <p:nvSpPr>
          <p:cNvPr id="64515" name="Rectangle 3"/>
          <p:cNvSpPr>
            <a:spLocks noGrp="1" noChangeArrowheads="1"/>
          </p:cNvSpPr>
          <p:nvPr>
            <p:ph type="body" idx="1"/>
          </p:nvPr>
        </p:nvSpPr>
        <p:spPr>
          <a:xfrm>
            <a:off x="0" y="708025"/>
            <a:ext cx="9144000" cy="4597400"/>
          </a:xfrm>
        </p:spPr>
        <p:txBody>
          <a:bodyPr>
            <a:spAutoFit/>
          </a:bodyPr>
          <a:lstStyle/>
          <a:p>
            <a:pPr>
              <a:defRPr/>
            </a:pPr>
            <a:r>
              <a:rPr lang="hr-HR" altLang="en-US" sz="2400" dirty="0"/>
              <a:t>Procesori današnjih računara se pobudjuju frekvencijom fiksne učestalosti</a:t>
            </a:r>
          </a:p>
          <a:p>
            <a:pPr lvl="1">
              <a:defRPr/>
            </a:pPr>
            <a:r>
              <a:rPr lang="hr-HR" altLang="en-US" sz="2000" dirty="0"/>
              <a:t>f</a:t>
            </a:r>
            <a:r>
              <a:rPr lang="hr-HR" altLang="en-US" sz="2000" baseline="-25000" dirty="0"/>
              <a:t>clk</a:t>
            </a:r>
            <a:r>
              <a:rPr lang="hr-HR" altLang="en-US" sz="2000" dirty="0"/>
              <a:t>=1/T</a:t>
            </a:r>
            <a:r>
              <a:rPr lang="hr-HR" altLang="en-US" sz="2000" baseline="-25000" dirty="0"/>
              <a:t>clk</a:t>
            </a:r>
            <a:r>
              <a:rPr lang="hr-HR" altLang="en-US" sz="2000" dirty="0"/>
              <a:t> ,T</a:t>
            </a:r>
            <a:r>
              <a:rPr lang="hr-HR" altLang="en-US" sz="2000" baseline="-25000" dirty="0"/>
              <a:t>clk</a:t>
            </a:r>
            <a:r>
              <a:rPr lang="hr-HR" altLang="en-US" sz="2000" dirty="0"/>
              <a:t> dužina trajanja taktnog intervala</a:t>
            </a:r>
          </a:p>
          <a:p>
            <a:pPr>
              <a:defRPr/>
            </a:pPr>
            <a:r>
              <a:rPr lang="hr-HR" altLang="en-US" sz="2400" dirty="0"/>
              <a:t>Procesorsko vreme</a:t>
            </a:r>
          </a:p>
          <a:p>
            <a:pPr lvl="1">
              <a:defRPr/>
            </a:pPr>
            <a:r>
              <a:rPr lang="hr-HR" altLang="en-US" sz="2000" dirty="0"/>
              <a:t>T</a:t>
            </a:r>
            <a:r>
              <a:rPr lang="hr-HR" altLang="en-US" sz="2000" baseline="-25000" dirty="0"/>
              <a:t>CPU </a:t>
            </a:r>
            <a:r>
              <a:rPr lang="hr-HR" altLang="en-US" sz="2000" dirty="0"/>
              <a:t>=N</a:t>
            </a:r>
            <a:r>
              <a:rPr lang="hr-HR" altLang="en-US" sz="2000" baseline="-25000" dirty="0"/>
              <a:t>CPU </a:t>
            </a:r>
            <a:r>
              <a:rPr lang="hr-HR" altLang="en-US" sz="2000" dirty="0"/>
              <a:t>* T</a:t>
            </a:r>
            <a:r>
              <a:rPr lang="hr-HR" altLang="en-US" sz="2000" baseline="-25000" dirty="0"/>
              <a:t>clk </a:t>
            </a:r>
            <a:r>
              <a:rPr lang="hr-HR" altLang="en-US" sz="2000" dirty="0"/>
              <a:t>=N</a:t>
            </a:r>
            <a:r>
              <a:rPr lang="hr-HR" altLang="en-US" sz="2000" baseline="-25000" dirty="0"/>
              <a:t>CPU</a:t>
            </a:r>
            <a:r>
              <a:rPr lang="hr-HR" altLang="en-US" sz="2000" dirty="0"/>
              <a:t> / f</a:t>
            </a:r>
            <a:r>
              <a:rPr lang="hr-HR" altLang="en-US" sz="2000" baseline="-25000" dirty="0"/>
              <a:t>clk</a:t>
            </a:r>
          </a:p>
          <a:p>
            <a:pPr>
              <a:defRPr/>
            </a:pPr>
            <a:endParaRPr lang="en-US" altLang="en-US" sz="2400" dirty="0">
              <a:latin typeface="Arial" panose="020B0604020202020204" pitchFamily="34" charset="0"/>
            </a:endParaRPr>
          </a:p>
          <a:p>
            <a:pPr lvl="3">
              <a:buFontTx/>
              <a:buNone/>
              <a:defRPr/>
            </a:pPr>
            <a:endParaRPr lang="sr-Latn-RS" altLang="en-US" dirty="0">
              <a:latin typeface="Arial" panose="020B0604020202020204" pitchFamily="34" charset="0"/>
            </a:endParaRPr>
          </a:p>
          <a:p>
            <a:pPr>
              <a:defRPr/>
            </a:pPr>
            <a:r>
              <a:rPr lang="en-US" altLang="en-US" sz="2400" dirty="0"/>
              <a:t> </a:t>
            </a:r>
            <a:r>
              <a:rPr lang="sr-Latn-RS" altLang="en-US" sz="2400" dirty="0"/>
              <a:t>očigledno je da se performanse mogu poboljšati</a:t>
            </a:r>
          </a:p>
          <a:p>
            <a:pPr lvl="1">
              <a:defRPr/>
            </a:pPr>
            <a:r>
              <a:rPr lang="sr-Latn-RS" altLang="en-US" sz="1900" dirty="0"/>
              <a:t> smanjenjem broja klok ciklusa</a:t>
            </a:r>
          </a:p>
          <a:p>
            <a:pPr lvl="1">
              <a:defRPr/>
            </a:pPr>
            <a:r>
              <a:rPr lang="sr-Latn-RS" altLang="en-US" sz="1900" dirty="0"/>
              <a:t> povećanjem fekvencije</a:t>
            </a:r>
            <a:r>
              <a:rPr lang="en-US" altLang="en-US" sz="1900" dirty="0"/>
              <a:t> </a:t>
            </a:r>
            <a:endParaRPr lang="sr-Latn-RS" altLang="en-US" sz="1900" dirty="0"/>
          </a:p>
          <a:p>
            <a:pPr lvl="1">
              <a:defRPr/>
            </a:pPr>
            <a:r>
              <a:rPr lang="en-US" altLang="en-US" sz="1900" dirty="0"/>
              <a:t>P</a:t>
            </a:r>
            <a:r>
              <a:rPr lang="sr-Latn-RS" altLang="en-US" sz="1900" dirty="0"/>
              <a:t>rojektanti hardvera često moraju da prave kompromis između ova dva</a:t>
            </a:r>
            <a:endParaRPr lang="en-US" altLang="en-US" sz="1900" dirty="0"/>
          </a:p>
          <a:p>
            <a:pPr>
              <a:buFont typeface="Wingdings 2" pitchFamily="18" charset="2"/>
              <a:buNone/>
              <a:defRPr/>
            </a:pPr>
            <a:endParaRPr lang="en-US" altLang="en-US" sz="700" dirty="0"/>
          </a:p>
        </p:txBody>
      </p:sp>
      <p:sp>
        <p:nvSpPr>
          <p:cNvPr id="39940" name="AutoShape 4"/>
          <p:cNvSpPr>
            <a:spLocks noChangeArrowheads="1"/>
          </p:cNvSpPr>
          <p:nvPr/>
        </p:nvSpPr>
        <p:spPr bwMode="auto">
          <a:xfrm>
            <a:off x="2362200" y="2971800"/>
            <a:ext cx="1752600" cy="457200"/>
          </a:xfrm>
          <a:prstGeom prst="wedgeRectCallout">
            <a:avLst>
              <a:gd name="adj1" fmla="val -62954"/>
              <a:gd name="adj2" fmla="val -102431"/>
            </a:avLst>
          </a:prstGeom>
          <a:solidFill>
            <a:schemeClr val="accent1"/>
          </a:solidFill>
          <a:ln w="9525">
            <a:solidFill>
              <a:schemeClr val="tx1"/>
            </a:solidFill>
            <a:miter lim="800000"/>
            <a:headEnd/>
            <a:tailEnd/>
          </a:ln>
        </p:spPr>
        <p:txBody>
          <a:bodyPr anchor="b"/>
          <a:lstStyle>
            <a:lvl1pPr>
              <a:defRPr>
                <a:solidFill>
                  <a:schemeClr val="tx1"/>
                </a:solidFill>
                <a:latin typeface="Tahoma" pitchFamily="34" charset="0"/>
                <a:cs typeface="Arial" pitchFamily="34" charset="0"/>
              </a:defRPr>
            </a:lvl1pPr>
            <a:lvl2pPr marL="742950" indent="-285750">
              <a:defRPr>
                <a:solidFill>
                  <a:schemeClr val="tx1"/>
                </a:solidFill>
                <a:latin typeface="Tahoma" pitchFamily="34" charset="0"/>
                <a:cs typeface="Arial" pitchFamily="34" charset="0"/>
              </a:defRPr>
            </a:lvl2pPr>
            <a:lvl3pPr marL="1143000" indent="-228600">
              <a:defRPr>
                <a:solidFill>
                  <a:schemeClr val="tx1"/>
                </a:solidFill>
                <a:latin typeface="Tahoma" pitchFamily="34" charset="0"/>
                <a:cs typeface="Arial" pitchFamily="34" charset="0"/>
              </a:defRPr>
            </a:lvl3pPr>
            <a:lvl4pPr marL="1600200" indent="-228600">
              <a:defRPr>
                <a:solidFill>
                  <a:schemeClr val="tx1"/>
                </a:solidFill>
                <a:latin typeface="Tahoma" pitchFamily="34" charset="0"/>
                <a:cs typeface="Arial" pitchFamily="34" charset="0"/>
              </a:defRPr>
            </a:lvl4pPr>
            <a:lvl5pPr marL="2057400" indent="-22860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hr-HR" altLang="en-US" sz="1400">
                <a:solidFill>
                  <a:schemeClr val="bg1"/>
                </a:solidFill>
                <a:latin typeface="Arial" pitchFamily="34" charset="0"/>
              </a:rPr>
              <a:t>broj CPU-ovih taktnih impulsa</a:t>
            </a:r>
            <a:endParaRPr lang="en-US" altLang="en-US" sz="1400">
              <a:solidFill>
                <a:schemeClr val="bg1"/>
              </a:solidFill>
              <a:latin typeface="Arial" pitchFamily="34" charset="0"/>
            </a:endParaRPr>
          </a:p>
        </p:txBody>
      </p:sp>
    </p:spTree>
    <p:extLst>
      <p:ext uri="{BB962C8B-B14F-4D97-AF65-F5344CB8AC3E}">
        <p14:creationId xmlns:p14="http://schemas.microsoft.com/office/powerpoint/2010/main" val="930125817"/>
      </p:ext>
    </p:extLst>
  </p:cSld>
  <p:clrMapOvr>
    <a:masterClrMapping/>
  </p:clrMapOvr>
  <p:transition>
    <p:pull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4"/>
          <p:cNvSpPr>
            <a:spLocks noGrp="1" noChangeArrowheads="1"/>
          </p:cNvSpPr>
          <p:nvPr>
            <p:ph type="title"/>
          </p:nvPr>
        </p:nvSpPr>
        <p:spPr/>
        <p:txBody>
          <a:bodyPr/>
          <a:lstStyle/>
          <a:p>
            <a:r>
              <a:rPr lang="en-US" altLang="en-US">
                <a:effectLst/>
              </a:rPr>
              <a:t>Performanse CPU</a:t>
            </a:r>
          </a:p>
        </p:txBody>
      </p:sp>
      <p:sp>
        <p:nvSpPr>
          <p:cNvPr id="3076" name="Rectangle 5"/>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r>
              <a:rPr lang="hr-HR" altLang="en-US">
                <a:effectLst/>
              </a:rPr>
              <a:t>Od čega zavisi N</a:t>
            </a:r>
            <a:r>
              <a:rPr lang="hr-HR" altLang="en-US" baseline="-25000">
                <a:effectLst/>
              </a:rPr>
              <a:t>CPU</a:t>
            </a:r>
            <a:r>
              <a:rPr lang="hr-HR" altLang="en-US">
                <a:effectLst/>
              </a:rPr>
              <a:t> ?</a:t>
            </a:r>
          </a:p>
          <a:p>
            <a:pPr lvl="1"/>
            <a:r>
              <a:rPr lang="hr-HR" altLang="en-US">
                <a:effectLst/>
              </a:rPr>
              <a:t>od dužine programa, tj. broja mašinskih instrukcija koje treba izvršiti</a:t>
            </a:r>
          </a:p>
          <a:p>
            <a:pPr lvl="2"/>
            <a:r>
              <a:rPr lang="hr-HR" altLang="en-US">
                <a:effectLst/>
                <a:sym typeface="Symbol" pitchFamily="18" charset="2"/>
              </a:rPr>
              <a:t>Jedna mašinska instrukcija se može izvršavati za 1 ili više clk ciklusa</a:t>
            </a:r>
            <a:endParaRPr lang="hr-HR" altLang="en-US">
              <a:effectLst/>
            </a:endParaRPr>
          </a:p>
          <a:p>
            <a:pPr lvl="1"/>
            <a:r>
              <a:rPr lang="hr-HR" altLang="en-US">
                <a:effectLst/>
              </a:rPr>
              <a:t>Od skupa instrukcija date arhitekture (ISA) </a:t>
            </a:r>
          </a:p>
          <a:p>
            <a:pPr lvl="1">
              <a:buFont typeface="Wingdings" pitchFamily="2" charset="2"/>
              <a:buNone/>
            </a:pPr>
            <a:endParaRPr lang="hr-HR" altLang="en-US">
              <a:effectLst/>
            </a:endParaRPr>
          </a:p>
          <a:p>
            <a:r>
              <a:rPr lang="hr-HR" altLang="en-US">
                <a:effectLst/>
              </a:rPr>
              <a:t>Poželjno je poznavati srednji broj taktova po instrukciji – CPI</a:t>
            </a:r>
          </a:p>
          <a:p>
            <a:endParaRPr lang="hr-HR" altLang="en-US">
              <a:effectLst/>
            </a:endParaRPr>
          </a:p>
          <a:p>
            <a:endParaRPr lang="en-US" altLang="en-US">
              <a:effectLst/>
            </a:endParaRPr>
          </a:p>
          <a:p>
            <a:endParaRPr lang="en-US" altLang="en-US">
              <a:effectLst/>
            </a:endParaRPr>
          </a:p>
        </p:txBody>
      </p:sp>
      <p:graphicFrame>
        <p:nvGraphicFramePr>
          <p:cNvPr id="3074" name="Object 5"/>
          <p:cNvGraphicFramePr>
            <a:graphicFrameLocks noChangeAspect="1"/>
          </p:cNvGraphicFramePr>
          <p:nvPr/>
        </p:nvGraphicFramePr>
        <p:xfrm>
          <a:off x="1752600" y="4670425"/>
          <a:ext cx="3409950" cy="587375"/>
        </p:xfrm>
        <a:graphic>
          <a:graphicData uri="http://schemas.openxmlformats.org/presentationml/2006/ole">
            <mc:AlternateContent xmlns:mc="http://schemas.openxmlformats.org/markup-compatibility/2006">
              <mc:Choice xmlns:v="urn:schemas-microsoft-com:vml" Requires="v">
                <p:oleObj spid="_x0000_s3096" name="Equation" r:id="rId4" imgW="1180588" imgH="203112" progId="Equation.3">
                  <p:embed/>
                </p:oleObj>
              </mc:Choice>
              <mc:Fallback>
                <p:oleObj name="Equation" r:id="rId4" imgW="1180588" imgH="20311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4670425"/>
                        <a:ext cx="3409950"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7" name="Text Box 6"/>
          <p:cNvSpPr txBox="1">
            <a:spLocks noChangeArrowheads="1"/>
          </p:cNvSpPr>
          <p:nvPr/>
        </p:nvSpPr>
        <p:spPr bwMode="auto">
          <a:xfrm>
            <a:off x="5318125" y="4757738"/>
            <a:ext cx="158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Tahoma" pitchFamily="34" charset="0"/>
                <a:cs typeface="Arial" pitchFamily="34" charset="0"/>
              </a:defRPr>
            </a:lvl1pPr>
            <a:lvl2pPr marL="742950" indent="-285750">
              <a:defRPr>
                <a:solidFill>
                  <a:schemeClr val="tx1"/>
                </a:solidFill>
                <a:latin typeface="Tahoma" pitchFamily="34" charset="0"/>
                <a:cs typeface="Arial" pitchFamily="34" charset="0"/>
              </a:defRPr>
            </a:lvl2pPr>
            <a:lvl3pPr marL="1143000" indent="-228600">
              <a:defRPr>
                <a:solidFill>
                  <a:schemeClr val="tx1"/>
                </a:solidFill>
                <a:latin typeface="Tahoma" pitchFamily="34" charset="0"/>
                <a:cs typeface="Arial" pitchFamily="34" charset="0"/>
              </a:defRPr>
            </a:lvl3pPr>
            <a:lvl4pPr marL="1600200" indent="-228600">
              <a:defRPr>
                <a:solidFill>
                  <a:schemeClr val="tx1"/>
                </a:solidFill>
                <a:latin typeface="Tahoma" pitchFamily="34" charset="0"/>
                <a:cs typeface="Arial" pitchFamily="34" charset="0"/>
              </a:defRPr>
            </a:lvl4pPr>
            <a:lvl5pPr marL="2057400" indent="-22860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a:latin typeface="Arial" pitchFamily="34" charset="0"/>
              </a:rPr>
              <a:t>[sec/program]</a:t>
            </a:r>
          </a:p>
        </p:txBody>
      </p:sp>
    </p:spTree>
    <p:extLst>
      <p:ext uri="{BB962C8B-B14F-4D97-AF65-F5344CB8AC3E}">
        <p14:creationId xmlns:p14="http://schemas.microsoft.com/office/powerpoint/2010/main" val="902451015"/>
      </p:ext>
    </p:extLst>
  </p:cSld>
  <p:clrMapOvr>
    <a:masterClrMapping/>
  </p:clrMapOvr>
  <p:transition>
    <p:pull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defRPr/>
            </a:pPr>
            <a:r>
              <a:rPr lang="hr-HR" altLang="en-US" dirty="0"/>
              <a:t>Procesorske performanse</a:t>
            </a:r>
            <a:endParaRPr lang="en-US" altLang="en-US" dirty="0"/>
          </a:p>
        </p:txBody>
      </p:sp>
      <p:sp>
        <p:nvSpPr>
          <p:cNvPr id="65539" name="Rectangle 3"/>
          <p:cNvSpPr>
            <a:spLocks noGrp="1" noChangeArrowheads="1"/>
          </p:cNvSpPr>
          <p:nvPr>
            <p:ph type="body" idx="1"/>
          </p:nvPr>
        </p:nvSpPr>
        <p:spPr/>
        <p:txBody>
          <a:bodyPr/>
          <a:lstStyle/>
          <a:p>
            <a:pPr>
              <a:defRPr/>
            </a:pPr>
            <a:r>
              <a:rPr lang="hr-HR" altLang="en-US" dirty="0"/>
              <a:t>Kako odrediti srednji broj taktova po instrukciji za dati set instrukcija?</a:t>
            </a:r>
          </a:p>
          <a:p>
            <a:pPr lvl="1">
              <a:defRPr/>
            </a:pPr>
            <a:r>
              <a:rPr lang="hr-HR" altLang="en-US" dirty="0"/>
              <a:t>Praćenjem velikih programa u toku dužeg vremena</a:t>
            </a:r>
          </a:p>
          <a:p>
            <a:pPr lvl="2">
              <a:defRPr/>
            </a:pPr>
            <a:r>
              <a:rPr lang="hr-HR" altLang="en-US" dirty="0"/>
              <a:t>Ako učestalost (verovatnoća) pojavljivanja instrukcije tipa I</a:t>
            </a:r>
            <a:r>
              <a:rPr lang="hr-HR" altLang="en-US" baseline="-25000" dirty="0"/>
              <a:t>i</a:t>
            </a:r>
            <a:r>
              <a:rPr lang="hr-HR" altLang="en-US" dirty="0"/>
              <a:t> iznosi p</a:t>
            </a:r>
            <a:r>
              <a:rPr lang="hr-HR" altLang="en-US" baseline="-25000" dirty="0"/>
              <a:t>i</a:t>
            </a:r>
            <a:r>
              <a:rPr lang="hr-HR" altLang="en-US" dirty="0"/>
              <a:t>, i ako njeno izvršenje zahteva t</a:t>
            </a:r>
            <a:r>
              <a:rPr lang="hr-HR" altLang="en-US" baseline="-25000" dirty="0"/>
              <a:t>i</a:t>
            </a:r>
            <a:r>
              <a:rPr lang="hr-HR" altLang="en-US" dirty="0"/>
              <a:t> procesorskih taktnih impulsa</a:t>
            </a:r>
          </a:p>
          <a:p>
            <a:pPr lvl="2">
              <a:defRPr/>
            </a:pPr>
            <a:endParaRPr lang="hr-HR" altLang="en-US" dirty="0"/>
          </a:p>
          <a:p>
            <a:pPr lvl="2">
              <a:defRPr/>
            </a:pPr>
            <a:endParaRPr lang="hr-HR" altLang="en-US" dirty="0"/>
          </a:p>
          <a:p>
            <a:pPr lvl="2">
              <a:defRPr/>
            </a:pPr>
            <a:endParaRPr lang="hr-HR" altLang="en-US" dirty="0"/>
          </a:p>
          <a:p>
            <a:pPr lvl="2">
              <a:defRPr/>
            </a:pPr>
            <a:endParaRPr lang="hr-HR" altLang="en-US" dirty="0"/>
          </a:p>
          <a:p>
            <a:pPr lvl="2">
              <a:defRPr/>
            </a:pPr>
            <a:endParaRPr lang="hr-HR" altLang="en-US" dirty="0"/>
          </a:p>
          <a:p>
            <a:pPr lvl="1">
              <a:defRPr/>
            </a:pPr>
            <a:endParaRPr lang="en-US" altLang="en-US" dirty="0"/>
          </a:p>
        </p:txBody>
      </p:sp>
      <p:graphicFrame>
        <p:nvGraphicFramePr>
          <p:cNvPr id="4098" name="Object 4"/>
          <p:cNvGraphicFramePr>
            <a:graphicFrameLocks noChangeAspect="1"/>
          </p:cNvGraphicFramePr>
          <p:nvPr/>
        </p:nvGraphicFramePr>
        <p:xfrm>
          <a:off x="1849438" y="2982913"/>
          <a:ext cx="5826125" cy="1662112"/>
        </p:xfrm>
        <a:graphic>
          <a:graphicData uri="http://schemas.openxmlformats.org/presentationml/2006/ole">
            <mc:AlternateContent xmlns:mc="http://schemas.openxmlformats.org/markup-compatibility/2006">
              <mc:Choice xmlns:v="urn:schemas-microsoft-com:vml" Requires="v">
                <p:oleObj spid="_x0000_s4120" name="Equation" r:id="rId3" imgW="3517900" imgH="1003300" progId="Equation.3">
                  <p:embed/>
                </p:oleObj>
              </mc:Choice>
              <mc:Fallback>
                <p:oleObj name="Equation" r:id="rId3" imgW="3517900" imgH="1003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9438" y="2982913"/>
                        <a:ext cx="5826125" cy="166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12668467"/>
      </p:ext>
    </p:extLst>
  </p:cSld>
  <p:clrMapOvr>
    <a:masterClrMapping/>
  </p:clrMapOvr>
  <p:transition>
    <p:pull dir="d"/>
  </p:transition>
</p:sld>
</file>

<file path=ppt/theme/theme1.xml><?xml version="1.0" encoding="utf-8"?>
<a:theme xmlns:a="http://schemas.openxmlformats.org/drawingml/2006/main" name="lecture-2[1]">
  <a:themeElements>
    <a:clrScheme name="lecture-2[1] 15">
      <a:dk1>
        <a:srgbClr val="000000"/>
      </a:dk1>
      <a:lt1>
        <a:srgbClr val="FFFFFF"/>
      </a:lt1>
      <a:dk2>
        <a:srgbClr val="FFFFFF"/>
      </a:dk2>
      <a:lt2>
        <a:srgbClr val="000000"/>
      </a:lt2>
      <a:accent1>
        <a:srgbClr val="A50021"/>
      </a:accent1>
      <a:accent2>
        <a:srgbClr val="009900"/>
      </a:accent2>
      <a:accent3>
        <a:srgbClr val="FFFFFF"/>
      </a:accent3>
      <a:accent4>
        <a:srgbClr val="000000"/>
      </a:accent4>
      <a:accent5>
        <a:srgbClr val="CFAAAB"/>
      </a:accent5>
      <a:accent6>
        <a:srgbClr val="008A00"/>
      </a:accent6>
      <a:hlink>
        <a:srgbClr val="003399"/>
      </a:hlink>
      <a:folHlink>
        <a:srgbClr val="DDDDDD"/>
      </a:folHlink>
    </a:clrScheme>
    <a:fontScheme name="lecture-2[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lecture-2[1]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lecture-2[1] 2">
        <a:dk1>
          <a:srgbClr val="000000"/>
        </a:dk1>
        <a:lt1>
          <a:srgbClr val="FFFFFF"/>
        </a:lt1>
        <a:dk2>
          <a:srgbClr val="000066"/>
        </a:dk2>
        <a:lt2>
          <a:srgbClr val="969696"/>
        </a:lt2>
        <a:accent1>
          <a:srgbClr val="666699"/>
        </a:accent1>
        <a:accent2>
          <a:srgbClr val="CCCCFF"/>
        </a:accent2>
        <a:accent3>
          <a:srgbClr val="FFFFFF"/>
        </a:accent3>
        <a:accent4>
          <a:srgbClr val="000000"/>
        </a:accent4>
        <a:accent5>
          <a:srgbClr val="B8B8CA"/>
        </a:accent5>
        <a:accent6>
          <a:srgbClr val="B9B9E7"/>
        </a:accent6>
        <a:hlink>
          <a:srgbClr val="CC00CC"/>
        </a:hlink>
        <a:folHlink>
          <a:srgbClr val="EAEAEA"/>
        </a:folHlink>
      </a:clrScheme>
      <a:clrMap bg1="lt1" tx1="dk1" bg2="lt2" tx2="dk2" accent1="accent1" accent2="accent2" accent3="accent3" accent4="accent4" accent5="accent5" accent6="accent6" hlink="hlink" folHlink="folHlink"/>
    </a:extraClrScheme>
    <a:extraClrScheme>
      <a:clrScheme name="lecture-2[1]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cture-2[1] 4">
        <a:dk1>
          <a:srgbClr val="000000"/>
        </a:dk1>
        <a:lt1>
          <a:srgbClr val="FFFFCC"/>
        </a:lt1>
        <a:dk2>
          <a:srgbClr val="FF6600"/>
        </a:dk2>
        <a:lt2>
          <a:srgbClr val="333300"/>
        </a:lt2>
        <a:accent1>
          <a:srgbClr val="800000"/>
        </a:accent1>
        <a:accent2>
          <a:srgbClr val="CC6600"/>
        </a:accent2>
        <a:accent3>
          <a:srgbClr val="FFFFE2"/>
        </a:accent3>
        <a:accent4>
          <a:srgbClr val="000000"/>
        </a:accent4>
        <a:accent5>
          <a:srgbClr val="C0AAAA"/>
        </a:accent5>
        <a:accent6>
          <a:srgbClr val="B95C00"/>
        </a:accent6>
        <a:hlink>
          <a:srgbClr val="808000"/>
        </a:hlink>
        <a:folHlink>
          <a:srgbClr val="FFCC66"/>
        </a:folHlink>
      </a:clrScheme>
      <a:clrMap bg1="lt1" tx1="dk1" bg2="lt2" tx2="dk2" accent1="accent1" accent2="accent2" accent3="accent3" accent4="accent4" accent5="accent5" accent6="accent6" hlink="hlink" folHlink="folHlink"/>
    </a:extraClrScheme>
    <a:extraClrScheme>
      <a:clrScheme name="lecture-2[1]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clrMap bg1="dk2" tx1="lt1" bg2="dk1" tx2="lt2" accent1="accent1" accent2="accent2" accent3="accent3" accent4="accent4" accent5="accent5" accent6="accent6" hlink="hlink" folHlink="folHlink"/>
    </a:extraClrScheme>
    <a:extraClrScheme>
      <a:clrScheme name="lecture-2[1] 6">
        <a:dk1>
          <a:srgbClr val="000000"/>
        </a:dk1>
        <a:lt1>
          <a:srgbClr val="FFFFFF"/>
        </a:lt1>
        <a:dk2>
          <a:srgbClr val="440044"/>
        </a:dk2>
        <a:lt2>
          <a:srgbClr val="491D49"/>
        </a:lt2>
        <a:accent1>
          <a:srgbClr val="9D9DBD"/>
        </a:accent1>
        <a:accent2>
          <a:srgbClr val="14213C"/>
        </a:accent2>
        <a:accent3>
          <a:srgbClr val="FFFFFF"/>
        </a:accent3>
        <a:accent4>
          <a:srgbClr val="000000"/>
        </a:accent4>
        <a:accent5>
          <a:srgbClr val="CCCCDB"/>
        </a:accent5>
        <a:accent6>
          <a:srgbClr val="111D35"/>
        </a:accent6>
        <a:hlink>
          <a:srgbClr val="666699"/>
        </a:hlink>
        <a:folHlink>
          <a:srgbClr val="DBDBF1"/>
        </a:folHlink>
      </a:clrScheme>
      <a:clrMap bg1="lt1" tx1="dk1" bg2="lt2" tx2="dk2" accent1="accent1" accent2="accent2" accent3="accent3" accent4="accent4" accent5="accent5" accent6="accent6" hlink="hlink" folHlink="folHlink"/>
    </a:extraClrScheme>
    <a:extraClrScheme>
      <a:clrScheme name="lecture-2[1] 7">
        <a:dk1>
          <a:srgbClr val="000000"/>
        </a:dk1>
        <a:lt1>
          <a:srgbClr val="FFFFFF"/>
        </a:lt1>
        <a:dk2>
          <a:srgbClr val="000000"/>
        </a:dk2>
        <a:lt2>
          <a:srgbClr val="001A00"/>
        </a:lt2>
        <a:accent1>
          <a:srgbClr val="339966"/>
        </a:accent1>
        <a:accent2>
          <a:srgbClr val="003300"/>
        </a:accent2>
        <a:accent3>
          <a:srgbClr val="FFFFFF"/>
        </a:accent3>
        <a:accent4>
          <a:srgbClr val="000000"/>
        </a:accent4>
        <a:accent5>
          <a:srgbClr val="ADCAB8"/>
        </a:accent5>
        <a:accent6>
          <a:srgbClr val="002D00"/>
        </a:accent6>
        <a:hlink>
          <a:srgbClr val="FF9933"/>
        </a:hlink>
        <a:folHlink>
          <a:srgbClr val="AFE9CC"/>
        </a:folHlink>
      </a:clrScheme>
      <a:clrMap bg1="lt1" tx1="dk1" bg2="lt2" tx2="dk2" accent1="accent1" accent2="accent2" accent3="accent3" accent4="accent4" accent5="accent5" accent6="accent6" hlink="hlink" folHlink="folHlink"/>
    </a:extraClrScheme>
    <a:extraClrScheme>
      <a:clrScheme name="lecture-2[1] 8">
        <a:dk1>
          <a:srgbClr val="000000"/>
        </a:dk1>
        <a:lt1>
          <a:srgbClr val="FFFFFF"/>
        </a:lt1>
        <a:dk2>
          <a:srgbClr val="000000"/>
        </a:dk2>
        <a:lt2>
          <a:srgbClr val="FFCC00"/>
        </a:lt2>
        <a:accent1>
          <a:srgbClr val="FF9900"/>
        </a:accent1>
        <a:accent2>
          <a:srgbClr val="D60093"/>
        </a:accent2>
        <a:accent3>
          <a:srgbClr val="AAAAAA"/>
        </a:accent3>
        <a:accent4>
          <a:srgbClr val="DADADA"/>
        </a:accent4>
        <a:accent5>
          <a:srgbClr val="FFCAAA"/>
        </a:accent5>
        <a:accent6>
          <a:srgbClr val="C20085"/>
        </a:accent6>
        <a:hlink>
          <a:srgbClr val="9966FF"/>
        </a:hlink>
        <a:folHlink>
          <a:srgbClr val="808080"/>
        </a:folHlink>
      </a:clrScheme>
      <a:clrMap bg1="dk2" tx1="lt1" bg2="dk1" tx2="lt2" accent1="accent1" accent2="accent2" accent3="accent3" accent4="accent4" accent5="accent5" accent6="accent6" hlink="hlink" folHlink="folHlink"/>
    </a:extraClrScheme>
    <a:extraClrScheme>
      <a:clrScheme name="lecture-2[1] 9">
        <a:dk1>
          <a:srgbClr val="001932"/>
        </a:dk1>
        <a:lt1>
          <a:srgbClr val="FFFFFF"/>
        </a:lt1>
        <a:dk2>
          <a:srgbClr val="1A6690"/>
        </a:dk2>
        <a:lt2>
          <a:srgbClr val="CCFFFF"/>
        </a:lt2>
        <a:accent1>
          <a:srgbClr val="99FFCC"/>
        </a:accent1>
        <a:accent2>
          <a:srgbClr val="01B0FF"/>
        </a:accent2>
        <a:accent3>
          <a:srgbClr val="ABB8C6"/>
        </a:accent3>
        <a:accent4>
          <a:srgbClr val="DADADA"/>
        </a:accent4>
        <a:accent5>
          <a:srgbClr val="CAFFE2"/>
        </a:accent5>
        <a:accent6>
          <a:srgbClr val="019FE7"/>
        </a:accent6>
        <a:hlink>
          <a:srgbClr val="FFCDC0"/>
        </a:hlink>
        <a:folHlink>
          <a:srgbClr val="165476"/>
        </a:folHlink>
      </a:clrScheme>
      <a:clrMap bg1="dk2" tx1="lt1" bg2="dk1" tx2="lt2" accent1="accent1" accent2="accent2" accent3="accent3" accent4="accent4" accent5="accent5" accent6="accent6" hlink="hlink" folHlink="folHlink"/>
    </a:extraClrScheme>
    <a:extraClrScheme>
      <a:clrScheme name="lecture-2[1] 10">
        <a:dk1>
          <a:srgbClr val="000000"/>
        </a:dk1>
        <a:lt1>
          <a:srgbClr val="FFFFFF"/>
        </a:lt1>
        <a:dk2>
          <a:srgbClr val="114663"/>
        </a:dk2>
        <a:lt2>
          <a:srgbClr val="CCFFFF"/>
        </a:lt2>
        <a:accent1>
          <a:srgbClr val="99FFCC"/>
        </a:accent1>
        <a:accent2>
          <a:srgbClr val="01B0FF"/>
        </a:accent2>
        <a:accent3>
          <a:srgbClr val="AAB0B7"/>
        </a:accent3>
        <a:accent4>
          <a:srgbClr val="DADADA"/>
        </a:accent4>
        <a:accent5>
          <a:srgbClr val="CAFFE2"/>
        </a:accent5>
        <a:accent6>
          <a:srgbClr val="019FE7"/>
        </a:accent6>
        <a:hlink>
          <a:srgbClr val="FFCDC0"/>
        </a:hlink>
        <a:folHlink>
          <a:srgbClr val="165476"/>
        </a:folHlink>
      </a:clrScheme>
      <a:clrMap bg1="dk2" tx1="lt1" bg2="dk1" tx2="lt2" accent1="accent1" accent2="accent2" accent3="accent3" accent4="accent4" accent5="accent5" accent6="accent6" hlink="hlink" folHlink="folHlink"/>
    </a:extraClrScheme>
    <a:extraClrScheme>
      <a:clrScheme name="lecture-2[1] 11">
        <a:dk1>
          <a:srgbClr val="000000"/>
        </a:dk1>
        <a:lt1>
          <a:srgbClr val="FFFFFF"/>
        </a:lt1>
        <a:dk2>
          <a:srgbClr val="114663"/>
        </a:dk2>
        <a:lt2>
          <a:srgbClr val="CCFFFF"/>
        </a:lt2>
        <a:accent1>
          <a:srgbClr val="99FFCC"/>
        </a:accent1>
        <a:accent2>
          <a:srgbClr val="01B0FF"/>
        </a:accent2>
        <a:accent3>
          <a:srgbClr val="AAB0B7"/>
        </a:accent3>
        <a:accent4>
          <a:srgbClr val="DADADA"/>
        </a:accent4>
        <a:accent5>
          <a:srgbClr val="CAFFE2"/>
        </a:accent5>
        <a:accent6>
          <a:srgbClr val="019FE7"/>
        </a:accent6>
        <a:hlink>
          <a:srgbClr val="FFBFAD"/>
        </a:hlink>
        <a:folHlink>
          <a:srgbClr val="0E364C"/>
        </a:folHlink>
      </a:clrScheme>
      <a:clrMap bg1="dk2" tx1="lt1" bg2="dk1" tx2="lt2" accent1="accent1" accent2="accent2" accent3="accent3" accent4="accent4" accent5="accent5" accent6="accent6" hlink="hlink" folHlink="folHlink"/>
    </a:extraClrScheme>
    <a:extraClrScheme>
      <a:clrScheme name="lecture-2[1] 12">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CC"/>
        </a:hlink>
        <a:folHlink>
          <a:srgbClr val="0E364C"/>
        </a:folHlink>
      </a:clrScheme>
      <a:clrMap bg1="lt1" tx1="dk1" bg2="lt2" tx2="dk2" accent1="accent1" accent2="accent2" accent3="accent3" accent4="accent4" accent5="accent5" accent6="accent6" hlink="hlink" folHlink="folHlink"/>
    </a:extraClrScheme>
    <a:extraClrScheme>
      <a:clrScheme name="lecture-2[1] 13">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99"/>
        </a:hlink>
        <a:folHlink>
          <a:srgbClr val="0E364C"/>
        </a:folHlink>
      </a:clrScheme>
      <a:clrMap bg1="lt1" tx1="dk1" bg2="lt2" tx2="dk2" accent1="accent1" accent2="accent2" accent3="accent3" accent4="accent4" accent5="accent5" accent6="accent6" hlink="hlink" folHlink="folHlink"/>
    </a:extraClrScheme>
    <a:extraClrScheme>
      <a:clrScheme name="lecture-2[1] 14">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99"/>
        </a:hlink>
        <a:folHlink>
          <a:srgbClr val="DDDDDD"/>
        </a:folHlink>
      </a:clrScheme>
      <a:clrMap bg1="lt1" tx1="dk1" bg2="lt2" tx2="dk2" accent1="accent1" accent2="accent2" accent3="accent3" accent4="accent4" accent5="accent5" accent6="accent6" hlink="hlink" folHlink="folHlink"/>
    </a:extraClrScheme>
    <a:extraClrScheme>
      <a:clrScheme name="lecture-2[1] 15">
        <a:dk1>
          <a:srgbClr val="000000"/>
        </a:dk1>
        <a:lt1>
          <a:srgbClr val="FFFFFF"/>
        </a:lt1>
        <a:dk2>
          <a:srgbClr val="FFFFFF"/>
        </a:dk2>
        <a:lt2>
          <a:srgbClr val="000000"/>
        </a:lt2>
        <a:accent1>
          <a:srgbClr val="A50021"/>
        </a:accent1>
        <a:accent2>
          <a:srgbClr val="009900"/>
        </a:accent2>
        <a:accent3>
          <a:srgbClr val="FFFFFF"/>
        </a:accent3>
        <a:accent4>
          <a:srgbClr val="000000"/>
        </a:accent4>
        <a:accent5>
          <a:srgbClr val="CFAAAB"/>
        </a:accent5>
        <a:accent6>
          <a:srgbClr val="008A00"/>
        </a:accent6>
        <a:hlink>
          <a:srgbClr val="003399"/>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AOR3-pipelining[1]</Template>
  <TotalTime>745</TotalTime>
  <Words>2625</Words>
  <Application>Microsoft Office PowerPoint</Application>
  <PresentationFormat>On-screen Show (4:3)</PresentationFormat>
  <Paragraphs>363</Paragraphs>
  <Slides>31</Slides>
  <Notes>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3" baseType="lpstr">
      <vt:lpstr>lecture-2[1]</vt:lpstr>
      <vt:lpstr>Equation</vt:lpstr>
      <vt:lpstr>Performanse RS</vt:lpstr>
      <vt:lpstr>Koji od sledećih aviona ima najbolje performanse</vt:lpstr>
      <vt:lpstr>Performanse računara: vreme, vreme, vreme</vt:lpstr>
      <vt:lpstr>Mere za ocenu performansi – vreme odziva</vt:lpstr>
      <vt:lpstr>Merenje vremena u višekorisničkom režimu</vt:lpstr>
      <vt:lpstr>Primer</vt:lpstr>
      <vt:lpstr>Procesorske performanse</vt:lpstr>
      <vt:lpstr>Performanse CPU</vt:lpstr>
      <vt:lpstr>Procesorske performanse</vt:lpstr>
      <vt:lpstr>PowerPoint Presentation</vt:lpstr>
      <vt:lpstr>PowerPoint Presentation</vt:lpstr>
      <vt:lpstr>PowerPoint Presentation</vt:lpstr>
      <vt:lpstr>Primer</vt:lpstr>
      <vt:lpstr>Alternativne mere CPU performansi</vt:lpstr>
      <vt:lpstr>MIPS - problemi</vt:lpstr>
      <vt:lpstr>PowerPoint Presentation</vt:lpstr>
      <vt:lpstr>PowerPoint Presentation</vt:lpstr>
      <vt:lpstr>Rešenje</vt:lpstr>
      <vt:lpstr>MFLOPS - Million FLOating-Point Operations Per Second</vt:lpstr>
      <vt:lpstr>Ubrzanje sistema</vt:lpstr>
      <vt:lpstr>Primer</vt:lpstr>
      <vt:lpstr>Primer 2</vt:lpstr>
      <vt:lpstr>Kako meriti performanse sistema?</vt:lpstr>
      <vt:lpstr>Šta je Benchmark?</vt:lpstr>
      <vt:lpstr>Benchmark</vt:lpstr>
      <vt:lpstr>Benchmark</vt:lpstr>
      <vt:lpstr>SPEC benchmark</vt:lpstr>
      <vt:lpstr>PowerPoint Presentation</vt:lpstr>
      <vt:lpstr>PowerPoint Presentation</vt:lpstr>
      <vt:lpstr>Moore-ov zakon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Arhitektura i organizacija računara</dc:title>
  <dc:creator>ema</dc:creator>
  <cp:lastModifiedBy>ema</cp:lastModifiedBy>
  <cp:revision>19</cp:revision>
  <dcterms:created xsi:type="dcterms:W3CDTF">2022-03-16T10:28:31Z</dcterms:created>
  <dcterms:modified xsi:type="dcterms:W3CDTF">2022-04-13T08:42:00Z</dcterms:modified>
</cp:coreProperties>
</file>