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3"/>
  </p:sldMasterIdLst>
  <p:notesMasterIdLst>
    <p:notesMasterId r:id="rId14"/>
  </p:notesMasterIdLst>
  <p:sldIdLst>
    <p:sldId id="256" r:id="rId4"/>
    <p:sldId id="296" r:id="rId5"/>
    <p:sldId id="310" r:id="rId6"/>
    <p:sldId id="298" r:id="rId7"/>
    <p:sldId id="311" r:id="rId8"/>
    <p:sldId id="312" r:id="rId9"/>
    <p:sldId id="313" r:id="rId10"/>
    <p:sldId id="314" r:id="rId11"/>
    <p:sldId id="315" r:id="rId12"/>
    <p:sldId id="316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441" autoAdjust="0"/>
  </p:normalViewPr>
  <p:slideViewPr>
    <p:cSldViewPr>
      <p:cViewPr varScale="1">
        <p:scale>
          <a:sx n="89" d="100"/>
          <a:sy n="89" d="100"/>
        </p:scale>
        <p:origin x="17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jelija Djordjevic" userId="bb2f1b5422324d47" providerId="LiveId" clId="{8D403AC3-1599-4362-9E28-7EC352FFE13E}"/>
    <pc:docChg chg="modSld">
      <pc:chgData name="Andjelija Djordjevic" userId="bb2f1b5422324d47" providerId="LiveId" clId="{8D403AC3-1599-4362-9E28-7EC352FFE13E}" dt="2024-02-23T14:52:03.917" v="7" actId="20577"/>
      <pc:docMkLst>
        <pc:docMk/>
      </pc:docMkLst>
      <pc:sldChg chg="modNotesTx">
        <pc:chgData name="Andjelija Djordjevic" userId="bb2f1b5422324d47" providerId="LiveId" clId="{8D403AC3-1599-4362-9E28-7EC352FFE13E}" dt="2024-02-23T14:51:44.645" v="0" actId="20577"/>
        <pc:sldMkLst>
          <pc:docMk/>
          <pc:sldMk cId="0" sldId="296"/>
        </pc:sldMkLst>
      </pc:sldChg>
      <pc:sldChg chg="modNotesTx">
        <pc:chgData name="Andjelija Djordjevic" userId="bb2f1b5422324d47" providerId="LiveId" clId="{8D403AC3-1599-4362-9E28-7EC352FFE13E}" dt="2024-02-23T14:51:50.128" v="2" actId="20577"/>
        <pc:sldMkLst>
          <pc:docMk/>
          <pc:sldMk cId="0" sldId="298"/>
        </pc:sldMkLst>
      </pc:sldChg>
      <pc:sldChg chg="modNotesTx">
        <pc:chgData name="Andjelija Djordjevic" userId="bb2f1b5422324d47" providerId="LiveId" clId="{8D403AC3-1599-4362-9E28-7EC352FFE13E}" dt="2024-02-23T14:51:47.906" v="1" actId="20577"/>
        <pc:sldMkLst>
          <pc:docMk/>
          <pc:sldMk cId="2307043584" sldId="310"/>
        </pc:sldMkLst>
      </pc:sldChg>
      <pc:sldChg chg="modNotesTx">
        <pc:chgData name="Andjelija Djordjevic" userId="bb2f1b5422324d47" providerId="LiveId" clId="{8D403AC3-1599-4362-9E28-7EC352FFE13E}" dt="2024-02-23T14:51:53.460" v="3" actId="20577"/>
        <pc:sldMkLst>
          <pc:docMk/>
          <pc:sldMk cId="70183919" sldId="311"/>
        </pc:sldMkLst>
      </pc:sldChg>
      <pc:sldChg chg="modNotesTx">
        <pc:chgData name="Andjelija Djordjevic" userId="bb2f1b5422324d47" providerId="LiveId" clId="{8D403AC3-1599-4362-9E28-7EC352FFE13E}" dt="2024-02-23T14:51:55.388" v="4" actId="20577"/>
        <pc:sldMkLst>
          <pc:docMk/>
          <pc:sldMk cId="3806514470" sldId="312"/>
        </pc:sldMkLst>
      </pc:sldChg>
      <pc:sldChg chg="modNotesTx">
        <pc:chgData name="Andjelija Djordjevic" userId="bb2f1b5422324d47" providerId="LiveId" clId="{8D403AC3-1599-4362-9E28-7EC352FFE13E}" dt="2024-02-23T14:51:59.620" v="5" actId="20577"/>
        <pc:sldMkLst>
          <pc:docMk/>
          <pc:sldMk cId="968368475" sldId="314"/>
        </pc:sldMkLst>
      </pc:sldChg>
      <pc:sldChg chg="modNotesTx">
        <pc:chgData name="Andjelija Djordjevic" userId="bb2f1b5422324d47" providerId="LiveId" clId="{8D403AC3-1599-4362-9E28-7EC352FFE13E}" dt="2024-02-23T14:52:01.838" v="6" actId="20577"/>
        <pc:sldMkLst>
          <pc:docMk/>
          <pc:sldMk cId="2743523005" sldId="315"/>
        </pc:sldMkLst>
      </pc:sldChg>
      <pc:sldChg chg="modNotesTx">
        <pc:chgData name="Andjelija Djordjevic" userId="bb2f1b5422324d47" providerId="LiveId" clId="{8D403AC3-1599-4362-9E28-7EC352FFE13E}" dt="2024-02-23T14:52:03.917" v="7" actId="20577"/>
        <pc:sldMkLst>
          <pc:docMk/>
          <pc:sldMk cId="2706853644" sldId="316"/>
        </pc:sldMkLst>
      </pc:sldChg>
    </pc:docChg>
  </pc:docChgLst>
  <pc:docChgLst>
    <pc:chgData name="Andjelija Djordjevic" userId="bb2f1b5422324d47" providerId="LiveId" clId="{66023B9C-D21C-40AF-A95C-487C9B020293}"/>
    <pc:docChg chg="undo custSel addSld delSld modSld sldOrd">
      <pc:chgData name="Andjelija Djordjevic" userId="bb2f1b5422324d47" providerId="LiveId" clId="{66023B9C-D21C-40AF-A95C-487C9B020293}" dt="2024-02-21T09:14:47.076" v="2696" actId="113"/>
      <pc:docMkLst>
        <pc:docMk/>
      </pc:docMkLst>
      <pc:sldChg chg="delSp modSp mod">
        <pc:chgData name="Andjelija Djordjevic" userId="bb2f1b5422324d47" providerId="LiveId" clId="{66023B9C-D21C-40AF-A95C-487C9B020293}" dt="2024-02-21T06:57:07.566" v="2692" actId="478"/>
        <pc:sldMkLst>
          <pc:docMk/>
          <pc:sldMk cId="0" sldId="256"/>
        </pc:sldMkLst>
        <pc:spChg chg="mod">
          <ac:chgData name="Andjelija Djordjevic" userId="bb2f1b5422324d47" providerId="LiveId" clId="{66023B9C-D21C-40AF-A95C-487C9B020293}" dt="2024-02-21T06:57:02.730" v="2691" actId="790"/>
          <ac:spMkLst>
            <pc:docMk/>
            <pc:sldMk cId="0" sldId="256"/>
            <ac:spMk id="6146" creationId="{B815220A-63F7-46D0-B9CC-DFB7F294C7DD}"/>
          </ac:spMkLst>
        </pc:spChg>
        <pc:spChg chg="del">
          <ac:chgData name="Andjelija Djordjevic" userId="bb2f1b5422324d47" providerId="LiveId" clId="{66023B9C-D21C-40AF-A95C-487C9B020293}" dt="2024-02-21T06:57:07.566" v="2692" actId="478"/>
          <ac:spMkLst>
            <pc:docMk/>
            <pc:sldMk cId="0" sldId="256"/>
            <ac:spMk id="6147" creationId="{DD2184A4-A5EE-46D1-80CD-5FD91A2AFDEF}"/>
          </ac:spMkLst>
        </pc:spChg>
      </pc:sldChg>
      <pc:sldChg chg="del">
        <pc:chgData name="Andjelija Djordjevic" userId="bb2f1b5422324d47" providerId="LiveId" clId="{66023B9C-D21C-40AF-A95C-487C9B020293}" dt="2024-02-21T06:27:31.789" v="1700" actId="47"/>
        <pc:sldMkLst>
          <pc:docMk/>
          <pc:sldMk cId="0" sldId="282"/>
        </pc:sldMkLst>
      </pc:sldChg>
      <pc:sldChg chg="del">
        <pc:chgData name="Andjelija Djordjevic" userId="bb2f1b5422324d47" providerId="LiveId" clId="{66023B9C-D21C-40AF-A95C-487C9B020293}" dt="2024-02-21T06:27:31.789" v="1700" actId="47"/>
        <pc:sldMkLst>
          <pc:docMk/>
          <pc:sldMk cId="0" sldId="283"/>
        </pc:sldMkLst>
      </pc:sldChg>
      <pc:sldChg chg="del">
        <pc:chgData name="Andjelija Djordjevic" userId="bb2f1b5422324d47" providerId="LiveId" clId="{66023B9C-D21C-40AF-A95C-487C9B020293}" dt="2024-02-21T06:27:31.789" v="1700" actId="47"/>
        <pc:sldMkLst>
          <pc:docMk/>
          <pc:sldMk cId="0" sldId="287"/>
        </pc:sldMkLst>
      </pc:sldChg>
      <pc:sldChg chg="del">
        <pc:chgData name="Andjelija Djordjevic" userId="bb2f1b5422324d47" providerId="LiveId" clId="{66023B9C-D21C-40AF-A95C-487C9B020293}" dt="2024-02-21T06:27:31.789" v="1700" actId="47"/>
        <pc:sldMkLst>
          <pc:docMk/>
          <pc:sldMk cId="0" sldId="290"/>
        </pc:sldMkLst>
      </pc:sldChg>
      <pc:sldChg chg="del">
        <pc:chgData name="Andjelija Djordjevic" userId="bb2f1b5422324d47" providerId="LiveId" clId="{66023B9C-D21C-40AF-A95C-487C9B020293}" dt="2024-02-21T06:27:31.789" v="1700" actId="47"/>
        <pc:sldMkLst>
          <pc:docMk/>
          <pc:sldMk cId="0" sldId="292"/>
        </pc:sldMkLst>
      </pc:sldChg>
      <pc:sldChg chg="del">
        <pc:chgData name="Andjelija Djordjevic" userId="bb2f1b5422324d47" providerId="LiveId" clId="{66023B9C-D21C-40AF-A95C-487C9B020293}" dt="2024-02-21T06:27:31.789" v="1700" actId="47"/>
        <pc:sldMkLst>
          <pc:docMk/>
          <pc:sldMk cId="0" sldId="294"/>
        </pc:sldMkLst>
      </pc:sldChg>
      <pc:sldChg chg="modSp mod modNotesTx">
        <pc:chgData name="Andjelija Djordjevic" userId="bb2f1b5422324d47" providerId="LiveId" clId="{66023B9C-D21C-40AF-A95C-487C9B020293}" dt="2024-02-21T09:11:24.775" v="2693" actId="12"/>
        <pc:sldMkLst>
          <pc:docMk/>
          <pc:sldMk cId="0" sldId="296"/>
        </pc:sldMkLst>
        <pc:spChg chg="mod">
          <ac:chgData name="Andjelija Djordjevic" userId="bb2f1b5422324d47" providerId="LiveId" clId="{66023B9C-D21C-40AF-A95C-487C9B020293}" dt="2024-02-21T06:03:36.826" v="35" actId="20577"/>
          <ac:spMkLst>
            <pc:docMk/>
            <pc:sldMk cId="0" sldId="296"/>
            <ac:spMk id="2" creationId="{5B8D70FC-0457-4DA8-BBAE-648A6B6A330F}"/>
          </ac:spMkLst>
        </pc:spChg>
        <pc:spChg chg="mod">
          <ac:chgData name="Andjelija Djordjevic" userId="bb2f1b5422324d47" providerId="LiveId" clId="{66023B9C-D21C-40AF-A95C-487C9B020293}" dt="2024-02-21T09:11:24.775" v="2693" actId="12"/>
          <ac:spMkLst>
            <pc:docMk/>
            <pc:sldMk cId="0" sldId="296"/>
            <ac:spMk id="8195" creationId="{5A46A110-D198-8BA6-FF23-25401C588095}"/>
          </ac:spMkLst>
        </pc:spChg>
      </pc:sldChg>
      <pc:sldChg chg="del">
        <pc:chgData name="Andjelija Djordjevic" userId="bb2f1b5422324d47" providerId="LiveId" clId="{66023B9C-D21C-40AF-A95C-487C9B020293}" dt="2024-02-21T06:27:31.789" v="1700" actId="47"/>
        <pc:sldMkLst>
          <pc:docMk/>
          <pc:sldMk cId="0" sldId="297"/>
        </pc:sldMkLst>
      </pc:sldChg>
      <pc:sldChg chg="addSp delSp modSp mod modNotesTx">
        <pc:chgData name="Andjelija Djordjevic" userId="bb2f1b5422324d47" providerId="LiveId" clId="{66023B9C-D21C-40AF-A95C-487C9B020293}" dt="2024-02-21T06:16:17.467" v="926" actId="113"/>
        <pc:sldMkLst>
          <pc:docMk/>
          <pc:sldMk cId="0" sldId="298"/>
        </pc:sldMkLst>
        <pc:spChg chg="mod">
          <ac:chgData name="Andjelija Djordjevic" userId="bb2f1b5422324d47" providerId="LiveId" clId="{66023B9C-D21C-40AF-A95C-487C9B020293}" dt="2024-02-21T06:11:47.704" v="904" actId="20577"/>
          <ac:spMkLst>
            <pc:docMk/>
            <pc:sldMk cId="0" sldId="298"/>
            <ac:spMk id="2" creationId="{F6BD2F51-8433-4742-B10A-278B4E6C272C}"/>
          </ac:spMkLst>
        </pc:spChg>
        <pc:spChg chg="add del mod">
          <ac:chgData name="Andjelija Djordjevic" userId="bb2f1b5422324d47" providerId="LiveId" clId="{66023B9C-D21C-40AF-A95C-487C9B020293}" dt="2024-02-21T06:11:54.838" v="906" actId="478"/>
          <ac:spMkLst>
            <pc:docMk/>
            <pc:sldMk cId="0" sldId="298"/>
            <ac:spMk id="3" creationId="{AF354D62-F1E5-995F-4A18-AE185EEC2BCC}"/>
          </ac:spMkLst>
        </pc:spChg>
        <pc:spChg chg="del">
          <ac:chgData name="Andjelija Djordjevic" userId="bb2f1b5422324d47" providerId="LiveId" clId="{66023B9C-D21C-40AF-A95C-487C9B020293}" dt="2024-02-21T06:11:52.487" v="905" actId="478"/>
          <ac:spMkLst>
            <pc:docMk/>
            <pc:sldMk cId="0" sldId="298"/>
            <ac:spMk id="9219" creationId="{3EF1D8CA-82A5-ADA4-0780-DF8730C1CE06}"/>
          </ac:spMkLst>
        </pc:spChg>
        <pc:grpChg chg="del">
          <ac:chgData name="Andjelija Djordjevic" userId="bb2f1b5422324d47" providerId="LiveId" clId="{66023B9C-D21C-40AF-A95C-487C9B020293}" dt="2024-02-21T06:11:57.060" v="907" actId="478"/>
          <ac:grpSpMkLst>
            <pc:docMk/>
            <pc:sldMk cId="0" sldId="298"/>
            <ac:grpSpMk id="9" creationId="{457C61DA-6AC7-40DE-B5BF-9E2644264673}"/>
          </ac:grpSpMkLst>
        </pc:grpChg>
        <pc:picChg chg="add mod">
          <ac:chgData name="Andjelija Djordjevic" userId="bb2f1b5422324d47" providerId="LiveId" clId="{66023B9C-D21C-40AF-A95C-487C9B020293}" dt="2024-02-21T06:12:19.746" v="912" actId="1076"/>
          <ac:picMkLst>
            <pc:docMk/>
            <pc:sldMk cId="0" sldId="298"/>
            <ac:picMk id="10" creationId="{9D8A7EA8-6E08-BE11-3238-BC89F9710967}"/>
          </ac:picMkLst>
        </pc:picChg>
      </pc:sldChg>
      <pc:sldChg chg="del">
        <pc:chgData name="Andjelija Djordjevic" userId="bb2f1b5422324d47" providerId="LiveId" clId="{66023B9C-D21C-40AF-A95C-487C9B020293}" dt="2024-02-21T06:27:31.789" v="1700" actId="47"/>
        <pc:sldMkLst>
          <pc:docMk/>
          <pc:sldMk cId="0" sldId="299"/>
        </pc:sldMkLst>
      </pc:sldChg>
      <pc:sldChg chg="del">
        <pc:chgData name="Andjelija Djordjevic" userId="bb2f1b5422324d47" providerId="LiveId" clId="{66023B9C-D21C-40AF-A95C-487C9B020293}" dt="2024-02-21T06:27:31.789" v="1700" actId="47"/>
        <pc:sldMkLst>
          <pc:docMk/>
          <pc:sldMk cId="0" sldId="300"/>
        </pc:sldMkLst>
      </pc:sldChg>
      <pc:sldChg chg="del">
        <pc:chgData name="Andjelija Djordjevic" userId="bb2f1b5422324d47" providerId="LiveId" clId="{66023B9C-D21C-40AF-A95C-487C9B020293}" dt="2024-02-21T06:27:31.789" v="1700" actId="47"/>
        <pc:sldMkLst>
          <pc:docMk/>
          <pc:sldMk cId="0" sldId="301"/>
        </pc:sldMkLst>
      </pc:sldChg>
      <pc:sldChg chg="del">
        <pc:chgData name="Andjelija Djordjevic" userId="bb2f1b5422324d47" providerId="LiveId" clId="{66023B9C-D21C-40AF-A95C-487C9B020293}" dt="2024-02-21T06:27:31.789" v="1700" actId="47"/>
        <pc:sldMkLst>
          <pc:docMk/>
          <pc:sldMk cId="0" sldId="302"/>
        </pc:sldMkLst>
      </pc:sldChg>
      <pc:sldChg chg="del">
        <pc:chgData name="Andjelija Djordjevic" userId="bb2f1b5422324d47" providerId="LiveId" clId="{66023B9C-D21C-40AF-A95C-487C9B020293}" dt="2024-02-21T06:27:31.789" v="1700" actId="47"/>
        <pc:sldMkLst>
          <pc:docMk/>
          <pc:sldMk cId="0" sldId="303"/>
        </pc:sldMkLst>
      </pc:sldChg>
      <pc:sldChg chg="del">
        <pc:chgData name="Andjelija Djordjevic" userId="bb2f1b5422324d47" providerId="LiveId" clId="{66023B9C-D21C-40AF-A95C-487C9B020293}" dt="2024-02-21T06:27:31.789" v="1700" actId="47"/>
        <pc:sldMkLst>
          <pc:docMk/>
          <pc:sldMk cId="0" sldId="304"/>
        </pc:sldMkLst>
      </pc:sldChg>
      <pc:sldChg chg="del">
        <pc:chgData name="Andjelija Djordjevic" userId="bb2f1b5422324d47" providerId="LiveId" clId="{66023B9C-D21C-40AF-A95C-487C9B020293}" dt="2024-02-21T06:27:31.789" v="1700" actId="47"/>
        <pc:sldMkLst>
          <pc:docMk/>
          <pc:sldMk cId="0" sldId="305"/>
        </pc:sldMkLst>
      </pc:sldChg>
      <pc:sldChg chg="del">
        <pc:chgData name="Andjelija Djordjevic" userId="bb2f1b5422324d47" providerId="LiveId" clId="{66023B9C-D21C-40AF-A95C-487C9B020293}" dt="2024-02-21T06:27:31.789" v="1700" actId="47"/>
        <pc:sldMkLst>
          <pc:docMk/>
          <pc:sldMk cId="0" sldId="306"/>
        </pc:sldMkLst>
      </pc:sldChg>
      <pc:sldChg chg="del">
        <pc:chgData name="Andjelija Djordjevic" userId="bb2f1b5422324d47" providerId="LiveId" clId="{66023B9C-D21C-40AF-A95C-487C9B020293}" dt="2024-02-21T06:27:31.789" v="1700" actId="47"/>
        <pc:sldMkLst>
          <pc:docMk/>
          <pc:sldMk cId="0" sldId="307"/>
        </pc:sldMkLst>
      </pc:sldChg>
      <pc:sldChg chg="del">
        <pc:chgData name="Andjelija Djordjevic" userId="bb2f1b5422324d47" providerId="LiveId" clId="{66023B9C-D21C-40AF-A95C-487C9B020293}" dt="2024-02-21T06:27:31.789" v="1700" actId="47"/>
        <pc:sldMkLst>
          <pc:docMk/>
          <pc:sldMk cId="0" sldId="308"/>
        </pc:sldMkLst>
      </pc:sldChg>
      <pc:sldChg chg="del">
        <pc:chgData name="Andjelija Djordjevic" userId="bb2f1b5422324d47" providerId="LiveId" clId="{66023B9C-D21C-40AF-A95C-487C9B020293}" dt="2024-02-21T06:27:31.789" v="1700" actId="47"/>
        <pc:sldMkLst>
          <pc:docMk/>
          <pc:sldMk cId="0" sldId="309"/>
        </pc:sldMkLst>
      </pc:sldChg>
      <pc:sldChg chg="modSp new mod modNotesTx">
        <pc:chgData name="Andjelija Djordjevic" userId="bb2f1b5422324d47" providerId="LiveId" clId="{66023B9C-D21C-40AF-A95C-487C9B020293}" dt="2024-02-21T06:11:17.662" v="886"/>
        <pc:sldMkLst>
          <pc:docMk/>
          <pc:sldMk cId="2307043584" sldId="310"/>
        </pc:sldMkLst>
        <pc:spChg chg="mod">
          <ac:chgData name="Andjelija Djordjevic" userId="bb2f1b5422324d47" providerId="LiveId" clId="{66023B9C-D21C-40AF-A95C-487C9B020293}" dt="2024-02-21T06:08:26.404" v="504" actId="20577"/>
          <ac:spMkLst>
            <pc:docMk/>
            <pc:sldMk cId="2307043584" sldId="310"/>
            <ac:spMk id="2" creationId="{FFBFD124-8FE9-06F1-14FF-38EE6EDB8BF6}"/>
          </ac:spMkLst>
        </pc:spChg>
        <pc:spChg chg="mod">
          <ac:chgData name="Andjelija Djordjevic" userId="bb2f1b5422324d47" providerId="LiveId" clId="{66023B9C-D21C-40AF-A95C-487C9B020293}" dt="2024-02-21T06:11:10.457" v="884" actId="20577"/>
          <ac:spMkLst>
            <pc:docMk/>
            <pc:sldMk cId="2307043584" sldId="310"/>
            <ac:spMk id="3" creationId="{FB4CAA29-3895-5F63-A039-D356BA35D551}"/>
          </ac:spMkLst>
        </pc:spChg>
      </pc:sldChg>
      <pc:sldChg chg="addSp delSp modSp new mod modNotesTx">
        <pc:chgData name="Andjelija Djordjevic" userId="bb2f1b5422324d47" providerId="LiveId" clId="{66023B9C-D21C-40AF-A95C-487C9B020293}" dt="2024-02-21T09:14:32.255" v="2695" actId="114"/>
        <pc:sldMkLst>
          <pc:docMk/>
          <pc:sldMk cId="70183919" sldId="311"/>
        </pc:sldMkLst>
        <pc:spChg chg="mod">
          <ac:chgData name="Andjelija Djordjevic" userId="bb2f1b5422324d47" providerId="LiveId" clId="{66023B9C-D21C-40AF-A95C-487C9B020293}" dt="2024-02-21T06:22:41.714" v="1611" actId="20577"/>
          <ac:spMkLst>
            <pc:docMk/>
            <pc:sldMk cId="70183919" sldId="311"/>
            <ac:spMk id="2" creationId="{D7C3B862-53AA-5E3F-CAC2-EF55AD833AB4}"/>
          </ac:spMkLst>
        </pc:spChg>
        <pc:spChg chg="del mod">
          <ac:chgData name="Andjelija Djordjevic" userId="bb2f1b5422324d47" providerId="LiveId" clId="{66023B9C-D21C-40AF-A95C-487C9B020293}" dt="2024-02-21T06:23:13.591" v="1614" actId="26606"/>
          <ac:spMkLst>
            <pc:docMk/>
            <pc:sldMk cId="70183919" sldId="311"/>
            <ac:spMk id="3" creationId="{E75B520B-C7D8-5B9B-8BEA-93EDB182CBE7}"/>
          </ac:spMkLst>
        </pc:spChg>
        <pc:graphicFrameChg chg="add mod">
          <ac:chgData name="Andjelija Djordjevic" userId="bb2f1b5422324d47" providerId="LiveId" clId="{66023B9C-D21C-40AF-A95C-487C9B020293}" dt="2024-02-21T09:14:32.255" v="2695" actId="114"/>
          <ac:graphicFrameMkLst>
            <pc:docMk/>
            <pc:sldMk cId="70183919" sldId="311"/>
            <ac:graphicFrameMk id="5" creationId="{16BBD63D-CF16-E833-D441-0E0A200688C9}"/>
          </ac:graphicFrameMkLst>
        </pc:graphicFrameChg>
      </pc:sldChg>
      <pc:sldChg chg="modSp new del mod ord">
        <pc:chgData name="Andjelija Djordjevic" userId="bb2f1b5422324d47" providerId="LiveId" clId="{66023B9C-D21C-40AF-A95C-487C9B020293}" dt="2024-02-21T06:22:33.618" v="1605" actId="47"/>
        <pc:sldMkLst>
          <pc:docMk/>
          <pc:sldMk cId="508298164" sldId="312"/>
        </pc:sldMkLst>
        <pc:spChg chg="mod">
          <ac:chgData name="Andjelija Djordjevic" userId="bb2f1b5422324d47" providerId="LiveId" clId="{66023B9C-D21C-40AF-A95C-487C9B020293}" dt="2024-02-21T06:18:57.740" v="1183" actId="20577"/>
          <ac:spMkLst>
            <pc:docMk/>
            <pc:sldMk cId="508298164" sldId="312"/>
            <ac:spMk id="2" creationId="{318366CC-BC25-720B-56A5-E745E7F78907}"/>
          </ac:spMkLst>
        </pc:spChg>
        <pc:spChg chg="mod">
          <ac:chgData name="Andjelija Djordjevic" userId="bb2f1b5422324d47" providerId="LiveId" clId="{66023B9C-D21C-40AF-A95C-487C9B020293}" dt="2024-02-21T06:19:16.959" v="1232" actId="20577"/>
          <ac:spMkLst>
            <pc:docMk/>
            <pc:sldMk cId="508298164" sldId="312"/>
            <ac:spMk id="3" creationId="{9B803C93-1F84-1ECC-6918-68AD95B55C2F}"/>
          </ac:spMkLst>
        </pc:spChg>
      </pc:sldChg>
      <pc:sldChg chg="addSp delSp modSp new mod modNotesTx">
        <pc:chgData name="Andjelija Djordjevic" userId="bb2f1b5422324d47" providerId="LiveId" clId="{66023B9C-D21C-40AF-A95C-487C9B020293}" dt="2024-02-21T09:14:47.076" v="2696" actId="113"/>
        <pc:sldMkLst>
          <pc:docMk/>
          <pc:sldMk cId="3806514470" sldId="312"/>
        </pc:sldMkLst>
        <pc:spChg chg="mod">
          <ac:chgData name="Andjelija Djordjevic" userId="bb2f1b5422324d47" providerId="LiveId" clId="{66023B9C-D21C-40AF-A95C-487C9B020293}" dt="2024-02-21T06:24:53.820" v="1658" actId="20577"/>
          <ac:spMkLst>
            <pc:docMk/>
            <pc:sldMk cId="3806514470" sldId="312"/>
            <ac:spMk id="2" creationId="{22A59C35-72DC-1587-AAFA-C0EEC633BC70}"/>
          </ac:spMkLst>
        </pc:spChg>
        <pc:spChg chg="del">
          <ac:chgData name="Andjelija Djordjevic" userId="bb2f1b5422324d47" providerId="LiveId" clId="{66023B9C-D21C-40AF-A95C-487C9B020293}" dt="2024-02-21T06:25:01.953" v="1659" actId="478"/>
          <ac:spMkLst>
            <pc:docMk/>
            <pc:sldMk cId="3806514470" sldId="312"/>
            <ac:spMk id="3" creationId="{85965E6C-E190-9674-B7E2-BEC180CC6B29}"/>
          </ac:spMkLst>
        </pc:spChg>
        <pc:picChg chg="add mod">
          <ac:chgData name="Andjelija Djordjevic" userId="bb2f1b5422324d47" providerId="LiveId" clId="{66023B9C-D21C-40AF-A95C-487C9B020293}" dt="2024-02-21T06:25:20.565" v="1662" actId="1076"/>
          <ac:picMkLst>
            <pc:docMk/>
            <pc:sldMk cId="3806514470" sldId="312"/>
            <ac:picMk id="5" creationId="{F3CAF5FD-E2E3-1E4B-1565-ABD0EB66DC31}"/>
          </ac:picMkLst>
        </pc:picChg>
      </pc:sldChg>
      <pc:sldChg chg="modSp new mod">
        <pc:chgData name="Andjelija Djordjevic" userId="bb2f1b5422324d47" providerId="LiveId" clId="{66023B9C-D21C-40AF-A95C-487C9B020293}" dt="2024-02-21T06:37:39.248" v="2185" actId="15"/>
        <pc:sldMkLst>
          <pc:docMk/>
          <pc:sldMk cId="218851524" sldId="313"/>
        </pc:sldMkLst>
        <pc:spChg chg="mod">
          <ac:chgData name="Andjelija Djordjevic" userId="bb2f1b5422324d47" providerId="LiveId" clId="{66023B9C-D21C-40AF-A95C-487C9B020293}" dt="2024-02-21T06:33:53.781" v="1787" actId="20577"/>
          <ac:spMkLst>
            <pc:docMk/>
            <pc:sldMk cId="218851524" sldId="313"/>
            <ac:spMk id="2" creationId="{9C526522-2069-375A-1EF4-85D1688CD6E4}"/>
          </ac:spMkLst>
        </pc:spChg>
        <pc:spChg chg="mod">
          <ac:chgData name="Andjelija Djordjevic" userId="bb2f1b5422324d47" providerId="LiveId" clId="{66023B9C-D21C-40AF-A95C-487C9B020293}" dt="2024-02-21T06:37:39.248" v="2185" actId="15"/>
          <ac:spMkLst>
            <pc:docMk/>
            <pc:sldMk cId="218851524" sldId="313"/>
            <ac:spMk id="3" creationId="{DA656EC7-8D73-66BD-5CC8-A89B947ED8B6}"/>
          </ac:spMkLst>
        </pc:spChg>
      </pc:sldChg>
      <pc:sldChg chg="add del">
        <pc:chgData name="Andjelija Djordjevic" userId="bb2f1b5422324d47" providerId="LiveId" clId="{66023B9C-D21C-40AF-A95C-487C9B020293}" dt="2024-02-21T06:22:29.284" v="1603" actId="47"/>
        <pc:sldMkLst>
          <pc:docMk/>
          <pc:sldMk cId="2659104769" sldId="313"/>
        </pc:sldMkLst>
      </pc:sldChg>
      <pc:sldChg chg="addSp delSp modSp new mod modNotesTx">
        <pc:chgData name="Andjelija Djordjevic" userId="bb2f1b5422324d47" providerId="LiveId" clId="{66023B9C-D21C-40AF-A95C-487C9B020293}" dt="2024-02-21T06:39:51.531" v="2203" actId="113"/>
        <pc:sldMkLst>
          <pc:docMk/>
          <pc:sldMk cId="968368475" sldId="314"/>
        </pc:sldMkLst>
        <pc:spChg chg="mod">
          <ac:chgData name="Andjelija Djordjevic" userId="bb2f1b5422324d47" providerId="LiveId" clId="{66023B9C-D21C-40AF-A95C-487C9B020293}" dt="2024-02-21T06:35:56.367" v="2057" actId="20577"/>
          <ac:spMkLst>
            <pc:docMk/>
            <pc:sldMk cId="968368475" sldId="314"/>
            <ac:spMk id="2" creationId="{D24BE42D-826F-06F9-BEBE-E5EE2DF67F4A}"/>
          </ac:spMkLst>
        </pc:spChg>
        <pc:spChg chg="del">
          <ac:chgData name="Andjelija Djordjevic" userId="bb2f1b5422324d47" providerId="LiveId" clId="{66023B9C-D21C-40AF-A95C-487C9B020293}" dt="2024-02-21T06:36:06.054" v="2058" actId="478"/>
          <ac:spMkLst>
            <pc:docMk/>
            <pc:sldMk cId="968368475" sldId="314"/>
            <ac:spMk id="3" creationId="{80029892-9898-5CAE-B61D-B6B0DB085CD0}"/>
          </ac:spMkLst>
        </pc:spChg>
        <pc:picChg chg="add mod">
          <ac:chgData name="Andjelija Djordjevic" userId="bb2f1b5422324d47" providerId="LiveId" clId="{66023B9C-D21C-40AF-A95C-487C9B020293}" dt="2024-02-21T06:36:23.686" v="2063" actId="1076"/>
          <ac:picMkLst>
            <pc:docMk/>
            <pc:sldMk cId="968368475" sldId="314"/>
            <ac:picMk id="5" creationId="{0A6EEF68-5058-4A8D-8D20-030DA0C3BC02}"/>
          </ac:picMkLst>
        </pc:picChg>
      </pc:sldChg>
      <pc:sldChg chg="modSp new del mod">
        <pc:chgData name="Andjelija Djordjevic" userId="bb2f1b5422324d47" providerId="LiveId" clId="{66023B9C-D21C-40AF-A95C-487C9B020293}" dt="2024-02-21T06:22:30.922" v="1604" actId="47"/>
        <pc:sldMkLst>
          <pc:docMk/>
          <pc:sldMk cId="3111828801" sldId="314"/>
        </pc:sldMkLst>
        <pc:spChg chg="mod">
          <ac:chgData name="Andjelija Djordjevic" userId="bb2f1b5422324d47" providerId="LiveId" clId="{66023B9C-D21C-40AF-A95C-487C9B020293}" dt="2024-02-21T06:19:49.978" v="1260" actId="20577"/>
          <ac:spMkLst>
            <pc:docMk/>
            <pc:sldMk cId="3111828801" sldId="314"/>
            <ac:spMk id="2" creationId="{4B6C7F66-EE43-3E95-E687-6060FADA52D2}"/>
          </ac:spMkLst>
        </pc:spChg>
        <pc:spChg chg="mod">
          <ac:chgData name="Andjelija Djordjevic" userId="bb2f1b5422324d47" providerId="LiveId" clId="{66023B9C-D21C-40AF-A95C-487C9B020293}" dt="2024-02-21T06:21:12.519" v="1493" actId="313"/>
          <ac:spMkLst>
            <pc:docMk/>
            <pc:sldMk cId="3111828801" sldId="314"/>
            <ac:spMk id="3" creationId="{3F9CD718-0E0D-63E1-1E61-E25B724D7B37}"/>
          </ac:spMkLst>
        </pc:spChg>
      </pc:sldChg>
      <pc:sldChg chg="addSp modSp new mod modNotesTx">
        <pc:chgData name="Andjelija Djordjevic" userId="bb2f1b5422324d47" providerId="LiveId" clId="{66023B9C-D21C-40AF-A95C-487C9B020293}" dt="2024-02-21T06:48:09.402" v="2457" actId="1076"/>
        <pc:sldMkLst>
          <pc:docMk/>
          <pc:sldMk cId="2743523005" sldId="315"/>
        </pc:sldMkLst>
        <pc:spChg chg="mod">
          <ac:chgData name="Andjelija Djordjevic" userId="bb2f1b5422324d47" providerId="LiveId" clId="{66023B9C-D21C-40AF-A95C-487C9B020293}" dt="2024-02-21T06:45:02.425" v="2255" actId="114"/>
          <ac:spMkLst>
            <pc:docMk/>
            <pc:sldMk cId="2743523005" sldId="315"/>
            <ac:spMk id="2" creationId="{B597A6D1-6C08-34EC-C3DB-9F8B673C3E04}"/>
          </ac:spMkLst>
        </pc:spChg>
        <pc:spChg chg="mod">
          <ac:chgData name="Andjelija Djordjevic" userId="bb2f1b5422324d47" providerId="LiveId" clId="{66023B9C-D21C-40AF-A95C-487C9B020293}" dt="2024-02-21T06:47:02" v="2450" actId="313"/>
          <ac:spMkLst>
            <pc:docMk/>
            <pc:sldMk cId="2743523005" sldId="315"/>
            <ac:spMk id="3" creationId="{4EAEE569-1786-A212-4231-46E697DEDD37}"/>
          </ac:spMkLst>
        </pc:spChg>
        <pc:picChg chg="add mod">
          <ac:chgData name="Andjelija Djordjevic" userId="bb2f1b5422324d47" providerId="LiveId" clId="{66023B9C-D21C-40AF-A95C-487C9B020293}" dt="2024-02-21T06:48:09.402" v="2457" actId="1076"/>
          <ac:picMkLst>
            <pc:docMk/>
            <pc:sldMk cId="2743523005" sldId="315"/>
            <ac:picMk id="5" creationId="{38040C36-6B95-1D58-9467-22F31EAC9B27}"/>
          </ac:picMkLst>
        </pc:picChg>
      </pc:sldChg>
      <pc:sldChg chg="addSp modSp new mod setBg modNotesTx">
        <pc:chgData name="Andjelija Djordjevic" userId="bb2f1b5422324d47" providerId="LiveId" clId="{66023B9C-D21C-40AF-A95C-487C9B020293}" dt="2024-02-21T06:54:59.719" v="2690" actId="14100"/>
        <pc:sldMkLst>
          <pc:docMk/>
          <pc:sldMk cId="2706853644" sldId="316"/>
        </pc:sldMkLst>
        <pc:spChg chg="mod">
          <ac:chgData name="Andjelija Djordjevic" userId="bb2f1b5422324d47" providerId="LiveId" clId="{66023B9C-D21C-40AF-A95C-487C9B020293}" dt="2024-02-21T06:52:37.063" v="2685" actId="26606"/>
          <ac:spMkLst>
            <pc:docMk/>
            <pc:sldMk cId="2706853644" sldId="316"/>
            <ac:spMk id="2" creationId="{95A5D13E-C5B7-34BF-3005-C48B05B61128}"/>
          </ac:spMkLst>
        </pc:spChg>
        <pc:spChg chg="mod">
          <ac:chgData name="Andjelija Djordjevic" userId="bb2f1b5422324d47" providerId="LiveId" clId="{66023B9C-D21C-40AF-A95C-487C9B020293}" dt="2024-02-21T06:54:59.719" v="2690" actId="14100"/>
          <ac:spMkLst>
            <pc:docMk/>
            <pc:sldMk cId="2706853644" sldId="316"/>
            <ac:spMk id="3" creationId="{67716E99-2071-2294-5B9D-08B2C29F87A2}"/>
          </ac:spMkLst>
        </pc:spChg>
        <pc:spChg chg="add">
          <ac:chgData name="Andjelija Djordjevic" userId="bb2f1b5422324d47" providerId="LiveId" clId="{66023B9C-D21C-40AF-A95C-487C9B020293}" dt="2024-02-21T06:52:37.063" v="2685" actId="26606"/>
          <ac:spMkLst>
            <pc:docMk/>
            <pc:sldMk cId="2706853644" sldId="316"/>
            <ac:spMk id="10" creationId="{BF73E21A-E0BB-47E2-B73B-7B170203FA93}"/>
          </ac:spMkLst>
        </pc:spChg>
        <pc:picChg chg="add mod">
          <ac:chgData name="Andjelija Djordjevic" userId="bb2f1b5422324d47" providerId="LiveId" clId="{66023B9C-D21C-40AF-A95C-487C9B020293}" dt="2024-02-21T06:54:31.612" v="2689" actId="14100"/>
          <ac:picMkLst>
            <pc:docMk/>
            <pc:sldMk cId="2706853644" sldId="316"/>
            <ac:picMk id="5" creationId="{FD5A3AFD-0684-AA82-97EF-859B0D890A0B}"/>
          </ac:picMkLst>
        </pc:picChg>
        <pc:cxnChg chg="add">
          <ac:chgData name="Andjelija Djordjevic" userId="bb2f1b5422324d47" providerId="LiveId" clId="{66023B9C-D21C-40AF-A95C-487C9B020293}" dt="2024-02-21T06:52:37.063" v="2685" actId="26606"/>
          <ac:cxnSpMkLst>
            <pc:docMk/>
            <pc:sldMk cId="2706853644" sldId="316"/>
            <ac:cxnSpMk id="12" creationId="{B7487363-5661-4FE4-AE64-1549B5C9A54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504048-F4F0-45D4-A934-9E31FDF6DA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66551B-9B0B-4971-8C0C-2937CBD0BAAC}">
      <dgm:prSet/>
      <dgm:spPr/>
      <dgm:t>
        <a:bodyPr/>
        <a:lstStyle/>
        <a:p>
          <a:r>
            <a:rPr lang="sr-Latn-RS"/>
            <a:t>Direktna poruka</a:t>
          </a:r>
          <a:endParaRPr lang="en-US"/>
        </a:p>
      </dgm:t>
    </dgm:pt>
    <dgm:pt modelId="{E50598A3-27B7-4948-9717-A3C7E72D4314}" type="parTrans" cxnId="{3BDB61BC-8721-416F-BC03-04C75987C871}">
      <dgm:prSet/>
      <dgm:spPr/>
      <dgm:t>
        <a:bodyPr/>
        <a:lstStyle/>
        <a:p>
          <a:endParaRPr lang="en-US"/>
        </a:p>
      </dgm:t>
    </dgm:pt>
    <dgm:pt modelId="{BD72B7F3-DFE8-455F-BE33-B4C3F4EF4076}" type="sibTrans" cxnId="{3BDB61BC-8721-416F-BC03-04C75987C871}">
      <dgm:prSet/>
      <dgm:spPr/>
      <dgm:t>
        <a:bodyPr/>
        <a:lstStyle/>
        <a:p>
          <a:endParaRPr lang="en-US"/>
        </a:p>
      </dgm:t>
    </dgm:pt>
    <dgm:pt modelId="{1277021C-3431-4077-A91B-F7D5E7CC73CB}">
      <dgm:prSet/>
      <dgm:spPr/>
      <dgm:t>
        <a:bodyPr/>
        <a:lstStyle/>
        <a:p>
          <a:r>
            <a:rPr lang="sr-Latn-RS"/>
            <a:t>Puna strelica sa punim vrhom</a:t>
          </a:r>
          <a:endParaRPr lang="en-US"/>
        </a:p>
      </dgm:t>
    </dgm:pt>
    <dgm:pt modelId="{8B1F8849-3B13-4E5D-93BC-B71607F9C067}" type="parTrans" cxnId="{BC7DA867-9247-49B8-B842-DD6C3557D244}">
      <dgm:prSet/>
      <dgm:spPr/>
      <dgm:t>
        <a:bodyPr/>
        <a:lstStyle/>
        <a:p>
          <a:endParaRPr lang="en-US"/>
        </a:p>
      </dgm:t>
    </dgm:pt>
    <dgm:pt modelId="{703248EF-9090-47B4-AE58-016E88BB334D}" type="sibTrans" cxnId="{BC7DA867-9247-49B8-B842-DD6C3557D244}">
      <dgm:prSet/>
      <dgm:spPr/>
      <dgm:t>
        <a:bodyPr/>
        <a:lstStyle/>
        <a:p>
          <a:endParaRPr lang="en-US"/>
        </a:p>
      </dgm:t>
    </dgm:pt>
    <dgm:pt modelId="{BCDB7D28-DF65-47E2-B815-DE5D9A251D10}">
      <dgm:prSet/>
      <dgm:spPr/>
      <dgm:t>
        <a:bodyPr/>
        <a:lstStyle/>
        <a:p>
          <a:r>
            <a:rPr lang="sr-Latn-RS"/>
            <a:t>Sinhrone poruke </a:t>
          </a:r>
          <a:endParaRPr lang="en-US"/>
        </a:p>
      </dgm:t>
    </dgm:pt>
    <dgm:pt modelId="{B6A3E7F0-CF49-4E56-9878-12804F1D2C57}" type="parTrans" cxnId="{4FF16DA4-70AB-42EF-BB1C-846345EE55A2}">
      <dgm:prSet/>
      <dgm:spPr/>
      <dgm:t>
        <a:bodyPr/>
        <a:lstStyle/>
        <a:p>
          <a:endParaRPr lang="en-US"/>
        </a:p>
      </dgm:t>
    </dgm:pt>
    <dgm:pt modelId="{2CA58D7B-D93C-45AA-865A-8335F4CA5732}" type="sibTrans" cxnId="{4FF16DA4-70AB-42EF-BB1C-846345EE55A2}">
      <dgm:prSet/>
      <dgm:spPr/>
      <dgm:t>
        <a:bodyPr/>
        <a:lstStyle/>
        <a:p>
          <a:endParaRPr lang="en-US"/>
        </a:p>
      </dgm:t>
    </dgm:pt>
    <dgm:pt modelId="{CF270866-8CA2-4C9C-A205-D613739450D8}">
      <dgm:prSet/>
      <dgm:spPr/>
      <dgm:t>
        <a:bodyPr/>
        <a:lstStyle/>
        <a:p>
          <a:r>
            <a:rPr lang="sr-Latn-RS" dirty="0"/>
            <a:t>Izvršavaju se na objektu na koga ukazuje strelica (</a:t>
          </a:r>
          <a:r>
            <a:rPr lang="sr-Latn-RS" i="1" dirty="0"/>
            <a:t>target </a:t>
          </a:r>
          <a:r>
            <a:rPr lang="sr-Latn-RS" i="1" dirty="0" err="1"/>
            <a:t>object</a:t>
          </a:r>
          <a:r>
            <a:rPr lang="sr-Latn-RS" dirty="0"/>
            <a:t>)</a:t>
          </a:r>
          <a:endParaRPr lang="en-US" dirty="0"/>
        </a:p>
      </dgm:t>
    </dgm:pt>
    <dgm:pt modelId="{140178E5-887A-4975-9E86-2480F4DBB135}" type="parTrans" cxnId="{6F0C2F0C-15B8-48D0-B91B-901754239216}">
      <dgm:prSet/>
      <dgm:spPr/>
      <dgm:t>
        <a:bodyPr/>
        <a:lstStyle/>
        <a:p>
          <a:endParaRPr lang="en-US"/>
        </a:p>
      </dgm:t>
    </dgm:pt>
    <dgm:pt modelId="{47A3CF53-AE24-46C6-9450-64B8D77A90B4}" type="sibTrans" cxnId="{6F0C2F0C-15B8-48D0-B91B-901754239216}">
      <dgm:prSet/>
      <dgm:spPr/>
      <dgm:t>
        <a:bodyPr/>
        <a:lstStyle/>
        <a:p>
          <a:endParaRPr lang="en-US"/>
        </a:p>
      </dgm:t>
    </dgm:pt>
    <dgm:pt modelId="{05DE8C74-850F-4962-9CDE-1C341B0B714E}">
      <dgm:prSet/>
      <dgm:spPr/>
      <dgm:t>
        <a:bodyPr/>
        <a:lstStyle/>
        <a:p>
          <a:r>
            <a:rPr lang="sr-Latn-RS" dirty="0"/>
            <a:t>Inicira ih objekat na suprotnoj strani linije (</a:t>
          </a:r>
          <a:r>
            <a:rPr lang="sr-Latn-RS" i="1" dirty="0" err="1"/>
            <a:t>sender</a:t>
          </a:r>
          <a:r>
            <a:rPr lang="sr-Latn-RS" dirty="0"/>
            <a:t>)</a:t>
          </a:r>
          <a:endParaRPr lang="en-US" dirty="0"/>
        </a:p>
      </dgm:t>
    </dgm:pt>
    <dgm:pt modelId="{17E0F6B7-F776-4C39-9313-6FC25922AFD5}" type="parTrans" cxnId="{4BF7D074-257C-4039-88F2-292E4227CBA3}">
      <dgm:prSet/>
      <dgm:spPr/>
      <dgm:t>
        <a:bodyPr/>
        <a:lstStyle/>
        <a:p>
          <a:endParaRPr lang="en-US"/>
        </a:p>
      </dgm:t>
    </dgm:pt>
    <dgm:pt modelId="{52D003A3-2575-402E-8C36-00EC9B9ACBCF}" type="sibTrans" cxnId="{4BF7D074-257C-4039-88F2-292E4227CBA3}">
      <dgm:prSet/>
      <dgm:spPr/>
      <dgm:t>
        <a:bodyPr/>
        <a:lstStyle/>
        <a:p>
          <a:endParaRPr lang="en-US"/>
        </a:p>
      </dgm:t>
    </dgm:pt>
    <dgm:pt modelId="{6CCDD545-1DC9-4411-869D-5FE79CD2DB2F}">
      <dgm:prSet/>
      <dgm:spPr/>
      <dgm:t>
        <a:bodyPr/>
        <a:lstStyle/>
        <a:p>
          <a:r>
            <a:rPr lang="sr-Latn-RS"/>
            <a:t>Povratna poruka</a:t>
          </a:r>
          <a:endParaRPr lang="en-US"/>
        </a:p>
      </dgm:t>
    </dgm:pt>
    <dgm:pt modelId="{B0B0F1FB-53F9-4758-8556-5B70E30C3F1F}" type="parTrans" cxnId="{19358008-AC93-4A2F-B26F-EC02FFDCA36F}">
      <dgm:prSet/>
      <dgm:spPr/>
      <dgm:t>
        <a:bodyPr/>
        <a:lstStyle/>
        <a:p>
          <a:endParaRPr lang="en-US"/>
        </a:p>
      </dgm:t>
    </dgm:pt>
    <dgm:pt modelId="{DFAC8534-A40A-4F50-9A29-D3958D4A237D}" type="sibTrans" cxnId="{19358008-AC93-4A2F-B26F-EC02FFDCA36F}">
      <dgm:prSet/>
      <dgm:spPr/>
      <dgm:t>
        <a:bodyPr/>
        <a:lstStyle/>
        <a:p>
          <a:endParaRPr lang="en-US"/>
        </a:p>
      </dgm:t>
    </dgm:pt>
    <dgm:pt modelId="{FD94A9D2-A682-4F03-8155-9B3B90911C5D}">
      <dgm:prSet/>
      <dgm:spPr/>
      <dgm:t>
        <a:bodyPr/>
        <a:lstStyle/>
        <a:p>
          <a:r>
            <a:rPr lang="sr-Latn-RS"/>
            <a:t>Posledica direktne poruke i izvršenja neke funkcionalnosti na targetu</a:t>
          </a:r>
          <a:endParaRPr lang="en-US"/>
        </a:p>
      </dgm:t>
    </dgm:pt>
    <dgm:pt modelId="{D9A7676F-B843-4F8F-8552-07276440EC1B}" type="parTrans" cxnId="{10DC0A01-8A62-4052-8835-C52ECF8062B7}">
      <dgm:prSet/>
      <dgm:spPr/>
      <dgm:t>
        <a:bodyPr/>
        <a:lstStyle/>
        <a:p>
          <a:endParaRPr lang="en-US"/>
        </a:p>
      </dgm:t>
    </dgm:pt>
    <dgm:pt modelId="{12017940-9330-4CDD-B9EB-D0D27EE0C9F0}" type="sibTrans" cxnId="{10DC0A01-8A62-4052-8835-C52ECF8062B7}">
      <dgm:prSet/>
      <dgm:spPr/>
      <dgm:t>
        <a:bodyPr/>
        <a:lstStyle/>
        <a:p>
          <a:endParaRPr lang="en-US"/>
        </a:p>
      </dgm:t>
    </dgm:pt>
    <dgm:pt modelId="{42EB204D-349D-40C7-9BD6-7619DBD908BC}">
      <dgm:prSet/>
      <dgm:spPr/>
      <dgm:t>
        <a:bodyPr/>
        <a:lstStyle/>
        <a:p>
          <a:r>
            <a:rPr lang="sr-Latn-RS"/>
            <a:t>Nosi obaveštenje objektu koji je inicirao direktnu poruku</a:t>
          </a:r>
          <a:endParaRPr lang="en-US"/>
        </a:p>
      </dgm:t>
    </dgm:pt>
    <dgm:pt modelId="{ACF339FD-E9D4-465A-8890-3EA613A6DC20}" type="parTrans" cxnId="{62224DDA-A0B2-454C-A8C2-1B58CA67325D}">
      <dgm:prSet/>
      <dgm:spPr/>
      <dgm:t>
        <a:bodyPr/>
        <a:lstStyle/>
        <a:p>
          <a:endParaRPr lang="en-US"/>
        </a:p>
      </dgm:t>
    </dgm:pt>
    <dgm:pt modelId="{D047F28C-7EC8-46A6-B869-9A0665C79FEE}" type="sibTrans" cxnId="{62224DDA-A0B2-454C-A8C2-1B58CA67325D}">
      <dgm:prSet/>
      <dgm:spPr/>
      <dgm:t>
        <a:bodyPr/>
        <a:lstStyle/>
        <a:p>
          <a:endParaRPr lang="en-US"/>
        </a:p>
      </dgm:t>
    </dgm:pt>
    <dgm:pt modelId="{87DD8876-1252-4017-8879-C930A34142C0}">
      <dgm:prSet/>
      <dgm:spPr/>
      <dgm:t>
        <a:bodyPr/>
        <a:lstStyle/>
        <a:p>
          <a:r>
            <a:rPr lang="sr-Latn-RS"/>
            <a:t>Poruka sebi (</a:t>
          </a:r>
          <a:r>
            <a:rPr lang="en-US" b="0" i="1" baseline="0"/>
            <a:t>self-message</a:t>
          </a:r>
          <a:r>
            <a:rPr lang="sr-Latn-RS"/>
            <a:t>)</a:t>
          </a:r>
          <a:endParaRPr lang="en-US"/>
        </a:p>
      </dgm:t>
    </dgm:pt>
    <dgm:pt modelId="{DC5ADB86-2D18-4789-AB17-98DAA29A5C3A}" type="parTrans" cxnId="{8A7745DC-33B6-4C90-A288-4EE5B17CA98B}">
      <dgm:prSet/>
      <dgm:spPr/>
      <dgm:t>
        <a:bodyPr/>
        <a:lstStyle/>
        <a:p>
          <a:endParaRPr lang="en-US"/>
        </a:p>
      </dgm:t>
    </dgm:pt>
    <dgm:pt modelId="{AD22B90D-653F-4FC8-BB17-A9512144359B}" type="sibTrans" cxnId="{8A7745DC-33B6-4C90-A288-4EE5B17CA98B}">
      <dgm:prSet/>
      <dgm:spPr/>
      <dgm:t>
        <a:bodyPr/>
        <a:lstStyle/>
        <a:p>
          <a:endParaRPr lang="en-US"/>
        </a:p>
      </dgm:t>
    </dgm:pt>
    <dgm:pt modelId="{C9EEB975-8EC4-4E54-9AA6-656190068A12}">
      <dgm:prSet/>
      <dgm:spPr/>
      <dgm:t>
        <a:bodyPr/>
        <a:lstStyle/>
        <a:p>
          <a:r>
            <a:rPr lang="sr-Latn-RS"/>
            <a:t>Objekat šalje poruku sebi </a:t>
          </a:r>
          <a:endParaRPr lang="en-US"/>
        </a:p>
      </dgm:t>
    </dgm:pt>
    <dgm:pt modelId="{31EFD758-025C-4287-9E6B-8429C7DB40D9}" type="parTrans" cxnId="{953664AC-E2EF-46F9-A2B1-E9730EB7DD8D}">
      <dgm:prSet/>
      <dgm:spPr/>
      <dgm:t>
        <a:bodyPr/>
        <a:lstStyle/>
        <a:p>
          <a:endParaRPr lang="en-US"/>
        </a:p>
      </dgm:t>
    </dgm:pt>
    <dgm:pt modelId="{9A702558-AA47-4D6A-9BC6-87EE6D6B8AAA}" type="sibTrans" cxnId="{953664AC-E2EF-46F9-A2B1-E9730EB7DD8D}">
      <dgm:prSet/>
      <dgm:spPr/>
      <dgm:t>
        <a:bodyPr/>
        <a:lstStyle/>
        <a:p>
          <a:endParaRPr lang="en-US"/>
        </a:p>
      </dgm:t>
    </dgm:pt>
    <dgm:pt modelId="{E234315D-7D65-4161-A20E-8D04D8B48B7A}" type="pres">
      <dgm:prSet presAssocID="{48504048-F4F0-45D4-A934-9E31FDF6DA09}" presName="linear" presStyleCnt="0">
        <dgm:presLayoutVars>
          <dgm:animLvl val="lvl"/>
          <dgm:resizeHandles val="exact"/>
        </dgm:presLayoutVars>
      </dgm:prSet>
      <dgm:spPr/>
    </dgm:pt>
    <dgm:pt modelId="{EF1738B4-D0D8-46B8-9655-7225DD1AEC97}" type="pres">
      <dgm:prSet presAssocID="{E966551B-9B0B-4971-8C0C-2937CBD0BA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BAB49E-78A6-41A3-AB3F-F27E9BB384C8}" type="pres">
      <dgm:prSet presAssocID="{E966551B-9B0B-4971-8C0C-2937CBD0BAAC}" presName="childText" presStyleLbl="revTx" presStyleIdx="0" presStyleCnt="3">
        <dgm:presLayoutVars>
          <dgm:bulletEnabled val="1"/>
        </dgm:presLayoutVars>
      </dgm:prSet>
      <dgm:spPr/>
    </dgm:pt>
    <dgm:pt modelId="{0619844A-DA80-4B07-B352-13D007ADEE3C}" type="pres">
      <dgm:prSet presAssocID="{6CCDD545-1DC9-4411-869D-5FE79CD2DB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6FBA82-4487-4111-8814-8D60EB01B5B8}" type="pres">
      <dgm:prSet presAssocID="{6CCDD545-1DC9-4411-869D-5FE79CD2DB2F}" presName="childText" presStyleLbl="revTx" presStyleIdx="1" presStyleCnt="3">
        <dgm:presLayoutVars>
          <dgm:bulletEnabled val="1"/>
        </dgm:presLayoutVars>
      </dgm:prSet>
      <dgm:spPr/>
    </dgm:pt>
    <dgm:pt modelId="{DEA67856-F283-430C-9782-2C3FC2B9B57B}" type="pres">
      <dgm:prSet presAssocID="{87DD8876-1252-4017-8879-C930A34142C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6AB08EC-7A4F-4058-BCD5-A080A0409019}" type="pres">
      <dgm:prSet presAssocID="{87DD8876-1252-4017-8879-C930A34142C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0DC0A01-8A62-4052-8835-C52ECF8062B7}" srcId="{6CCDD545-1DC9-4411-869D-5FE79CD2DB2F}" destId="{FD94A9D2-A682-4F03-8155-9B3B90911C5D}" srcOrd="0" destOrd="0" parTransId="{D9A7676F-B843-4F8F-8552-07276440EC1B}" sibTransId="{12017940-9330-4CDD-B9EB-D0D27EE0C9F0}"/>
    <dgm:cxn modelId="{19358008-AC93-4A2F-B26F-EC02FFDCA36F}" srcId="{48504048-F4F0-45D4-A934-9E31FDF6DA09}" destId="{6CCDD545-1DC9-4411-869D-5FE79CD2DB2F}" srcOrd="1" destOrd="0" parTransId="{B0B0F1FB-53F9-4758-8556-5B70E30C3F1F}" sibTransId="{DFAC8534-A40A-4F50-9A29-D3958D4A237D}"/>
    <dgm:cxn modelId="{6F0C2F0C-15B8-48D0-B91B-901754239216}" srcId="{E966551B-9B0B-4971-8C0C-2937CBD0BAAC}" destId="{CF270866-8CA2-4C9C-A205-D613739450D8}" srcOrd="2" destOrd="0" parTransId="{140178E5-887A-4975-9E86-2480F4DBB135}" sibTransId="{47A3CF53-AE24-46C6-9450-64B8D77A90B4}"/>
    <dgm:cxn modelId="{90C30D31-F2D7-4370-8DDE-C8FA08043391}" type="presOf" srcId="{BCDB7D28-DF65-47E2-B815-DE5D9A251D10}" destId="{BFBAB49E-78A6-41A3-AB3F-F27E9BB384C8}" srcOrd="0" destOrd="1" presId="urn:microsoft.com/office/officeart/2005/8/layout/vList2"/>
    <dgm:cxn modelId="{1F6EE85E-4946-49BD-B49F-FDCE7BFE8389}" type="presOf" srcId="{E966551B-9B0B-4971-8C0C-2937CBD0BAAC}" destId="{EF1738B4-D0D8-46B8-9655-7225DD1AEC97}" srcOrd="0" destOrd="0" presId="urn:microsoft.com/office/officeart/2005/8/layout/vList2"/>
    <dgm:cxn modelId="{BC7DA867-9247-49B8-B842-DD6C3557D244}" srcId="{E966551B-9B0B-4971-8C0C-2937CBD0BAAC}" destId="{1277021C-3431-4077-A91B-F7D5E7CC73CB}" srcOrd="0" destOrd="0" parTransId="{8B1F8849-3B13-4E5D-93BC-B71607F9C067}" sibTransId="{703248EF-9090-47B4-AE58-016E88BB334D}"/>
    <dgm:cxn modelId="{4BF7D074-257C-4039-88F2-292E4227CBA3}" srcId="{E966551B-9B0B-4971-8C0C-2937CBD0BAAC}" destId="{05DE8C74-850F-4962-9CDE-1C341B0B714E}" srcOrd="3" destOrd="0" parTransId="{17E0F6B7-F776-4C39-9313-6FC25922AFD5}" sibTransId="{52D003A3-2575-402E-8C36-00EC9B9ACBCF}"/>
    <dgm:cxn modelId="{A444727D-4ECC-4EA1-AA0F-A6709A6D72D3}" type="presOf" srcId="{05DE8C74-850F-4962-9CDE-1C341B0B714E}" destId="{BFBAB49E-78A6-41A3-AB3F-F27E9BB384C8}" srcOrd="0" destOrd="3" presId="urn:microsoft.com/office/officeart/2005/8/layout/vList2"/>
    <dgm:cxn modelId="{DA79E391-7DCC-428F-A8FF-875A762589B7}" type="presOf" srcId="{6CCDD545-1DC9-4411-869D-5FE79CD2DB2F}" destId="{0619844A-DA80-4B07-B352-13D007ADEE3C}" srcOrd="0" destOrd="0" presId="urn:microsoft.com/office/officeart/2005/8/layout/vList2"/>
    <dgm:cxn modelId="{CEDDB19D-51B4-4B81-BA80-84A71C20FE0F}" type="presOf" srcId="{CF270866-8CA2-4C9C-A205-D613739450D8}" destId="{BFBAB49E-78A6-41A3-AB3F-F27E9BB384C8}" srcOrd="0" destOrd="2" presId="urn:microsoft.com/office/officeart/2005/8/layout/vList2"/>
    <dgm:cxn modelId="{FFB662A4-F9D6-4E25-977B-465E785424FF}" type="presOf" srcId="{48504048-F4F0-45D4-A934-9E31FDF6DA09}" destId="{E234315D-7D65-4161-A20E-8D04D8B48B7A}" srcOrd="0" destOrd="0" presId="urn:microsoft.com/office/officeart/2005/8/layout/vList2"/>
    <dgm:cxn modelId="{4FF16DA4-70AB-42EF-BB1C-846345EE55A2}" srcId="{E966551B-9B0B-4971-8C0C-2937CBD0BAAC}" destId="{BCDB7D28-DF65-47E2-B815-DE5D9A251D10}" srcOrd="1" destOrd="0" parTransId="{B6A3E7F0-CF49-4E56-9878-12804F1D2C57}" sibTransId="{2CA58D7B-D93C-45AA-865A-8335F4CA5732}"/>
    <dgm:cxn modelId="{CA820EAA-7AB2-4062-89C9-9184AE3DA087}" type="presOf" srcId="{1277021C-3431-4077-A91B-F7D5E7CC73CB}" destId="{BFBAB49E-78A6-41A3-AB3F-F27E9BB384C8}" srcOrd="0" destOrd="0" presId="urn:microsoft.com/office/officeart/2005/8/layout/vList2"/>
    <dgm:cxn modelId="{953664AC-E2EF-46F9-A2B1-E9730EB7DD8D}" srcId="{87DD8876-1252-4017-8879-C930A34142C0}" destId="{C9EEB975-8EC4-4E54-9AA6-656190068A12}" srcOrd="0" destOrd="0" parTransId="{31EFD758-025C-4287-9E6B-8429C7DB40D9}" sibTransId="{9A702558-AA47-4D6A-9BC6-87EE6D6B8AAA}"/>
    <dgm:cxn modelId="{F1117DAD-C7F5-45E6-B844-19D09275D0BB}" type="presOf" srcId="{C9EEB975-8EC4-4E54-9AA6-656190068A12}" destId="{96AB08EC-7A4F-4058-BCD5-A080A0409019}" srcOrd="0" destOrd="0" presId="urn:microsoft.com/office/officeart/2005/8/layout/vList2"/>
    <dgm:cxn modelId="{6D43E7AF-6842-4D12-8A09-27CD20EBC7FF}" type="presOf" srcId="{42EB204D-349D-40C7-9BD6-7619DBD908BC}" destId="{4C6FBA82-4487-4111-8814-8D60EB01B5B8}" srcOrd="0" destOrd="1" presId="urn:microsoft.com/office/officeart/2005/8/layout/vList2"/>
    <dgm:cxn modelId="{3BDB61BC-8721-416F-BC03-04C75987C871}" srcId="{48504048-F4F0-45D4-A934-9E31FDF6DA09}" destId="{E966551B-9B0B-4971-8C0C-2937CBD0BAAC}" srcOrd="0" destOrd="0" parTransId="{E50598A3-27B7-4948-9717-A3C7E72D4314}" sibTransId="{BD72B7F3-DFE8-455F-BE33-B4C3F4EF4076}"/>
    <dgm:cxn modelId="{AF40B6C8-66F8-4349-B18B-1F1614213EBA}" type="presOf" srcId="{FD94A9D2-A682-4F03-8155-9B3B90911C5D}" destId="{4C6FBA82-4487-4111-8814-8D60EB01B5B8}" srcOrd="0" destOrd="0" presId="urn:microsoft.com/office/officeart/2005/8/layout/vList2"/>
    <dgm:cxn modelId="{62224DDA-A0B2-454C-A8C2-1B58CA67325D}" srcId="{6CCDD545-1DC9-4411-869D-5FE79CD2DB2F}" destId="{42EB204D-349D-40C7-9BD6-7619DBD908BC}" srcOrd="1" destOrd="0" parTransId="{ACF339FD-E9D4-465A-8890-3EA613A6DC20}" sibTransId="{D047F28C-7EC8-46A6-B869-9A0665C79FEE}"/>
    <dgm:cxn modelId="{8A7745DC-33B6-4C90-A288-4EE5B17CA98B}" srcId="{48504048-F4F0-45D4-A934-9E31FDF6DA09}" destId="{87DD8876-1252-4017-8879-C930A34142C0}" srcOrd="2" destOrd="0" parTransId="{DC5ADB86-2D18-4789-AB17-98DAA29A5C3A}" sibTransId="{AD22B90D-653F-4FC8-BB17-A9512144359B}"/>
    <dgm:cxn modelId="{6AECE0DE-A046-4C75-9D9E-28828009B869}" type="presOf" srcId="{87DD8876-1252-4017-8879-C930A34142C0}" destId="{DEA67856-F283-430C-9782-2C3FC2B9B57B}" srcOrd="0" destOrd="0" presId="urn:microsoft.com/office/officeart/2005/8/layout/vList2"/>
    <dgm:cxn modelId="{76C6EE4D-AF5D-41FF-993A-C2513D507B25}" type="presParOf" srcId="{E234315D-7D65-4161-A20E-8D04D8B48B7A}" destId="{EF1738B4-D0D8-46B8-9655-7225DD1AEC97}" srcOrd="0" destOrd="0" presId="urn:microsoft.com/office/officeart/2005/8/layout/vList2"/>
    <dgm:cxn modelId="{343C8969-BA90-42B7-8A7A-5637889A9EA8}" type="presParOf" srcId="{E234315D-7D65-4161-A20E-8D04D8B48B7A}" destId="{BFBAB49E-78A6-41A3-AB3F-F27E9BB384C8}" srcOrd="1" destOrd="0" presId="urn:microsoft.com/office/officeart/2005/8/layout/vList2"/>
    <dgm:cxn modelId="{B7F68E7F-94FA-4695-8D2B-D00AFB4FA3D5}" type="presParOf" srcId="{E234315D-7D65-4161-A20E-8D04D8B48B7A}" destId="{0619844A-DA80-4B07-B352-13D007ADEE3C}" srcOrd="2" destOrd="0" presId="urn:microsoft.com/office/officeart/2005/8/layout/vList2"/>
    <dgm:cxn modelId="{B269DD96-7E7B-4EB9-A8C5-890EF575EDAF}" type="presParOf" srcId="{E234315D-7D65-4161-A20E-8D04D8B48B7A}" destId="{4C6FBA82-4487-4111-8814-8D60EB01B5B8}" srcOrd="3" destOrd="0" presId="urn:microsoft.com/office/officeart/2005/8/layout/vList2"/>
    <dgm:cxn modelId="{B942C73C-E640-4AC7-8D53-AE85E465C97F}" type="presParOf" srcId="{E234315D-7D65-4161-A20E-8D04D8B48B7A}" destId="{DEA67856-F283-430C-9782-2C3FC2B9B57B}" srcOrd="4" destOrd="0" presId="urn:microsoft.com/office/officeart/2005/8/layout/vList2"/>
    <dgm:cxn modelId="{F7042DEB-EF58-4EDA-951A-E72A1B436B0C}" type="presParOf" srcId="{E234315D-7D65-4161-A20E-8D04D8B48B7A}" destId="{96AB08EC-7A4F-4058-BCD5-A080A040901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738B4-D0D8-46B8-9655-7225DD1AEC97}">
      <dsp:nvSpPr>
        <dsp:cNvPr id="0" name=""/>
        <dsp:cNvSpPr/>
      </dsp:nvSpPr>
      <dsp:spPr>
        <a:xfrm>
          <a:off x="0" y="71952"/>
          <a:ext cx="7289800" cy="593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600" kern="1200"/>
            <a:t>Direktna poruka</a:t>
          </a:r>
          <a:endParaRPr lang="en-US" sz="2600" kern="1200"/>
        </a:p>
      </dsp:txBody>
      <dsp:txXfrm>
        <a:off x="28957" y="100909"/>
        <a:ext cx="7231886" cy="535276"/>
      </dsp:txXfrm>
    </dsp:sp>
    <dsp:sp modelId="{BFBAB49E-78A6-41A3-AB3F-F27E9BB384C8}">
      <dsp:nvSpPr>
        <dsp:cNvPr id="0" name=""/>
        <dsp:cNvSpPr/>
      </dsp:nvSpPr>
      <dsp:spPr>
        <a:xfrm>
          <a:off x="0" y="665142"/>
          <a:ext cx="7289800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45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2000" kern="1200"/>
            <a:t>Puna strelica sa punim vrhom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2000" kern="1200"/>
            <a:t>Sinhrone poruke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2000" kern="1200" dirty="0"/>
            <a:t>Izvršavaju se na objektu na koga ukazuje strelica (</a:t>
          </a:r>
          <a:r>
            <a:rPr lang="sr-Latn-RS" sz="2000" i="1" kern="1200" dirty="0"/>
            <a:t>target </a:t>
          </a:r>
          <a:r>
            <a:rPr lang="sr-Latn-RS" sz="2000" i="1" kern="1200" dirty="0" err="1"/>
            <a:t>object</a:t>
          </a:r>
          <a:r>
            <a:rPr lang="sr-Latn-RS" sz="2000" kern="1200" dirty="0"/>
            <a:t>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2000" kern="1200" dirty="0"/>
            <a:t>Inicira ih objekat na suprotnoj strani linije (</a:t>
          </a:r>
          <a:r>
            <a:rPr lang="sr-Latn-RS" sz="2000" i="1" kern="1200" dirty="0" err="1"/>
            <a:t>sender</a:t>
          </a:r>
          <a:r>
            <a:rPr lang="sr-Latn-RS" sz="2000" kern="1200" dirty="0"/>
            <a:t>)</a:t>
          </a:r>
          <a:endParaRPr lang="en-US" sz="2000" kern="1200" dirty="0"/>
        </a:p>
      </dsp:txBody>
      <dsp:txXfrm>
        <a:off x="0" y="665142"/>
        <a:ext cx="7289800" cy="1237860"/>
      </dsp:txXfrm>
    </dsp:sp>
    <dsp:sp modelId="{0619844A-DA80-4B07-B352-13D007ADEE3C}">
      <dsp:nvSpPr>
        <dsp:cNvPr id="0" name=""/>
        <dsp:cNvSpPr/>
      </dsp:nvSpPr>
      <dsp:spPr>
        <a:xfrm>
          <a:off x="0" y="1903002"/>
          <a:ext cx="7289800" cy="593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600" kern="1200"/>
            <a:t>Povratna poruka</a:t>
          </a:r>
          <a:endParaRPr lang="en-US" sz="2600" kern="1200"/>
        </a:p>
      </dsp:txBody>
      <dsp:txXfrm>
        <a:off x="28957" y="1931959"/>
        <a:ext cx="7231886" cy="535276"/>
      </dsp:txXfrm>
    </dsp:sp>
    <dsp:sp modelId="{4C6FBA82-4487-4111-8814-8D60EB01B5B8}">
      <dsp:nvSpPr>
        <dsp:cNvPr id="0" name=""/>
        <dsp:cNvSpPr/>
      </dsp:nvSpPr>
      <dsp:spPr>
        <a:xfrm>
          <a:off x="0" y="2496192"/>
          <a:ext cx="72898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45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2000" kern="1200"/>
            <a:t>Posledica direktne poruke i izvršenja neke funkcionalnosti na targetu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2000" kern="1200"/>
            <a:t>Nosi obaveštenje objektu koji je inicirao direktnu poruku</a:t>
          </a:r>
          <a:endParaRPr lang="en-US" sz="2000" kern="1200"/>
        </a:p>
      </dsp:txBody>
      <dsp:txXfrm>
        <a:off x="0" y="2496192"/>
        <a:ext cx="7289800" cy="888030"/>
      </dsp:txXfrm>
    </dsp:sp>
    <dsp:sp modelId="{DEA67856-F283-430C-9782-2C3FC2B9B57B}">
      <dsp:nvSpPr>
        <dsp:cNvPr id="0" name=""/>
        <dsp:cNvSpPr/>
      </dsp:nvSpPr>
      <dsp:spPr>
        <a:xfrm>
          <a:off x="0" y="3384222"/>
          <a:ext cx="7289800" cy="593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600" kern="1200"/>
            <a:t>Poruka sebi (</a:t>
          </a:r>
          <a:r>
            <a:rPr lang="en-US" sz="2600" b="0" i="1" kern="1200" baseline="0"/>
            <a:t>self-message</a:t>
          </a:r>
          <a:r>
            <a:rPr lang="sr-Latn-RS" sz="2600" kern="1200"/>
            <a:t>)</a:t>
          </a:r>
          <a:endParaRPr lang="en-US" sz="2600" kern="1200"/>
        </a:p>
      </dsp:txBody>
      <dsp:txXfrm>
        <a:off x="28957" y="3413179"/>
        <a:ext cx="7231886" cy="535276"/>
      </dsp:txXfrm>
    </dsp:sp>
    <dsp:sp modelId="{96AB08EC-7A4F-4058-BCD5-A080A0409019}">
      <dsp:nvSpPr>
        <dsp:cNvPr id="0" name=""/>
        <dsp:cNvSpPr/>
      </dsp:nvSpPr>
      <dsp:spPr>
        <a:xfrm>
          <a:off x="0" y="3977412"/>
          <a:ext cx="72898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45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2000" kern="1200"/>
            <a:t>Objekat šalje poruku sebi </a:t>
          </a:r>
          <a:endParaRPr lang="en-US" sz="2000" kern="1200"/>
        </a:p>
      </dsp:txBody>
      <dsp:txXfrm>
        <a:off x="0" y="3977412"/>
        <a:ext cx="7289800" cy="43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B18C6-1C9B-4A83-8773-759CAC5DE92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4EBB2-3D6D-44DF-A7BC-D8C43043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1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8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8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9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4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55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38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29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6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BBDFB1-B3DF-5791-ED00-4764D7081CB3}"/>
              </a:ext>
            </a:extLst>
          </p:cNvPr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7FE5DA-D2DC-3A44-C35C-8BDE33377F73}"/>
              </a:ext>
            </a:extLst>
          </p:cNvPr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5314A21-3D72-675B-6F16-D0B4A7E7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605956-4D96-2880-781C-E795A524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7520225-F0FC-C7EB-371E-E0EE070F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B52271-5295-4036-90DC-D5C6884E2E00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18041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4074C-970A-BDC1-3126-F92627D4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8CE2-19DC-B06E-CF7B-CC33A04F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DD960-4696-4CB1-34B4-40D46B28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EC992-BD30-41F2-BE4D-2B8FE990D314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163891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C79E87-7284-0D0F-65F4-2C82BAB32EED}"/>
              </a:ext>
            </a:extLst>
          </p:cNvPr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89C1F3-1196-FB9B-7EAC-71ACE139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490315-2F7C-D866-63E6-81F299FD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493A8C-C5D6-F757-0177-B2DF27FC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589F0-5973-4E00-966C-AD1775878219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340914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C7E0-0764-F489-FAB1-0E2C8CCD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CA578-A3B9-EC5C-796C-2F1F6B45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3294-32B1-98D1-ABA2-651C51DA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5C74A-8165-4214-9C12-79940C38891D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46054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C3F610-AB09-BCFA-F22C-B733CDC07670}"/>
              </a:ext>
            </a:extLst>
          </p:cNvPr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73C779-A3E5-2D94-768D-8C055DDBFA61}"/>
              </a:ext>
            </a:extLst>
          </p:cNvPr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2FB00-B87F-B34B-1C32-6561A973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CD8FC3E-8250-9037-22A2-0A4E2C20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3C4C3B8-1E0D-7B0A-C971-F1097767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A2012-9D9A-4FBC-A944-59CA1EA5BD1B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322084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854462A-6674-A7AD-C5BA-B998BEB6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340A65-4109-9322-E9C9-9F39809F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B1048-FC0C-A955-D003-E132FD12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82FB3-25BB-4D18-9487-11E03B672C61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188727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5100A14-F8B8-42BA-7564-5B1D5C72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9E933EC-B207-B709-004C-0AB37E36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00B638C-2F50-F772-B5D0-BF836B9D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FB512-FA94-4519-8BDA-348A73308D76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257588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A7A9BD2-FD97-1FF1-B935-F4F6EF12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037E65-32F5-7E07-A953-6ADE1444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39C80D-2952-C5CA-01B3-72199BCB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22D3B-16DF-43AA-B860-451A2EEC6142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303049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B8BD4-D258-2F03-7B42-E53A2CDD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E8FC2-01FE-6646-2287-279FB726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BC978-6169-B9C4-A48E-883D9645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D2A12-24C3-46A9-BE47-14F484A7DDF2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173799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92FC32B-6439-9669-1536-0ABFCB35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6CE96-02A4-A356-78D1-54CBD97E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79C4-A476-AF4D-A3EE-B931CCFC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CB68C-D8F9-482F-8B9A-F8990D64C1C5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356809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A63083-C77C-8A5E-3430-BD988B63FA73}"/>
              </a:ext>
            </a:extLst>
          </p:cNvPr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9207600B-F431-32BC-7FE3-60F11072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09EBBB8-246C-EA78-F1CB-AD273A2F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1176489-A3F8-F789-265B-AC167340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65012-D770-4C32-9B56-30497D93CFCA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312710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3DC1C-DBEC-4B47-88F0-4688DB11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2970639-C7F7-BDAB-FF4B-CA5BD6958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D5AAA-97E9-4E0D-89F3-42F2AEB35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EE3CE-C7E6-46EA-A635-1DF011FD5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9F099-B305-4892-B303-A0C09D233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D0D0D"/>
                </a:solidFill>
                <a:latin typeface="Calibri" panose="020F0502020204030204" pitchFamily="34" charset="0"/>
              </a:defRPr>
            </a:lvl1pPr>
          </a:lstStyle>
          <a:p>
            <a:fld id="{704FBFC7-5528-4B63-B61E-DE800069321B}" type="slidenum">
              <a:rPr lang="sr-Cyrl-CS" altLang="en-US"/>
              <a:pPr/>
              <a:t>‹#›</a:t>
            </a:fld>
            <a:endParaRPr lang="sr-Cyrl-CS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DBE293-9FFF-449C-86F9-6E596F2D588B}"/>
              </a:ext>
            </a:extLst>
          </p:cNvPr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8" r:id="rId2"/>
    <p:sldLayoutId id="2147483725" r:id="rId3"/>
    <p:sldLayoutId id="2147483719" r:id="rId4"/>
    <p:sldLayoutId id="2147483720" r:id="rId5"/>
    <p:sldLayoutId id="2147483721" r:id="rId6"/>
    <p:sldLayoutId id="2147483726" r:id="rId7"/>
    <p:sldLayoutId id="2147483722" r:id="rId8"/>
    <p:sldLayoutId id="2147483727" r:id="rId9"/>
    <p:sldLayoutId id="2147483723" r:id="rId10"/>
    <p:sldLayoutId id="2147483728" r:id="rId11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815220A-63F7-46D0-B9CC-DFB7F294C7D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4959350"/>
            <a:ext cx="6019800" cy="14636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r-Latn-R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Dijagrami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r-Latn-R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Sekvenci i stanja</a:t>
            </a:r>
            <a:endParaRPr lang="sr-Cyrl-C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73E21A-E0BB-47E2-B73B-7B170203F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5D13E-C5B7-34BF-3005-C48B05B6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2834314" cy="1499616"/>
          </a:xfrm>
        </p:spPr>
        <p:txBody>
          <a:bodyPr>
            <a:normAutofit/>
          </a:bodyPr>
          <a:lstStyle/>
          <a:p>
            <a:r>
              <a:rPr lang="sr-Latn-RS">
                <a:solidFill>
                  <a:srgbClr val="FFFFFF"/>
                </a:solidFill>
              </a:rPr>
              <a:t>Zadatak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87363-5661-4FE4-AE64-1549B5C9A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6E99-2071-2294-5B9D-08B2C29F8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86000"/>
            <a:ext cx="3307080" cy="3931920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Napisati kod koji će implementirati sistem sa slike. Kreirajte sve potrebne klase i u njima atribute i metode koji će obezbediti funkcionisanje sistema na prikazan način.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A3AFD-0684-AA82-97EF-859B0D890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411" y="1121632"/>
            <a:ext cx="5118789" cy="456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5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70FC-0457-4DA8-BBAE-648A6B6A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r-Latn-R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Dijagrami sekvenci i stanja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5A46A110-D198-8BA6-FF23-25401C5880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/>
              <a:t>UML pokriva više različitih vrsta dijagrama</a:t>
            </a:r>
          </a:p>
          <a:p>
            <a:pPr marL="0" indent="0" eaLnBrk="1" hangingPunct="1">
              <a:buNone/>
            </a:pPr>
            <a:r>
              <a:rPr lang="sr-Latn-RS" altLang="en-US" dirty="0"/>
              <a:t>Osim dijagrama klasa značajni su i dijagrami sekvenci i stanja</a:t>
            </a:r>
          </a:p>
          <a:p>
            <a:pPr marL="0" indent="0" eaLnBrk="1" hangingPunct="1">
              <a:buNone/>
            </a:pPr>
            <a:r>
              <a:rPr lang="sr-Latn-RS" altLang="en-US" dirty="0"/>
              <a:t>Dijagrami klasa prikazuju statičku strukturu projekta</a:t>
            </a:r>
          </a:p>
          <a:p>
            <a:pPr marL="0" indent="0" eaLnBrk="1" hangingPunct="1">
              <a:buNone/>
            </a:pPr>
            <a:r>
              <a:rPr lang="sr-Latn-RS" altLang="en-US" dirty="0"/>
              <a:t>Za efikasniji opis sistema potrebno je dodati opise dinamičkog dela projekta</a:t>
            </a:r>
          </a:p>
          <a:p>
            <a:pPr marL="128588" lvl="1" indent="0" eaLnBrk="1" hangingPunct="1">
              <a:buNone/>
            </a:pPr>
            <a:r>
              <a:rPr lang="sr-Latn-RS" altLang="en-US" sz="1800" dirty="0"/>
              <a:t>Pozive funkcija sa objekata</a:t>
            </a:r>
          </a:p>
          <a:p>
            <a:pPr marL="128588" lvl="1" indent="0" eaLnBrk="1" hangingPunct="1">
              <a:buNone/>
            </a:pPr>
            <a:r>
              <a:rPr lang="sr-Latn-RS" altLang="en-US" sz="1800" dirty="0"/>
              <a:t>Promene stanja objekata tokom izvršenja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D124-8FE9-06F1-14FF-38EE6EDB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Dijagram sekvenci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CAA29-3895-5F63-A039-D356BA35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Opisuje interakciju među objektima različitih klasa</a:t>
            </a:r>
          </a:p>
          <a:p>
            <a:r>
              <a:rPr lang="sr-Latn-RS" dirty="0"/>
              <a:t>Grafički prikazuje interakciju među objektima kroz međusobno pozivanje metoda i vremenski redosled izvršenja</a:t>
            </a:r>
          </a:p>
          <a:p>
            <a:r>
              <a:rPr lang="sr-Latn-RS" dirty="0"/>
              <a:t>Svaki objekat ima nezavisnu liniju izvršenja (</a:t>
            </a:r>
            <a:r>
              <a:rPr lang="sr-Latn-RS" i="1" dirty="0" err="1"/>
              <a:t>swimline</a:t>
            </a:r>
            <a:r>
              <a:rPr lang="sr-Latn-RS" dirty="0"/>
              <a:t>)</a:t>
            </a:r>
          </a:p>
          <a:p>
            <a:r>
              <a:rPr lang="sr-Latn-RS" dirty="0"/>
              <a:t>Mogu biti prikazani sa više ili manje detalja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4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2F51-8433-4742-B10A-278B4E6C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r-Latn-R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Prikaz dijagrama sekvenci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8A7EA8-6E08-BE11-3238-BC89F9710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13" y="1752600"/>
            <a:ext cx="8114774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B862-53AA-5E3F-CAC2-EF55AD83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Vrste poruka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BBD63D-CF16-E833-D441-0E0A20068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008339"/>
              </p:ext>
            </p:extLst>
          </p:nvPr>
        </p:nvGraphicFramePr>
        <p:xfrm>
          <a:off x="768350" y="1828800"/>
          <a:ext cx="7289800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18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9C35-72DC-1587-AAFA-C0EEC633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Dijagram sekvenci sa konkretnim objektima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AF5FD-E2E3-1E4B-1565-ABD0EB66D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8" y="2590800"/>
            <a:ext cx="9119912" cy="27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1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6522-2069-375A-1EF4-85D1688C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Dijagram stanja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56EC7-8D73-66BD-5CC8-A89B947E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200" dirty="0"/>
              <a:t>Prikazuje stanje celog sistema ili jednog njegovog dela u tačno određenim momentima u vremenu</a:t>
            </a:r>
          </a:p>
          <a:p>
            <a:r>
              <a:rPr lang="sr-Latn-RS" sz="2200" dirty="0"/>
              <a:t>Prikazuje kako se menja stanje jednog objekta po dejstvom izvršenja njegovih funkcija ili promene vrednosti njegovih atributa</a:t>
            </a:r>
          </a:p>
          <a:p>
            <a:r>
              <a:rPr lang="sr-Latn-RS" sz="2200" dirty="0"/>
              <a:t>Postoje tri simbola stanja </a:t>
            </a:r>
          </a:p>
          <a:p>
            <a:pPr lvl="1"/>
            <a:r>
              <a:rPr lang="sr-Latn-RS" sz="1800" dirty="0"/>
              <a:t>Početno stanje</a:t>
            </a:r>
          </a:p>
          <a:p>
            <a:pPr lvl="1"/>
            <a:r>
              <a:rPr lang="sr-Latn-RS" sz="1800" dirty="0"/>
              <a:t>Krajnje stanje</a:t>
            </a:r>
          </a:p>
          <a:p>
            <a:pPr lvl="1"/>
            <a:r>
              <a:rPr lang="sr-Latn-RS" sz="1800" dirty="0"/>
              <a:t>Tranziciona stanja između njih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85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E42D-826F-06F9-BEBE-E5EE2DF6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dijagrama stanja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EEF68-5058-4A8D-8D20-030DA0C3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05" y="2212109"/>
            <a:ext cx="8749989" cy="406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6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A6D1-6C08-34EC-C3DB-9F8B673C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Razdvajanje i spajanje – </a:t>
            </a:r>
            <a:r>
              <a:rPr lang="sr-Latn-RS" i="1" dirty="0" err="1"/>
              <a:t>fork</a:t>
            </a:r>
            <a:r>
              <a:rPr lang="sr-Latn-RS" i="1" dirty="0"/>
              <a:t>/</a:t>
            </a:r>
            <a:r>
              <a:rPr lang="sr-Latn-RS" i="1" dirty="0" err="1"/>
              <a:t>join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EE569-1786-A212-4231-46E697DE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Razdvajanje stanja (</a:t>
            </a:r>
            <a:r>
              <a:rPr lang="sr-Latn-RS" dirty="0" err="1"/>
              <a:t>fork</a:t>
            </a:r>
            <a:r>
              <a:rPr lang="sr-Latn-RS" dirty="0"/>
              <a:t>) – objekat prelazi u dva konkurenta stanja</a:t>
            </a:r>
          </a:p>
          <a:p>
            <a:r>
              <a:rPr lang="sr-Latn-RS" dirty="0"/>
              <a:t>Spajanje (</a:t>
            </a:r>
            <a:r>
              <a:rPr lang="sr-Latn-RS" dirty="0" err="1"/>
              <a:t>join</a:t>
            </a:r>
            <a:r>
              <a:rPr lang="sr-Latn-RS" dirty="0"/>
              <a:t>) – više konkurentnih stanja se spaja u jedno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40C36-6B95-1D58-9467-22F31EAC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83" y="3581400"/>
            <a:ext cx="8672033" cy="30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23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362EA1E75F2449F3B58CB8A9E1A95" ma:contentTypeVersion="0" ma:contentTypeDescription="Create a new document." ma:contentTypeScope="" ma:versionID="f6eb29b87706278a33c04bd80a0f548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0694FD-6AAD-4AEE-ADE8-FCF01C131C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41025E-2376-4BA5-B7B8-AA5CDDB1E5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501</TotalTime>
  <Words>273</Words>
  <Application>Microsoft Office PowerPoint</Application>
  <PresentationFormat>On-screen Show (4:3)</PresentationFormat>
  <Paragraphs>47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Courier New</vt:lpstr>
      <vt:lpstr>Tw Cen MT</vt:lpstr>
      <vt:lpstr>Tw Cen MT Condensed</vt:lpstr>
      <vt:lpstr>Wingdings 3</vt:lpstr>
      <vt:lpstr>Integral</vt:lpstr>
      <vt:lpstr>Dijagrami Sekvenci i stanja</vt:lpstr>
      <vt:lpstr>Dijagrami sekvenci i stanja</vt:lpstr>
      <vt:lpstr>Dijagram sekvenci</vt:lpstr>
      <vt:lpstr>Prikaz dijagrama sekvenci</vt:lpstr>
      <vt:lpstr>Vrste poruka</vt:lpstr>
      <vt:lpstr>Dijagram sekvenci sa konkretnim objektima</vt:lpstr>
      <vt:lpstr>Dijagram stanja</vt:lpstr>
      <vt:lpstr>Primer dijagrama stanja</vt:lpstr>
      <vt:lpstr>Razdvajanje i spajanje – fork/join</vt:lpstr>
      <vt:lpstr>Zadatak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</dc:creator>
  <cp:lastModifiedBy>Andjelija Djordjevic</cp:lastModifiedBy>
  <cp:revision>58</cp:revision>
  <cp:lastPrinted>1601-01-01T00:00:00Z</cp:lastPrinted>
  <dcterms:created xsi:type="dcterms:W3CDTF">1601-01-01T00:00:00Z</dcterms:created>
  <dcterms:modified xsi:type="dcterms:W3CDTF">2024-02-23T14:52:06Z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