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2" r:id="rId5"/>
    <p:sldId id="273" r:id="rId6"/>
    <p:sldId id="274" r:id="rId7"/>
    <p:sldId id="260" r:id="rId8"/>
    <p:sldId id="271" r:id="rId9"/>
    <p:sldId id="272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1F0694-5353-4CD6-83F9-9BE5D27E7A50}" v="3" dt="2023-03-08T05:17:12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jelija Djordjevic" userId="bb2f1b5422324d47" providerId="LiveId" clId="{0C1F0694-5353-4CD6-83F9-9BE5D27E7A50}"/>
    <pc:docChg chg="undo redo custSel addSld delSld modSld sldOrd">
      <pc:chgData name="Andjelija Djordjevic" userId="bb2f1b5422324d47" providerId="LiveId" clId="{0C1F0694-5353-4CD6-83F9-9BE5D27E7A50}" dt="2023-03-10T10:38:36.936" v="3356" actId="20577"/>
      <pc:docMkLst>
        <pc:docMk/>
      </pc:docMkLst>
      <pc:sldChg chg="modSp mod">
        <pc:chgData name="Andjelija Djordjevic" userId="bb2f1b5422324d47" providerId="LiveId" clId="{0C1F0694-5353-4CD6-83F9-9BE5D27E7A50}" dt="2023-03-08T04:56:39.871" v="3286" actId="20577"/>
        <pc:sldMkLst>
          <pc:docMk/>
          <pc:sldMk cId="4106025150" sldId="257"/>
        </pc:sldMkLst>
        <pc:spChg chg="mod">
          <ac:chgData name="Andjelija Djordjevic" userId="bb2f1b5422324d47" providerId="LiveId" clId="{0C1F0694-5353-4CD6-83F9-9BE5D27E7A50}" dt="2023-03-08T04:56:39.871" v="3286" actId="20577"/>
          <ac:spMkLst>
            <pc:docMk/>
            <pc:sldMk cId="4106025150" sldId="257"/>
            <ac:spMk id="3" creationId="{B1ABAB28-9225-5C97-EBAA-DA49F104E526}"/>
          </ac:spMkLst>
        </pc:spChg>
      </pc:sldChg>
      <pc:sldChg chg="del">
        <pc:chgData name="Andjelija Djordjevic" userId="bb2f1b5422324d47" providerId="LiveId" clId="{0C1F0694-5353-4CD6-83F9-9BE5D27E7A50}" dt="2023-03-08T03:10:54.257" v="2715" actId="47"/>
        <pc:sldMkLst>
          <pc:docMk/>
          <pc:sldMk cId="3780308452" sldId="258"/>
        </pc:sldMkLst>
      </pc:sldChg>
      <pc:sldChg chg="modSp mod">
        <pc:chgData name="Andjelija Djordjevic" userId="bb2f1b5422324d47" providerId="LiveId" clId="{0C1F0694-5353-4CD6-83F9-9BE5D27E7A50}" dt="2023-03-08T01:21:29.793" v="342" actId="20577"/>
        <pc:sldMkLst>
          <pc:docMk/>
          <pc:sldMk cId="3640493811" sldId="259"/>
        </pc:sldMkLst>
        <pc:spChg chg="mod">
          <ac:chgData name="Andjelija Djordjevic" userId="bb2f1b5422324d47" providerId="LiveId" clId="{0C1F0694-5353-4CD6-83F9-9BE5D27E7A50}" dt="2023-03-08T01:21:29.793" v="342" actId="20577"/>
          <ac:spMkLst>
            <pc:docMk/>
            <pc:sldMk cId="3640493811" sldId="259"/>
            <ac:spMk id="3" creationId="{74DC28F5-C825-DD99-147A-6A4D367316D1}"/>
          </ac:spMkLst>
        </pc:spChg>
      </pc:sldChg>
      <pc:sldChg chg="modSp mod ord">
        <pc:chgData name="Andjelija Djordjevic" userId="bb2f1b5422324d47" providerId="LiveId" clId="{0C1F0694-5353-4CD6-83F9-9BE5D27E7A50}" dt="2023-03-08T02:05:04.264" v="852" actId="20577"/>
        <pc:sldMkLst>
          <pc:docMk/>
          <pc:sldMk cId="519586597" sldId="260"/>
        </pc:sldMkLst>
        <pc:spChg chg="mod">
          <ac:chgData name="Andjelija Djordjevic" userId="bb2f1b5422324d47" providerId="LiveId" clId="{0C1F0694-5353-4CD6-83F9-9BE5D27E7A50}" dt="2023-03-08T02:04:02.275" v="838" actId="14100"/>
          <ac:spMkLst>
            <pc:docMk/>
            <pc:sldMk cId="519586597" sldId="260"/>
            <ac:spMk id="2" creationId="{CAB935B9-6569-4495-E458-DB13E84ED525}"/>
          </ac:spMkLst>
        </pc:spChg>
        <pc:spChg chg="mod">
          <ac:chgData name="Andjelija Djordjevic" userId="bb2f1b5422324d47" providerId="LiveId" clId="{0C1F0694-5353-4CD6-83F9-9BE5D27E7A50}" dt="2023-03-08T02:05:04.264" v="852" actId="20577"/>
          <ac:spMkLst>
            <pc:docMk/>
            <pc:sldMk cId="519586597" sldId="260"/>
            <ac:spMk id="3" creationId="{F9934DE3-4DD8-B1FB-D67C-795D85406E12}"/>
          </ac:spMkLst>
        </pc:spChg>
      </pc:sldChg>
      <pc:sldChg chg="modSp mod ord">
        <pc:chgData name="Andjelija Djordjevic" userId="bb2f1b5422324d47" providerId="LiveId" clId="{0C1F0694-5353-4CD6-83F9-9BE5D27E7A50}" dt="2023-03-08T01:52:30.418" v="699" actId="114"/>
        <pc:sldMkLst>
          <pc:docMk/>
          <pc:sldMk cId="1695330356" sldId="261"/>
        </pc:sldMkLst>
        <pc:spChg chg="mod">
          <ac:chgData name="Andjelija Djordjevic" userId="bb2f1b5422324d47" providerId="LiveId" clId="{0C1F0694-5353-4CD6-83F9-9BE5D27E7A50}" dt="2023-03-08T01:50:19.483" v="626" actId="20577"/>
          <ac:spMkLst>
            <pc:docMk/>
            <pc:sldMk cId="1695330356" sldId="261"/>
            <ac:spMk id="2" creationId="{BB8676DB-3A0F-AC27-C6E9-17F86CACB10D}"/>
          </ac:spMkLst>
        </pc:spChg>
        <pc:spChg chg="mod">
          <ac:chgData name="Andjelija Djordjevic" userId="bb2f1b5422324d47" providerId="LiveId" clId="{0C1F0694-5353-4CD6-83F9-9BE5D27E7A50}" dt="2023-03-08T01:52:30.418" v="699" actId="114"/>
          <ac:spMkLst>
            <pc:docMk/>
            <pc:sldMk cId="1695330356" sldId="261"/>
            <ac:spMk id="3" creationId="{F5C87208-9BEB-A14E-4DC7-B7C8DFAFC222}"/>
          </ac:spMkLst>
        </pc:spChg>
      </pc:sldChg>
      <pc:sldChg chg="modSp new mod">
        <pc:chgData name="Andjelija Djordjevic" userId="bb2f1b5422324d47" providerId="LiveId" clId="{0C1F0694-5353-4CD6-83F9-9BE5D27E7A50}" dt="2023-03-08T01:36:38.485" v="556" actId="20577"/>
        <pc:sldMkLst>
          <pc:docMk/>
          <pc:sldMk cId="786751687" sldId="262"/>
        </pc:sldMkLst>
        <pc:spChg chg="mod">
          <ac:chgData name="Andjelija Djordjevic" userId="bb2f1b5422324d47" providerId="LiveId" clId="{0C1F0694-5353-4CD6-83F9-9BE5D27E7A50}" dt="2023-03-08T01:26:53.994" v="344"/>
          <ac:spMkLst>
            <pc:docMk/>
            <pc:sldMk cId="786751687" sldId="262"/>
            <ac:spMk id="2" creationId="{AAD44418-9DF3-330E-11B7-5263B35229EE}"/>
          </ac:spMkLst>
        </pc:spChg>
        <pc:spChg chg="mod">
          <ac:chgData name="Andjelija Djordjevic" userId="bb2f1b5422324d47" providerId="LiveId" clId="{0C1F0694-5353-4CD6-83F9-9BE5D27E7A50}" dt="2023-03-08T01:36:38.485" v="556" actId="20577"/>
          <ac:spMkLst>
            <pc:docMk/>
            <pc:sldMk cId="786751687" sldId="262"/>
            <ac:spMk id="3" creationId="{722559F2-EF01-1E69-D40A-30E82DF97B28}"/>
          </ac:spMkLst>
        </pc:spChg>
      </pc:sldChg>
      <pc:sldChg chg="addSp delSp modSp new del mod">
        <pc:chgData name="Andjelija Djordjevic" userId="bb2f1b5422324d47" providerId="LiveId" clId="{0C1F0694-5353-4CD6-83F9-9BE5D27E7A50}" dt="2023-03-08T05:17:14.158" v="3293" actId="47"/>
        <pc:sldMkLst>
          <pc:docMk/>
          <pc:sldMk cId="1571561541" sldId="263"/>
        </pc:sldMkLst>
        <pc:spChg chg="mod">
          <ac:chgData name="Andjelija Djordjevic" userId="bb2f1b5422324d47" providerId="LiveId" clId="{0C1F0694-5353-4CD6-83F9-9BE5D27E7A50}" dt="2023-03-08T01:49:19.559" v="596" actId="20577"/>
          <ac:spMkLst>
            <pc:docMk/>
            <pc:sldMk cId="1571561541" sldId="263"/>
            <ac:spMk id="2" creationId="{4E326F49-9151-17D5-9487-328D5A477B7A}"/>
          </ac:spMkLst>
        </pc:spChg>
        <pc:spChg chg="del mod">
          <ac:chgData name="Andjelija Djordjevic" userId="bb2f1b5422324d47" providerId="LiveId" clId="{0C1F0694-5353-4CD6-83F9-9BE5D27E7A50}" dt="2023-03-08T05:16:42.022" v="3287" actId="478"/>
          <ac:spMkLst>
            <pc:docMk/>
            <pc:sldMk cId="1571561541" sldId="263"/>
            <ac:spMk id="3" creationId="{ECAE484A-B1D7-078A-049F-EAA3FB0AD228}"/>
          </ac:spMkLst>
        </pc:spChg>
        <pc:spChg chg="add del mod">
          <ac:chgData name="Andjelija Djordjevic" userId="bb2f1b5422324d47" providerId="LiveId" clId="{0C1F0694-5353-4CD6-83F9-9BE5D27E7A50}" dt="2023-03-08T05:16:43.347" v="3288" actId="478"/>
          <ac:spMkLst>
            <pc:docMk/>
            <pc:sldMk cId="1571561541" sldId="263"/>
            <ac:spMk id="5" creationId="{7A1D51AF-35C7-455D-6BB6-DA1A8F00F878}"/>
          </ac:spMkLst>
        </pc:spChg>
        <pc:picChg chg="add del">
          <ac:chgData name="Andjelija Djordjevic" userId="bb2f1b5422324d47" providerId="LiveId" clId="{0C1F0694-5353-4CD6-83F9-9BE5D27E7A50}" dt="2023-03-08T05:17:10.027" v="3291" actId="21"/>
          <ac:picMkLst>
            <pc:docMk/>
            <pc:sldMk cId="1571561541" sldId="263"/>
            <ac:picMk id="7" creationId="{62DE09F7-6383-ADDD-7E75-AD353F9A7AB5}"/>
          </ac:picMkLst>
        </pc:picChg>
      </pc:sldChg>
      <pc:sldChg chg="addSp modSp new mod">
        <pc:chgData name="Andjelija Djordjevic" userId="bb2f1b5422324d47" providerId="LiveId" clId="{0C1F0694-5353-4CD6-83F9-9BE5D27E7A50}" dt="2023-03-08T01:53:00.764" v="705" actId="1076"/>
        <pc:sldMkLst>
          <pc:docMk/>
          <pc:sldMk cId="2055641406" sldId="264"/>
        </pc:sldMkLst>
        <pc:picChg chg="add mod">
          <ac:chgData name="Andjelija Djordjevic" userId="bb2f1b5422324d47" providerId="LiveId" clId="{0C1F0694-5353-4CD6-83F9-9BE5D27E7A50}" dt="2023-03-08T01:53:00.764" v="705" actId="1076"/>
          <ac:picMkLst>
            <pc:docMk/>
            <pc:sldMk cId="2055641406" sldId="264"/>
            <ac:picMk id="3" creationId="{3CD234FB-00B0-1CC3-D29E-8C7A57DC72C5}"/>
          </ac:picMkLst>
        </pc:picChg>
      </pc:sldChg>
      <pc:sldChg chg="addSp modSp new mod">
        <pc:chgData name="Andjelija Djordjevic" userId="bb2f1b5422324d47" providerId="LiveId" clId="{0C1F0694-5353-4CD6-83F9-9BE5D27E7A50}" dt="2023-03-08T02:43:45.077" v="886" actId="2711"/>
        <pc:sldMkLst>
          <pc:docMk/>
          <pc:sldMk cId="3656094627" sldId="265"/>
        </pc:sldMkLst>
        <pc:spChg chg="add mod">
          <ac:chgData name="Andjelija Djordjevic" userId="bb2f1b5422324d47" providerId="LiveId" clId="{0C1F0694-5353-4CD6-83F9-9BE5D27E7A50}" dt="2023-03-08T02:43:45.077" v="886" actId="2711"/>
          <ac:spMkLst>
            <pc:docMk/>
            <pc:sldMk cId="3656094627" sldId="265"/>
            <ac:spMk id="3" creationId="{1E263FE3-482E-3736-69D8-FB3D57D65956}"/>
          </ac:spMkLst>
        </pc:spChg>
      </pc:sldChg>
      <pc:sldChg chg="addSp modSp new mod">
        <pc:chgData name="Andjelija Djordjevic" userId="bb2f1b5422324d47" providerId="LiveId" clId="{0C1F0694-5353-4CD6-83F9-9BE5D27E7A50}" dt="2023-03-08T09:14:16.170" v="3302" actId="14100"/>
        <pc:sldMkLst>
          <pc:docMk/>
          <pc:sldMk cId="2581501484" sldId="266"/>
        </pc:sldMkLst>
        <pc:spChg chg="add mod">
          <ac:chgData name="Andjelija Djordjevic" userId="bb2f1b5422324d47" providerId="LiveId" clId="{0C1F0694-5353-4CD6-83F9-9BE5D27E7A50}" dt="2023-03-08T09:14:16.170" v="3302" actId="14100"/>
          <ac:spMkLst>
            <pc:docMk/>
            <pc:sldMk cId="2581501484" sldId="266"/>
            <ac:spMk id="3" creationId="{AB47D8FA-2480-B63C-9C30-4CACF84BB438}"/>
          </ac:spMkLst>
        </pc:spChg>
      </pc:sldChg>
      <pc:sldChg chg="modSp add mod">
        <pc:chgData name="Andjelija Djordjevic" userId="bb2f1b5422324d47" providerId="LiveId" clId="{0C1F0694-5353-4CD6-83F9-9BE5D27E7A50}" dt="2023-03-10T10:38:36.936" v="3356" actId="20577"/>
        <pc:sldMkLst>
          <pc:docMk/>
          <pc:sldMk cId="751968417" sldId="267"/>
        </pc:sldMkLst>
        <pc:spChg chg="mod">
          <ac:chgData name="Andjelija Djordjevic" userId="bb2f1b5422324d47" providerId="LiveId" clId="{0C1F0694-5353-4CD6-83F9-9BE5D27E7A50}" dt="2023-03-10T10:38:36.936" v="3356" actId="20577"/>
          <ac:spMkLst>
            <pc:docMk/>
            <pc:sldMk cId="751968417" sldId="267"/>
            <ac:spMk id="3" creationId="{F5C87208-9BEB-A14E-4DC7-B7C8DFAFC222}"/>
          </ac:spMkLst>
        </pc:spChg>
      </pc:sldChg>
      <pc:sldChg chg="modSp add mod">
        <pc:chgData name="Andjelija Djordjevic" userId="bb2f1b5422324d47" providerId="LiveId" clId="{0C1F0694-5353-4CD6-83F9-9BE5D27E7A50}" dt="2023-03-08T02:00:32.123" v="789" actId="1076"/>
        <pc:sldMkLst>
          <pc:docMk/>
          <pc:sldMk cId="2443992001" sldId="268"/>
        </pc:sldMkLst>
        <pc:spChg chg="mod">
          <ac:chgData name="Andjelija Djordjevic" userId="bb2f1b5422324d47" providerId="LiveId" clId="{0C1F0694-5353-4CD6-83F9-9BE5D27E7A50}" dt="2023-03-08T02:00:32.123" v="789" actId="1076"/>
          <ac:spMkLst>
            <pc:docMk/>
            <pc:sldMk cId="2443992001" sldId="268"/>
            <ac:spMk id="3" creationId="{AB47D8FA-2480-B63C-9C30-4CACF84BB438}"/>
          </ac:spMkLst>
        </pc:spChg>
      </pc:sldChg>
      <pc:sldChg chg="addSp modSp new mod">
        <pc:chgData name="Andjelija Djordjevic" userId="bb2f1b5422324d47" providerId="LiveId" clId="{0C1F0694-5353-4CD6-83F9-9BE5D27E7A50}" dt="2023-03-08T02:02:48.031" v="824" actId="1076"/>
        <pc:sldMkLst>
          <pc:docMk/>
          <pc:sldMk cId="376944719" sldId="269"/>
        </pc:sldMkLst>
        <pc:spChg chg="add mod">
          <ac:chgData name="Andjelija Djordjevic" userId="bb2f1b5422324d47" providerId="LiveId" clId="{0C1F0694-5353-4CD6-83F9-9BE5D27E7A50}" dt="2023-03-08T02:02:48.031" v="824" actId="1076"/>
          <ac:spMkLst>
            <pc:docMk/>
            <pc:sldMk cId="376944719" sldId="269"/>
            <ac:spMk id="3" creationId="{A8AFA4DD-6141-3BF1-8014-1626E0D97C95}"/>
          </ac:spMkLst>
        </pc:spChg>
      </pc:sldChg>
      <pc:sldChg chg="addSp modSp new mod">
        <pc:chgData name="Andjelija Djordjevic" userId="bb2f1b5422324d47" providerId="LiveId" clId="{0C1F0694-5353-4CD6-83F9-9BE5D27E7A50}" dt="2023-03-08T02:03:17.058" v="834" actId="1076"/>
        <pc:sldMkLst>
          <pc:docMk/>
          <pc:sldMk cId="2313094483" sldId="270"/>
        </pc:sldMkLst>
        <pc:spChg chg="add mod">
          <ac:chgData name="Andjelija Djordjevic" userId="bb2f1b5422324d47" providerId="LiveId" clId="{0C1F0694-5353-4CD6-83F9-9BE5D27E7A50}" dt="2023-03-08T02:03:17.058" v="834" actId="1076"/>
          <ac:spMkLst>
            <pc:docMk/>
            <pc:sldMk cId="2313094483" sldId="270"/>
            <ac:spMk id="3" creationId="{51834320-590B-23C7-41D5-C24502757BC8}"/>
          </ac:spMkLst>
        </pc:spChg>
      </pc:sldChg>
      <pc:sldChg chg="addSp modSp new mod">
        <pc:chgData name="Andjelija Djordjevic" userId="bb2f1b5422324d47" providerId="LiveId" clId="{0C1F0694-5353-4CD6-83F9-9BE5D27E7A50}" dt="2023-03-08T02:06:50.975" v="872" actId="1076"/>
        <pc:sldMkLst>
          <pc:docMk/>
          <pc:sldMk cId="4270832517" sldId="271"/>
        </pc:sldMkLst>
        <pc:spChg chg="add mod">
          <ac:chgData name="Andjelija Djordjevic" userId="bb2f1b5422324d47" providerId="LiveId" clId="{0C1F0694-5353-4CD6-83F9-9BE5D27E7A50}" dt="2023-03-08T02:06:50.975" v="872" actId="1076"/>
          <ac:spMkLst>
            <pc:docMk/>
            <pc:sldMk cId="4270832517" sldId="271"/>
            <ac:spMk id="3" creationId="{67E2A998-33D7-75D3-91F5-A4A25AC77969}"/>
          </ac:spMkLst>
        </pc:spChg>
      </pc:sldChg>
      <pc:sldChg chg="addSp modSp new mod">
        <pc:chgData name="Andjelija Djordjevic" userId="bb2f1b5422324d47" providerId="LiveId" clId="{0C1F0694-5353-4CD6-83F9-9BE5D27E7A50}" dt="2023-03-08T02:07:38.435" v="885" actId="1076"/>
        <pc:sldMkLst>
          <pc:docMk/>
          <pc:sldMk cId="1469338065" sldId="272"/>
        </pc:sldMkLst>
        <pc:spChg chg="add mod">
          <ac:chgData name="Andjelija Djordjevic" userId="bb2f1b5422324d47" providerId="LiveId" clId="{0C1F0694-5353-4CD6-83F9-9BE5D27E7A50}" dt="2023-03-08T02:07:38.435" v="885" actId="1076"/>
          <ac:spMkLst>
            <pc:docMk/>
            <pc:sldMk cId="1469338065" sldId="272"/>
            <ac:spMk id="3" creationId="{F41841AC-E127-3659-1D52-4BBABC3787B7}"/>
          </ac:spMkLst>
        </pc:spChg>
      </pc:sldChg>
      <pc:sldChg chg="addSp modSp new">
        <pc:chgData name="Andjelija Djordjevic" userId="bb2f1b5422324d47" providerId="LiveId" clId="{0C1F0694-5353-4CD6-83F9-9BE5D27E7A50}" dt="2023-03-08T05:17:12.194" v="3292"/>
        <pc:sldMkLst>
          <pc:docMk/>
          <pc:sldMk cId="2434104373" sldId="273"/>
        </pc:sldMkLst>
        <pc:picChg chg="add mod">
          <ac:chgData name="Andjelija Djordjevic" userId="bb2f1b5422324d47" providerId="LiveId" clId="{0C1F0694-5353-4CD6-83F9-9BE5D27E7A50}" dt="2023-03-08T05:17:12.194" v="3292"/>
          <ac:picMkLst>
            <pc:docMk/>
            <pc:sldMk cId="2434104373" sldId="273"/>
            <ac:picMk id="2" creationId="{FBE84CC5-3DA3-C26A-FEBB-6C1CED554AC8}"/>
          </ac:picMkLst>
        </pc:picChg>
      </pc:sldChg>
      <pc:sldChg chg="addSp modSp new mod">
        <pc:chgData name="Andjelija Djordjevic" userId="bb2f1b5422324d47" providerId="LiveId" clId="{0C1F0694-5353-4CD6-83F9-9BE5D27E7A50}" dt="2023-03-08T09:08:11.824" v="3301" actId="1076"/>
        <pc:sldMkLst>
          <pc:docMk/>
          <pc:sldMk cId="3916591702" sldId="274"/>
        </pc:sldMkLst>
        <pc:picChg chg="add mod">
          <ac:chgData name="Andjelija Djordjevic" userId="bb2f1b5422324d47" providerId="LiveId" clId="{0C1F0694-5353-4CD6-83F9-9BE5D27E7A50}" dt="2023-03-08T09:08:11.824" v="3301" actId="1076"/>
          <ac:picMkLst>
            <pc:docMk/>
            <pc:sldMk cId="3916591702" sldId="274"/>
            <ac:picMk id="3" creationId="{5570A1F6-4A23-057F-F31D-2B6D73B30F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2F599DD-98D4-4892-A271-8409B94489B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6BA0-0066-4AC8-8662-A55F755EB88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82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99DD-98D4-4892-A271-8409B94489B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6BA0-0066-4AC8-8662-A55F755E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99DD-98D4-4892-A271-8409B94489B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6BA0-0066-4AC8-8662-A55F755E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19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99DD-98D4-4892-A271-8409B94489B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6BA0-0066-4AC8-8662-A55F755E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7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99DD-98D4-4892-A271-8409B94489B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6BA0-0066-4AC8-8662-A55F755E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173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99DD-98D4-4892-A271-8409B94489B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6BA0-0066-4AC8-8662-A55F755E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1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99DD-98D4-4892-A271-8409B94489B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6BA0-0066-4AC8-8662-A55F755E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9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99DD-98D4-4892-A271-8409B94489B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6BA0-0066-4AC8-8662-A55F755E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4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99DD-98D4-4892-A271-8409B94489B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6BA0-0066-4AC8-8662-A55F755E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6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99DD-98D4-4892-A271-8409B94489B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6BA0-0066-4AC8-8662-A55F755EB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0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599DD-98D4-4892-A271-8409B94489B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56BA0-0066-4AC8-8662-A55F755E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1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F599DD-98D4-4892-A271-8409B94489BE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756BA0-0066-4AC8-8662-A55F755EB88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3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2F9E-E41C-DA36-AF7C-D72AA9580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err="1"/>
              <a:t>Објектно</a:t>
            </a:r>
            <a:r>
              <a:rPr lang="sr-Cyrl-RS" dirty="0"/>
              <a:t> оријентисано пројектовање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62F06EB-D1D9-0FAB-6EF1-DBC5DF09F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/>
          <a:lstStyle/>
          <a:p>
            <a:r>
              <a:rPr lang="sr-Cyrl-RS" dirty="0"/>
              <a:t>3. час рачунских вежби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48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76DB-3A0F-AC27-C6E9-17F86CAC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Композитни ентитет</a:t>
            </a:r>
            <a:br>
              <a:rPr lang="sr-Cyrl-RS" dirty="0"/>
            </a:br>
            <a:r>
              <a:rPr lang="sr-Cyrl-RS" dirty="0"/>
              <a:t>(</a:t>
            </a:r>
            <a:r>
              <a:rPr lang="en-US" dirty="0"/>
              <a:t>Composite Entity</a:t>
            </a:r>
            <a:r>
              <a:rPr lang="sr-Cyrl-RS" dirty="0"/>
              <a:t> </a:t>
            </a:r>
            <a:r>
              <a:rPr lang="en-US" dirty="0"/>
              <a:t>Pattern)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87208-9BEB-A14E-4DC7-B7C8DFAFC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Спаја објекте више мањих класа у један већи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Када се један </a:t>
            </a:r>
            <a:r>
              <a:rPr lang="ru-RU" i="1" dirty="0"/>
              <a:t>Composite Entity </a:t>
            </a:r>
            <a:r>
              <a:rPr lang="ru-RU" dirty="0"/>
              <a:t>ажурира, промена треба да се проследи свим његовим подобјектима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3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D234FB-00B0-1CC3-D29E-8C7A57DC7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49" y="246175"/>
            <a:ext cx="7960902" cy="636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41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263FE3-482E-3736-69D8-FB3D57D65956}"/>
              </a:ext>
            </a:extLst>
          </p:cNvPr>
          <p:cNvSpPr txBox="1"/>
          <p:nvPr/>
        </p:nvSpPr>
        <p:spPr>
          <a:xfrm>
            <a:off x="2545280" y="0"/>
            <a:ext cx="7101439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class </a:t>
            </a:r>
            <a:r>
              <a:rPr lang="en-US" sz="18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DependentObject1 </a:t>
            </a:r>
            <a:endParaRPr lang="sr-Cyrl-RS" sz="1800" b="0" i="0" u="none" strike="noStrike" baseline="0" dirty="0">
              <a:solidFill>
                <a:srgbClr val="650065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private </a:t>
            </a:r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void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setMode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</a:t>
            </a:r>
            <a:endParaRPr lang="sr-Cyrl-RS" b="0" i="0" u="none" strike="noStrike" baseline="0" dirty="0">
              <a:solidFill>
                <a:srgbClr val="6565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Cyrl-R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	</a:t>
            </a:r>
            <a:r>
              <a:rPr lang="en-US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this</a:t>
            </a:r>
            <a:r>
              <a:rPr lang="en-US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mode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</a:t>
            </a: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pPr lvl="1"/>
            <a:r>
              <a:rPr lang="en-U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getMode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sr-Cyrl-RS" b="0" i="0" u="none" strike="noStrike" baseline="0" dirty="0">
              <a:solidFill>
                <a:srgbClr val="6565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sr-Cyrl-R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r-Cyrl-RS" sz="18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656500"/>
                </a:solidFill>
                <a:latin typeface="Calibri" panose="020F0502020204030204" pitchFamily="34" charset="0"/>
              </a:rPr>
              <a:t>} </a:t>
            </a:r>
            <a:endParaRPr lang="sr-Cyrl-RS" sz="1800" b="0" i="0" u="none" strike="noStrike" baseline="0" dirty="0">
              <a:solidFill>
                <a:srgbClr val="656500"/>
              </a:solidFill>
              <a:latin typeface="Calibri" panose="020F050202020403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class </a:t>
            </a:r>
            <a:r>
              <a:rPr lang="en-US" sz="18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DependentObject2 </a:t>
            </a:r>
            <a:endParaRPr lang="sr-Cyrl-RS" sz="1800" b="0" i="0" u="none" strike="noStrike" baseline="0" dirty="0">
              <a:solidFill>
                <a:srgbClr val="650065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private </a:t>
            </a:r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void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setName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</a:t>
            </a:r>
            <a:endParaRPr lang="sr-Cyrl-RS" b="0" i="0" u="none" strike="noStrike" baseline="0" dirty="0">
              <a:solidFill>
                <a:srgbClr val="6565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Cyrl-R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	</a:t>
            </a:r>
            <a:r>
              <a:rPr lang="en-U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this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name 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</a:t>
            </a:r>
            <a:r>
              <a:rPr lang="en-US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</a:t>
            </a:r>
            <a:endParaRPr lang="sr-Cyrl-RS" b="0" i="0" u="none" strike="noStrike" baseline="0" dirty="0">
              <a:solidFill>
                <a:srgbClr val="6565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Cyrl-R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	</a:t>
            </a:r>
            <a:r>
              <a:rPr lang="en-US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return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name</a:t>
            </a:r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;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9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47D8FA-2480-B63C-9C30-4CACF84BB438}"/>
              </a:ext>
            </a:extLst>
          </p:cNvPr>
          <p:cNvSpPr txBox="1"/>
          <p:nvPr/>
        </p:nvSpPr>
        <p:spPr>
          <a:xfrm>
            <a:off x="1905515" y="580768"/>
            <a:ext cx="8918843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class </a:t>
            </a:r>
            <a:r>
              <a:rPr lang="en-US" sz="2200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CoarseGrainedObject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endParaRPr lang="sr-Cyrl-RS" sz="2200" b="0" i="0" u="none" strike="noStrike" baseline="0" dirty="0">
              <a:solidFill>
                <a:srgbClr val="650065"/>
              </a:solidFill>
              <a:latin typeface="Courier New" panose="02070309020205020404" pitchFamily="49" charset="0"/>
            </a:endParaRPr>
          </a:p>
          <a:p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DependentObject1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do1 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</a:t>
            </a:r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new 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DependentObject1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DependentObject2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do2 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</a:t>
            </a:r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new 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DependentObject2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nn-NO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void </a:t>
            </a:r>
            <a:r>
              <a:rPr lang="nn-NO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setData</a:t>
            </a:r>
            <a:r>
              <a:rPr lang="nn-NO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nn-NO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 </a:t>
            </a:r>
            <a:r>
              <a:rPr lang="nn-NO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data1</a:t>
            </a:r>
            <a:r>
              <a:rPr lang="nn-NO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, </a:t>
            </a:r>
            <a:r>
              <a:rPr lang="nn-NO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 </a:t>
            </a:r>
            <a:r>
              <a:rPr lang="nn-NO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data2</a:t>
            </a:r>
            <a:r>
              <a:rPr lang="nn-NO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</a:t>
            </a:r>
            <a:endParaRPr lang="sr-Cyrl-RS" sz="2200" b="0" i="0" u="none" strike="noStrike" baseline="0" dirty="0">
              <a:solidFill>
                <a:srgbClr val="656500"/>
              </a:solidFill>
              <a:latin typeface="Courier New" panose="02070309020205020404" pitchFamily="49" charset="0"/>
            </a:endParaRPr>
          </a:p>
          <a:p>
            <a:pPr lvl="1"/>
            <a:r>
              <a:rPr lang="nn-NO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nn-NO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do1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setMode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data1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);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do2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setName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data2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);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[]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getData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</a:t>
            </a:r>
            <a:endParaRPr lang="sr-Cyrl-RS" sz="2200" b="0" i="0" u="none" strike="noStrike" baseline="0" dirty="0">
              <a:solidFill>
                <a:srgbClr val="6565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Cyrl-R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	</a:t>
            </a:r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return new 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[] {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do1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getMode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(),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do2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()};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81501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76DB-3A0F-AC27-C6E9-17F86CAC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Композитни ентитет</a:t>
            </a:r>
            <a:br>
              <a:rPr lang="sr-Cyrl-RS" dirty="0"/>
            </a:br>
            <a:r>
              <a:rPr lang="sr-Cyrl-RS" dirty="0"/>
              <a:t>(</a:t>
            </a:r>
            <a:r>
              <a:rPr lang="en-US" dirty="0"/>
              <a:t>Composite Entity</a:t>
            </a:r>
            <a:r>
              <a:rPr lang="sr-Cyrl-RS" dirty="0"/>
              <a:t> </a:t>
            </a:r>
            <a:r>
              <a:rPr lang="en-US" dirty="0"/>
              <a:t>Pattern)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87208-9BEB-A14E-4DC7-B7C8DFAFC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Принцип удруживања мањих објеката у веће који се може даље понављати све док је потребно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 Креиране проширене класе помоћу истог принципа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 Креирана класа </a:t>
            </a:r>
            <a:r>
              <a:rPr lang="en-US" i="1" dirty="0" err="1"/>
              <a:t>CompositeEntity</a:t>
            </a:r>
            <a:r>
              <a:rPr lang="en-US" dirty="0"/>
              <a:t> </a:t>
            </a:r>
            <a:r>
              <a:rPr lang="sr-Cyrl-RS" dirty="0"/>
              <a:t>која у себи има </a:t>
            </a:r>
            <a:r>
              <a:rPr lang="en-US" i="1" dirty="0" err="1"/>
              <a:t>CoarseGrainedObject</a:t>
            </a:r>
            <a:r>
              <a:rPr lang="en-US" dirty="0"/>
              <a:t> </a:t>
            </a:r>
            <a:r>
              <a:rPr lang="sr-Cyrl-RS" dirty="0"/>
              <a:t>и </a:t>
            </a:r>
            <a:r>
              <a:rPr lang="en-US" i="1" dirty="0" err="1"/>
              <a:t>DependentObject</a:t>
            </a:r>
            <a:endParaRPr lang="sr-Cyrl-RS" i="1" dirty="0"/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Затим се креира класа </a:t>
            </a:r>
            <a:r>
              <a:rPr lang="en-US" i="1" dirty="0"/>
              <a:t>Client</a:t>
            </a:r>
            <a:r>
              <a:rPr lang="en-US" dirty="0"/>
              <a:t> </a:t>
            </a:r>
            <a:r>
              <a:rPr lang="sr-Cyrl-RS" dirty="0"/>
              <a:t>која </a:t>
            </a:r>
            <a:r>
              <a:rPr lang="sr-Cyrl-RS"/>
              <a:t>служи да </a:t>
            </a:r>
            <a:r>
              <a:rPr lang="sr-Cyrl-RS" dirty="0" err="1"/>
              <a:t>енкапсулира</a:t>
            </a:r>
            <a:r>
              <a:rPr lang="sr-Cyrl-RS" dirty="0"/>
              <a:t> креирање објеката типа </a:t>
            </a:r>
            <a:r>
              <a:rPr lang="en-US" i="1" dirty="0" err="1"/>
              <a:t>CompositeEntity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5196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47D8FA-2480-B63C-9C30-4CACF84BB438}"/>
              </a:ext>
            </a:extLst>
          </p:cNvPr>
          <p:cNvSpPr txBox="1"/>
          <p:nvPr/>
        </p:nvSpPr>
        <p:spPr>
          <a:xfrm>
            <a:off x="523102" y="1012954"/>
            <a:ext cx="1114579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class </a:t>
            </a:r>
            <a:r>
              <a:rPr lang="en-US" sz="2200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CompositeEntity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endParaRPr lang="sr-Cyrl-RS" sz="2200" b="0" i="0" u="none" strike="noStrike" baseline="0" dirty="0">
              <a:solidFill>
                <a:srgbClr val="650065"/>
              </a:solidFill>
              <a:latin typeface="Courier New" panose="02070309020205020404" pitchFamily="49" charset="0"/>
            </a:endParaRPr>
          </a:p>
          <a:p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private </a:t>
            </a:r>
            <a:r>
              <a:rPr lang="en-US" sz="2200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CoarseGrainedObject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cgo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</a:t>
            </a:r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new </a:t>
            </a:r>
            <a:r>
              <a:rPr lang="en-US" sz="2200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CoarseGrainedObject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private 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DependentObject1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do 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</a:t>
            </a:r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new 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DependentObject1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nn-NO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void </a:t>
            </a:r>
            <a:r>
              <a:rPr lang="nn-NO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setData</a:t>
            </a:r>
            <a:r>
              <a:rPr lang="nn-NO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nn-NO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 </a:t>
            </a:r>
            <a:r>
              <a:rPr lang="nn-NO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data1</a:t>
            </a:r>
            <a:r>
              <a:rPr lang="nn-NO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, </a:t>
            </a:r>
            <a:r>
              <a:rPr lang="nn-NO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 </a:t>
            </a:r>
            <a:r>
              <a:rPr lang="nn-NO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data2, String data3</a:t>
            </a:r>
            <a:r>
              <a:rPr lang="nn-NO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</a:t>
            </a:r>
            <a:endParaRPr lang="sr-Cyrl-RS" sz="2200" b="0" i="0" u="none" strike="noStrike" baseline="0" dirty="0">
              <a:solidFill>
                <a:srgbClr val="656500"/>
              </a:solidFill>
              <a:latin typeface="Courier New" panose="02070309020205020404" pitchFamily="49" charset="0"/>
            </a:endParaRPr>
          </a:p>
          <a:p>
            <a:pPr lvl="1"/>
            <a:r>
              <a:rPr lang="nn-NO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nn-NO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cgo</a:t>
            </a:r>
            <a:r>
              <a:rPr lang="en-US" sz="2200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setData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data1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,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data2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);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  <a:r>
              <a:rPr lang="en-US" sz="2200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setMode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data3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);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	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</a:t>
            </a:r>
            <a:endParaRPr lang="en-US" sz="2200" b="0" i="0" u="none" strike="noStrike" baseline="0" dirty="0">
              <a:latin typeface="Calibri" panose="020F0502020204030204" pitchFamily="34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[]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getData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</a:t>
            </a:r>
            <a:endParaRPr lang="sr-Cyrl-RS" sz="2200" b="0" i="0" u="none" strike="noStrike" baseline="0" dirty="0">
              <a:solidFill>
                <a:srgbClr val="6565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Cyrl-R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	</a:t>
            </a:r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return new 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[] {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cgo</a:t>
            </a:r>
            <a:r>
              <a:rPr lang="en-US" sz="2200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getData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(),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</a:t>
            </a:r>
            <a:r>
              <a:rPr lang="en-US" sz="2200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getMode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()};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43992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AFA4DD-6141-3BF1-8014-1626E0D97C95}"/>
              </a:ext>
            </a:extLst>
          </p:cNvPr>
          <p:cNvSpPr txBox="1"/>
          <p:nvPr/>
        </p:nvSpPr>
        <p:spPr>
          <a:xfrm>
            <a:off x="154459" y="914400"/>
            <a:ext cx="1188308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class 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Client </a:t>
            </a:r>
            <a:endParaRPr lang="sr-Cyrl-RS" sz="2200" b="0" i="0" u="none" strike="noStrike" baseline="0" dirty="0">
              <a:solidFill>
                <a:srgbClr val="650065"/>
              </a:solidFill>
              <a:latin typeface="Courier New" panose="02070309020205020404" pitchFamily="49" charset="0"/>
            </a:endParaRPr>
          </a:p>
          <a:p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private </a:t>
            </a:r>
            <a:r>
              <a:rPr lang="en-US" sz="2200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CompositeEntity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compositeEntity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</a:t>
            </a:r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new </a:t>
            </a:r>
            <a:r>
              <a:rPr lang="en-US" sz="2200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CompositeEntity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void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printData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</a:t>
            </a:r>
            <a:endParaRPr lang="sr-Cyrl-RS" sz="2200" b="0" i="0" u="none" strike="noStrike" baseline="0" dirty="0">
              <a:solidFill>
                <a:srgbClr val="6565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for 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int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sr-Cyrl-R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</a:t>
            </a:r>
            <a:r>
              <a:rPr lang="sr-Cyrl-RS" sz="2200" b="0" i="0" u="none" strike="noStrike" baseline="0" dirty="0">
                <a:solidFill>
                  <a:srgbClr val="006565"/>
                </a:solidFill>
                <a:latin typeface="Courier New" panose="02070309020205020404" pitchFamily="49" charset="0"/>
              </a:rPr>
              <a:t>0</a:t>
            </a:r>
            <a:r>
              <a:rPr lang="sr-Cyrl-R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;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sr-Cyrl-R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&lt;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compositeEntity</a:t>
            </a:r>
            <a:r>
              <a:rPr lang="en-US" sz="2200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getData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().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;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++) </a:t>
            </a:r>
            <a:endParaRPr lang="sr-Cyrl-RS" sz="2200" b="0" i="0" u="none" strike="noStrike" baseline="0" dirty="0">
              <a:solidFill>
                <a:srgbClr val="6565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sr-Cyrl-R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	</a:t>
            </a:r>
            <a:r>
              <a:rPr lang="en-US" sz="2200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System</a:t>
            </a:r>
            <a:r>
              <a:rPr lang="en-US" sz="2200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2200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out</a:t>
            </a:r>
            <a:r>
              <a:rPr lang="en-US" sz="2200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sz="2200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"Data: " 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+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compositeEntity</a:t>
            </a:r>
            <a:r>
              <a:rPr lang="en-US" sz="2200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getData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()[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]);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nn-NO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void </a:t>
            </a:r>
            <a:r>
              <a:rPr lang="nn-NO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setData</a:t>
            </a:r>
            <a:r>
              <a:rPr lang="nn-NO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nn-NO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 </a:t>
            </a:r>
            <a:r>
              <a:rPr lang="nn-NO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data1</a:t>
            </a:r>
            <a:r>
              <a:rPr lang="nn-NO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, </a:t>
            </a:r>
            <a:r>
              <a:rPr lang="nn-NO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 </a:t>
            </a:r>
            <a:r>
              <a:rPr lang="nn-NO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data2, </a:t>
            </a:r>
            <a:r>
              <a:rPr lang="nn-NO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 </a:t>
            </a:r>
            <a:r>
              <a:rPr lang="nn-NO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data3</a:t>
            </a:r>
            <a:r>
              <a:rPr lang="nn-NO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</a:t>
            </a:r>
            <a:endParaRPr lang="sr-Cyrl-RS" sz="2200" b="0" i="0" u="none" strike="noStrike" baseline="0" dirty="0">
              <a:solidFill>
                <a:srgbClr val="656500"/>
              </a:solidFill>
              <a:latin typeface="Courier New" panose="02070309020205020404" pitchFamily="49" charset="0"/>
            </a:endParaRPr>
          </a:p>
          <a:p>
            <a:pPr lvl="1"/>
            <a:r>
              <a:rPr lang="nn-NO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nn-NO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Cyrl-R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it-IT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compositeEntity</a:t>
            </a:r>
            <a:r>
              <a:rPr lang="it-IT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it-IT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setData</a:t>
            </a:r>
            <a:r>
              <a:rPr lang="it-IT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it-IT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data1</a:t>
            </a:r>
            <a:r>
              <a:rPr lang="it-IT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, </a:t>
            </a:r>
            <a:r>
              <a:rPr lang="it-IT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data2, data3</a:t>
            </a:r>
            <a:r>
              <a:rPr lang="it-IT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); </a:t>
            </a:r>
            <a:endParaRPr lang="it-IT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6944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834320-590B-23C7-41D5-C24502757BC8}"/>
              </a:ext>
            </a:extLst>
          </p:cNvPr>
          <p:cNvSpPr txBox="1"/>
          <p:nvPr/>
        </p:nvSpPr>
        <p:spPr>
          <a:xfrm>
            <a:off x="1386530" y="1520785"/>
            <a:ext cx="9418939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class </a:t>
            </a:r>
            <a:r>
              <a:rPr lang="en-US" sz="2200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CompositeEntityPatternDemo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endParaRPr lang="sr-Cyrl-RS" sz="2200" b="0" i="0" u="none" strike="noStrike" baseline="0" dirty="0">
              <a:solidFill>
                <a:srgbClr val="650065"/>
              </a:solidFill>
              <a:latin typeface="Courier New" panose="02070309020205020404" pitchFamily="49" charset="0"/>
            </a:endParaRPr>
          </a:p>
          <a:p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[]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 </a:t>
            </a:r>
            <a:endParaRPr lang="sr-Cyrl-RS" sz="2200" b="0" i="0" u="none" strike="noStrike" baseline="0" dirty="0">
              <a:solidFill>
                <a:srgbClr val="6565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Client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</a:t>
            </a:r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new 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Client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it-IT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it-IT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it-IT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setData</a:t>
            </a:r>
            <a:r>
              <a:rPr lang="it-IT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it-IT" sz="2200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"Test"</a:t>
            </a:r>
            <a:r>
              <a:rPr lang="it-IT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, </a:t>
            </a:r>
            <a:r>
              <a:rPr lang="it-IT" sz="2200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"Data", "Data 2"</a:t>
            </a:r>
            <a:r>
              <a:rPr lang="it-IT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); </a:t>
            </a:r>
            <a:endParaRPr lang="it-IT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2200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printData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2200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setData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sz="2200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"Second Test"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, </a:t>
            </a:r>
            <a:r>
              <a:rPr lang="en-US" sz="2200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"Data1", "Data 3"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);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client</a:t>
            </a:r>
            <a:r>
              <a:rPr lang="en-US" sz="2200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printData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1309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1446-28D4-D5EA-230D-E437F37E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Задатак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AB28-9225-5C97-EBAA-DA49F104E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454" y="1841156"/>
            <a:ext cx="11537091" cy="5016844"/>
          </a:xfrm>
        </p:spPr>
        <p:txBody>
          <a:bodyPr>
            <a:normAutofit/>
          </a:bodyPr>
          <a:lstStyle/>
          <a:p>
            <a:pPr algn="just"/>
            <a:r>
              <a:rPr lang="sr-Cyrl-RS" sz="2000" dirty="0"/>
              <a:t>У магичном селу </a:t>
            </a:r>
            <a:r>
              <a:rPr lang="sr-Cyrl-RS" sz="2000" dirty="0" err="1"/>
              <a:t>ООПрој</a:t>
            </a:r>
            <a:r>
              <a:rPr lang="sr-Cyrl-RS" sz="2000" dirty="0"/>
              <a:t> квадратног облика живе змајеви, народ и Робин </a:t>
            </a:r>
            <a:r>
              <a:rPr lang="sr-Cyrl-RS" sz="2000" dirty="0" err="1"/>
              <a:t>Худови</a:t>
            </a:r>
            <a:r>
              <a:rPr lang="sr-Cyrl-RS" sz="2000" dirty="0"/>
              <a:t>. Село се може представити матрицом где сваки елемент представља земљиште на коме може живети неки од три типа становника (у супротном је празно). Величина села и распоред становника се читају из фајла. Сваки становник се карактерише бројем дуката које поседује. Уколико становник има премало дуката, сели се из села и оставља празно земљиште. Сваки становник може обављати свој посао.</a:t>
            </a:r>
          </a:p>
          <a:p>
            <a:pPr algn="just"/>
            <a:r>
              <a:rPr lang="sr-Cyrl-RS" sz="2000" dirty="0"/>
              <a:t>Змајеви иницијално имају 100 дуката. Када обављају свој посао, себи повећавају број дуката за 40, а својим комшијама смањују за 10. Имају премало дуката уколико је број мањи од 20.</a:t>
            </a:r>
          </a:p>
          <a:p>
            <a:pPr algn="just"/>
            <a:r>
              <a:rPr lang="sr-Cyrl-RS" sz="2000" dirty="0"/>
              <a:t>Почетни број дуката народа је 20. Када народ ради свој посао себи повећа број дуката за 10, а змајевима за 25. Докле год има бар један дукат, сматра се да народ има довољно дуката.</a:t>
            </a:r>
          </a:p>
          <a:p>
            <a:pPr algn="just"/>
            <a:r>
              <a:rPr lang="sr-Cyrl-RS" sz="2000" dirty="0"/>
              <a:t>Робин </a:t>
            </a:r>
            <a:r>
              <a:rPr lang="sr-Cyrl-RS" sz="2000" dirty="0" err="1"/>
              <a:t>Худови</a:t>
            </a:r>
            <a:r>
              <a:rPr lang="sr-Cyrl-RS" sz="2000" dirty="0"/>
              <a:t> на почетку имају Р+К дуката, где Р представља редни број реда, а К колоне, где су и ред и колона </a:t>
            </a:r>
            <a:r>
              <a:rPr lang="en-US" sz="2000" i="1" dirty="0"/>
              <a:t>1-based</a:t>
            </a:r>
            <a:r>
              <a:rPr lang="sr-Cyrl-RS" sz="2000" i="1" dirty="0"/>
              <a:t>. </a:t>
            </a:r>
            <a:r>
              <a:rPr lang="sr-Cyrl-RS" sz="2000" dirty="0"/>
              <a:t>Када Робин </a:t>
            </a:r>
            <a:r>
              <a:rPr lang="sr-Cyrl-RS" sz="2000" dirty="0" err="1"/>
              <a:t>Худови</a:t>
            </a:r>
            <a:r>
              <a:rPr lang="sr-Cyrl-RS" sz="2000" dirty="0"/>
              <a:t> обављају свој посао смањује се број дуката свим змајевима за </a:t>
            </a:r>
            <a:r>
              <a:rPr lang="sr-Latn-R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sr-Latn-RS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(e+</a:t>
            </a:r>
            <a:r>
              <a:rPr lang="sr-Cyrl-RS" sz="20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sr-Latn-RS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+K)/K </a:t>
            </a:r>
            <a:r>
              <a:rPr lang="sr-Cyrl-RS" sz="20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Cyrl-RS" sz="2000" dirty="0"/>
              <a:t>, а народу се повећава за </a:t>
            </a:r>
            <a:r>
              <a:rPr lang="sr-Cyrl-RS" sz="20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sr-Cyrl-R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*(</a:t>
            </a:r>
            <a:r>
              <a:rPr lang="sr-Cyrl-RS" sz="20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е+К</a:t>
            </a:r>
            <a:r>
              <a:rPr lang="sr-Cyrl-RS" sz="2000" i="1" dirty="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sr-Cyrl-R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е је </a:t>
            </a:r>
            <a:r>
              <a:rPr lang="sr-Cyrl-R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Ојлерова</a:t>
            </a:r>
            <a:r>
              <a:rPr lang="sr-Cyrl-R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константа. </a:t>
            </a:r>
            <a:r>
              <a:rPr lang="sr-Cyrl-RS" sz="2000" dirty="0">
                <a:ea typeface="Calibri" panose="020F0502020204030204" pitchFamily="34" charset="0"/>
                <a:cs typeface="Times New Roman" panose="02020603050405020304" pitchFamily="18" charset="0"/>
              </a:rPr>
              <a:t>Уколико је број дуката мањи од Р сматра се да имају премало дуката.</a:t>
            </a:r>
            <a:endParaRPr lang="sr-Cyrl-R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sr-Cyrl-RS" sz="2000" dirty="0">
                <a:cs typeface="Times New Roman" panose="02020603050405020304" pitchFamily="18" charset="0"/>
              </a:rPr>
              <a:t>Учитати иницијално стање села из фајла и приказати изглед села након што сваки становник два пута уради свој посао. Село </a:t>
            </a:r>
            <a:r>
              <a:rPr lang="sr-Cyrl-RS" sz="2000" dirty="0" err="1">
                <a:cs typeface="Times New Roman" panose="02020603050405020304" pitchFamily="18" charset="0"/>
              </a:rPr>
              <a:t>ООПрој</a:t>
            </a:r>
            <a:r>
              <a:rPr lang="sr-Cyrl-RS" sz="2000" dirty="0">
                <a:cs typeface="Times New Roman" panose="02020603050405020304" pitchFamily="18" charset="0"/>
              </a:rPr>
              <a:t> је јединствено и није могуће креирати више од једног села.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602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36E1-6995-F1E4-9862-9846D5BE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Дијаграм секвенци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C28F5-C825-DD99-147A-6A4D36731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Дијаграми класа приказују само статичку структуру пројекта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Потребно је описати и функционисање система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Интеракција између објеката различитих класа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Графички приказ интеракције кроз међусобно позивање метода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Тачан временски редослед извршења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9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4418-9DF3-330E-11B7-5263B352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Дијаграм секвенци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59F2-EF01-1E69-D40A-30E82DF9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Актери, инстанце класа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Линије извршења (</a:t>
            </a:r>
            <a:r>
              <a:rPr lang="ru-RU" dirty="0"/>
              <a:t>lifeline за актере и swimline за инстанце система</a:t>
            </a:r>
            <a:r>
              <a:rPr lang="sr-Cyrl-RS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Поруке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Cyrl-RS" dirty="0"/>
              <a:t>Директне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Cyrl-RS" dirty="0"/>
              <a:t>Повратне (последица директне)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r-Cyrl-RS" dirty="0"/>
              <a:t>Порука себи (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self-message</a:t>
            </a:r>
            <a:r>
              <a:rPr lang="sr-Cyrl-RS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sr-Cyrl-RS" dirty="0"/>
              <a:t>Активација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5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84CC5-3DA3-C26A-FEBB-6C1CED554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781050"/>
            <a:ext cx="94392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0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70A1F6-4A23-057F-F31D-2B6D73B30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44" y="1783248"/>
            <a:ext cx="10904311" cy="329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9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35B9-6569-4495-E458-DB13E84E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591223" cy="1499616"/>
          </a:xfrm>
        </p:spPr>
        <p:txBody>
          <a:bodyPr/>
          <a:lstStyle/>
          <a:p>
            <a:r>
              <a:rPr lang="sr-Cyrl-RS" dirty="0"/>
              <a:t>Класа са само једним објектом (</a:t>
            </a:r>
            <a:r>
              <a:rPr lang="en-US" dirty="0"/>
              <a:t>Singleton Pattern)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34DE3-4DD8-B1FB-D67C-795D85406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Креирање највише једног објекта за једну класу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Када класа моделује приступ ресурсу који не може бити дељен, неопходно је обезбедити креирање само једног објекта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8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E2A998-33D7-75D3-91F5-A4A25AC77969}"/>
              </a:ext>
            </a:extLst>
          </p:cNvPr>
          <p:cNvSpPr txBox="1"/>
          <p:nvPr/>
        </p:nvSpPr>
        <p:spPr>
          <a:xfrm>
            <a:off x="503023" y="166568"/>
            <a:ext cx="11185954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class </a:t>
            </a:r>
            <a:r>
              <a:rPr lang="en-US" sz="2200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SingleObject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endParaRPr lang="sr-Cyrl-RS" sz="2200" b="0" i="0" u="none" strike="noStrike" baseline="0" dirty="0">
              <a:solidFill>
                <a:srgbClr val="650065"/>
              </a:solidFill>
              <a:latin typeface="Courier New" panose="02070309020205020404" pitchFamily="49" charset="0"/>
            </a:endParaRPr>
          </a:p>
          <a:p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//</a:t>
            </a:r>
            <a:r>
              <a:rPr lang="en-US" sz="2200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kreiranje</a:t>
            </a:r>
            <a:r>
              <a:rPr lang="en-US" sz="2200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jedinog</a:t>
            </a:r>
            <a:r>
              <a:rPr lang="en-US" sz="2200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objekta</a:t>
            </a:r>
            <a:r>
              <a:rPr lang="en-US" sz="2200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private static </a:t>
            </a:r>
            <a:r>
              <a:rPr lang="en-US" sz="2200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SingleObject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instance 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</a:t>
            </a:r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new </a:t>
            </a:r>
            <a:r>
              <a:rPr lang="en-US" sz="2200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SingleObject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sr-Cyrl-RS" sz="2200" b="0" i="0" u="none" strike="noStrike" baseline="0" dirty="0">
              <a:solidFill>
                <a:srgbClr val="87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//</a:t>
            </a:r>
            <a:r>
              <a:rPr lang="en-US" sz="2200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obezbedimo</a:t>
            </a:r>
            <a:r>
              <a:rPr lang="en-US" sz="2200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da </a:t>
            </a:r>
            <a:r>
              <a:rPr lang="en-US" sz="2200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konstruktor</a:t>
            </a:r>
            <a:r>
              <a:rPr lang="en-US" sz="2200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ne </a:t>
            </a:r>
            <a:r>
              <a:rPr lang="en-US" sz="2200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može</a:t>
            </a:r>
            <a:r>
              <a:rPr lang="en-US" sz="2200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da se </a:t>
            </a:r>
            <a:r>
              <a:rPr lang="en-US" sz="2200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zove</a:t>
            </a:r>
            <a:r>
              <a:rPr lang="en-US" sz="2200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private </a:t>
            </a:r>
            <a:r>
              <a:rPr lang="en-US" sz="2200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SingleObject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(){}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sr-Cyrl-RS" sz="2200" b="0" i="0" u="none" strike="noStrike" baseline="0" dirty="0">
              <a:solidFill>
                <a:srgbClr val="87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//</a:t>
            </a:r>
            <a:r>
              <a:rPr lang="en-US" sz="2200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napravimo</a:t>
            </a:r>
            <a:r>
              <a:rPr lang="en-US" sz="2200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funkciju</a:t>
            </a:r>
            <a:r>
              <a:rPr lang="en-US" sz="2200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koja</a:t>
            </a:r>
            <a:r>
              <a:rPr lang="en-US" sz="2200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vraća</a:t>
            </a:r>
            <a:r>
              <a:rPr lang="en-US" sz="2200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jedini</a:t>
            </a:r>
            <a:r>
              <a:rPr lang="en-US" sz="2200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objekat</a:t>
            </a:r>
            <a:r>
              <a:rPr lang="en-US" sz="2200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koji </a:t>
            </a:r>
            <a:r>
              <a:rPr lang="en-US" sz="2200" b="0" i="0" u="none" strike="noStrike" baseline="0" dirty="0" err="1">
                <a:solidFill>
                  <a:srgbClr val="870000"/>
                </a:solidFill>
                <a:latin typeface="Courier New" panose="02070309020205020404" pitchFamily="49" charset="0"/>
              </a:rPr>
              <a:t>postoji</a:t>
            </a:r>
            <a:endParaRPr lang="sr-Cyrl-RS" sz="2200" b="0" i="0" u="none" strike="noStrike" baseline="0" dirty="0">
              <a:solidFill>
                <a:srgbClr val="87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static </a:t>
            </a:r>
            <a:r>
              <a:rPr lang="en-US" sz="2200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SingleObject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getInstance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</a:t>
            </a:r>
            <a:endParaRPr lang="sr-Cyrl-RS" sz="2200" b="0" i="0" u="none" strike="noStrike" baseline="0" dirty="0">
              <a:solidFill>
                <a:srgbClr val="6565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Cyrl-R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	</a:t>
            </a:r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return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instance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;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sr-Cyrl-RS" sz="2200" b="0" i="0" u="none" strike="noStrike" baseline="0" dirty="0">
              <a:solidFill>
                <a:srgbClr val="656500"/>
              </a:solidFill>
              <a:latin typeface="Courier New" panose="02070309020205020404" pitchFamily="49" charset="0"/>
            </a:endParaRPr>
          </a:p>
          <a:p>
            <a:pPr lvl="1"/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void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showMessage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</a:t>
            </a:r>
            <a:endParaRPr lang="sr-Cyrl-RS" sz="2200" b="0" i="0" u="none" strike="noStrike" baseline="0" dirty="0">
              <a:solidFill>
                <a:srgbClr val="6565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Cyrl-R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	</a:t>
            </a:r>
            <a:r>
              <a:rPr lang="en-US" sz="2200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System</a:t>
            </a:r>
            <a:r>
              <a:rPr lang="en-US" sz="2200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2200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out</a:t>
            </a:r>
            <a:r>
              <a:rPr lang="en-US" sz="2200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sz="2200" b="0" i="0" u="none" strike="noStrike" baseline="0" dirty="0">
                <a:solidFill>
                  <a:srgbClr val="008700"/>
                </a:solidFill>
                <a:latin typeface="Courier New" panose="02070309020205020404" pitchFamily="49" charset="0"/>
              </a:rPr>
              <a:t>"Hello World!"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);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</a:t>
            </a:r>
            <a:r>
              <a:rPr lang="en-US" sz="2200" b="0" i="0" u="none" strike="noStrike" baseline="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7083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1841AC-E127-3659-1D52-4BBABC3787B7}"/>
              </a:ext>
            </a:extLst>
          </p:cNvPr>
          <p:cNvSpPr txBox="1"/>
          <p:nvPr/>
        </p:nvSpPr>
        <p:spPr>
          <a:xfrm>
            <a:off x="1355381" y="2028616"/>
            <a:ext cx="948123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class </a:t>
            </a:r>
            <a:r>
              <a:rPr lang="en-US" sz="2200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SingletonPatternDemo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endParaRPr lang="sr-Cyrl-RS" sz="2200" b="0" i="0" u="none" strike="noStrike" baseline="0" dirty="0">
              <a:solidFill>
                <a:srgbClr val="650065"/>
              </a:solidFill>
              <a:latin typeface="Courier New" panose="02070309020205020404" pitchFamily="49" charset="0"/>
            </a:endParaRPr>
          </a:p>
          <a:p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sz="2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String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[] 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) </a:t>
            </a:r>
            <a:endParaRPr lang="sr-Cyrl-RS" sz="2200" b="0" i="0" u="none" strike="noStrike" baseline="0" dirty="0">
              <a:solidFill>
                <a:srgbClr val="6565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2200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SingleObject</a:t>
            </a:r>
            <a:r>
              <a:rPr lang="en-US" sz="2200" b="0" i="0" u="none" strike="noStrike" baseline="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r>
              <a:rPr lang="en-US" sz="2200" b="0" i="0" u="none" strike="noStrike" baseline="0" dirty="0">
                <a:solidFill>
                  <a:srgbClr val="000087"/>
                </a:solidFill>
                <a:latin typeface="Courier New" panose="02070309020205020404" pitchFamily="49" charset="0"/>
              </a:rPr>
              <a:t>object 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= </a:t>
            </a:r>
            <a:r>
              <a:rPr lang="en-US" sz="2200" b="0" i="0" u="none" strike="noStrike" baseline="0" dirty="0" err="1">
                <a:solidFill>
                  <a:srgbClr val="650065"/>
                </a:solidFill>
                <a:latin typeface="Courier New" panose="02070309020205020404" pitchFamily="49" charset="0"/>
              </a:rPr>
              <a:t>SingleObject</a:t>
            </a:r>
            <a:r>
              <a:rPr lang="en-US" sz="2200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getInstance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2200" b="0" i="0" u="none" strike="noStrike" baseline="0" dirty="0" err="1">
                <a:solidFill>
                  <a:srgbClr val="000087"/>
                </a:solidFill>
                <a:latin typeface="Courier New" panose="02070309020205020404" pitchFamily="49" charset="0"/>
              </a:rPr>
              <a:t>object</a:t>
            </a:r>
            <a:r>
              <a:rPr lang="en-US" sz="2200" b="0" i="0" u="none" strike="noStrike" baseline="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2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showMessage</a:t>
            </a:r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sz="22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0" i="0" u="none" strike="noStrike" baseline="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69338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758</TotalTime>
  <Words>893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Courier New</vt:lpstr>
      <vt:lpstr>Tw Cen MT</vt:lpstr>
      <vt:lpstr>Tw Cen MT Condensed</vt:lpstr>
      <vt:lpstr>Wingdings 3</vt:lpstr>
      <vt:lpstr>Integral</vt:lpstr>
      <vt:lpstr>Објектно оријентисано пројектовање</vt:lpstr>
      <vt:lpstr>Задатак 1</vt:lpstr>
      <vt:lpstr>Дијаграм секвенци</vt:lpstr>
      <vt:lpstr>Дијаграм секвенци</vt:lpstr>
      <vt:lpstr>PowerPoint Presentation</vt:lpstr>
      <vt:lpstr>PowerPoint Presentation</vt:lpstr>
      <vt:lpstr>Класа са само једним објектом (Singleton Pattern)</vt:lpstr>
      <vt:lpstr>PowerPoint Presentation</vt:lpstr>
      <vt:lpstr>PowerPoint Presentation</vt:lpstr>
      <vt:lpstr>Композитни ентитет (Composite Entity Pattern)</vt:lpstr>
      <vt:lpstr>PowerPoint Presentation</vt:lpstr>
      <vt:lpstr>PowerPoint Presentation</vt:lpstr>
      <vt:lpstr>PowerPoint Presentation</vt:lpstr>
      <vt:lpstr>Композитни ентитет (Composite Entity Pattern)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Објектно оријентисано пројектовање</dc:title>
  <dc:creator>Andjelija Djordjevic</dc:creator>
  <cp:lastModifiedBy>Andjelija Djordjevic</cp:lastModifiedBy>
  <cp:revision>3</cp:revision>
  <dcterms:created xsi:type="dcterms:W3CDTF">2023-03-08T01:07:49Z</dcterms:created>
  <dcterms:modified xsi:type="dcterms:W3CDTF">2023-03-10T10:38:37Z</dcterms:modified>
</cp:coreProperties>
</file>