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3"/>
  </p:sldMasterIdLst>
  <p:notesMasterIdLst>
    <p:notesMasterId r:id="rId11"/>
  </p:notesMasterIdLst>
  <p:sldIdLst>
    <p:sldId id="256" r:id="rId4"/>
    <p:sldId id="259" r:id="rId5"/>
    <p:sldId id="271" r:id="rId6"/>
    <p:sldId id="272" r:id="rId7"/>
    <p:sldId id="257" r:id="rId8"/>
    <p:sldId id="274" r:id="rId9"/>
    <p:sldId id="258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9AE"/>
    <a:srgbClr val="D1EEF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6F49D-162E-44EB-A684-57ED054EFCCB}" v="12" dt="2024-04-02T13:37:52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50" autoAdjust="0"/>
    <p:restoredTop sz="78441" autoAdjust="0"/>
  </p:normalViewPr>
  <p:slideViewPr>
    <p:cSldViewPr>
      <p:cViewPr varScale="1">
        <p:scale>
          <a:sx n="89" d="100"/>
          <a:sy n="89" d="100"/>
        </p:scale>
        <p:origin x="18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elija Djordjevic" userId="bb2f1b5422324d47" providerId="LiveId" clId="{43C449B8-C596-45F2-9A77-02CA47053D3C}"/>
    <pc:docChg chg="undo redo custSel addSld delSld modSld sldOrd">
      <pc:chgData name="Andjelija Djordjevic" userId="bb2f1b5422324d47" providerId="LiveId" clId="{43C449B8-C596-45F2-9A77-02CA47053D3C}" dt="2024-02-29T09:10:59.986" v="1694" actId="1038"/>
      <pc:docMkLst>
        <pc:docMk/>
      </pc:docMkLst>
      <pc:sldChg chg="addSp modSp mod modNotesTx">
        <pc:chgData name="Andjelija Djordjevic" userId="bb2f1b5422324d47" providerId="LiveId" clId="{43C449B8-C596-45F2-9A77-02CA47053D3C}" dt="2024-02-27T15:16:53.254" v="163" actId="20577"/>
        <pc:sldMkLst>
          <pc:docMk/>
          <pc:sldMk cId="0" sldId="256"/>
        </pc:sldMkLst>
        <pc:spChg chg="add mod">
          <ac:chgData name="Andjelija Djordjevic" userId="bb2f1b5422324d47" providerId="LiveId" clId="{43C449B8-C596-45F2-9A77-02CA47053D3C}" dt="2024-02-27T14:49:43.095" v="39" actId="1076"/>
          <ac:spMkLst>
            <pc:docMk/>
            <pc:sldMk cId="0" sldId="256"/>
            <ac:spMk id="2" creationId="{F087EEEC-5146-D9B1-487F-3771536EA5FC}"/>
          </ac:spMkLst>
        </pc:spChg>
        <pc:spChg chg="mod">
          <ac:chgData name="Andjelija Djordjevic" userId="bb2f1b5422324d47" providerId="LiveId" clId="{43C449B8-C596-45F2-9A77-02CA47053D3C}" dt="2024-02-27T15:04:29.929" v="133" actId="255"/>
          <ac:spMkLst>
            <pc:docMk/>
            <pc:sldMk cId="0" sldId="256"/>
            <ac:spMk id="6146" creationId="{B815220A-63F7-46D0-B9CC-DFB7F294C7DD}"/>
          </ac:spMkLst>
        </pc:spChg>
      </pc:sldChg>
      <pc:sldChg chg="modSp mod modNotesTx">
        <pc:chgData name="Andjelija Djordjevic" userId="bb2f1b5422324d47" providerId="LiveId" clId="{43C449B8-C596-45F2-9A77-02CA47053D3C}" dt="2024-02-27T15:22:28.628" v="223" actId="255"/>
        <pc:sldMkLst>
          <pc:docMk/>
          <pc:sldMk cId="0" sldId="296"/>
        </pc:sldMkLst>
        <pc:spChg chg="mod">
          <ac:chgData name="Andjelija Djordjevic" userId="bb2f1b5422324d47" providerId="LiveId" clId="{43C449B8-C596-45F2-9A77-02CA47053D3C}" dt="2024-02-27T15:17:26.490" v="168" actId="790"/>
          <ac:spMkLst>
            <pc:docMk/>
            <pc:sldMk cId="0" sldId="296"/>
            <ac:spMk id="2" creationId="{5B8D70FC-0457-4DA8-BBAE-648A6B6A330F}"/>
          </ac:spMkLst>
        </pc:spChg>
        <pc:spChg chg="mod">
          <ac:chgData name="Andjelija Djordjevic" userId="bb2f1b5422324d47" providerId="LiveId" clId="{43C449B8-C596-45F2-9A77-02CA47053D3C}" dt="2024-02-27T15:22:28.628" v="223" actId="255"/>
          <ac:spMkLst>
            <pc:docMk/>
            <pc:sldMk cId="0" sldId="296"/>
            <ac:spMk id="8195" creationId="{5A46A110-D198-8BA6-FF23-25401C588095}"/>
          </ac:spMkLst>
        </pc:spChg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0" sldId="298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307043584" sldId="310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70183919" sldId="311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3806514470" sldId="312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18851524" sldId="313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968368475" sldId="314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743523005" sldId="315"/>
        </pc:sldMkLst>
      </pc:sldChg>
      <pc:sldChg chg="del">
        <pc:chgData name="Andjelija Djordjevic" userId="bb2f1b5422324d47" providerId="LiveId" clId="{43C449B8-C596-45F2-9A77-02CA47053D3C}" dt="2024-02-27T15:27:25.583" v="238" actId="47"/>
        <pc:sldMkLst>
          <pc:docMk/>
          <pc:sldMk cId="2706853644" sldId="316"/>
        </pc:sldMkLst>
      </pc:sldChg>
      <pc:sldChg chg="delSp modSp add mod ord">
        <pc:chgData name="Andjelija Djordjevic" userId="bb2f1b5422324d47" providerId="LiveId" clId="{43C449B8-C596-45F2-9A77-02CA47053D3C}" dt="2024-02-27T16:38:35.874" v="865" actId="27636"/>
        <pc:sldMkLst>
          <pc:docMk/>
          <pc:sldMk cId="1367397228" sldId="317"/>
        </pc:sldMkLst>
        <pc:spChg chg="del">
          <ac:chgData name="Andjelija Djordjevic" userId="bb2f1b5422324d47" providerId="LiveId" clId="{43C449B8-C596-45F2-9A77-02CA47053D3C}" dt="2024-02-27T15:00:09.134" v="80" actId="478"/>
          <ac:spMkLst>
            <pc:docMk/>
            <pc:sldMk cId="1367397228" sldId="317"/>
            <ac:spMk id="2" creationId="{F087EEEC-5146-D9B1-487F-3771536EA5FC}"/>
          </ac:spMkLst>
        </pc:spChg>
        <pc:spChg chg="mod">
          <ac:chgData name="Andjelija Djordjevic" userId="bb2f1b5422324d47" providerId="LiveId" clId="{43C449B8-C596-45F2-9A77-02CA47053D3C}" dt="2024-02-27T16:38:35.874" v="865" actId="27636"/>
          <ac:spMkLst>
            <pc:docMk/>
            <pc:sldMk cId="1367397228" sldId="317"/>
            <ac:spMk id="6146" creationId="{B815220A-63F7-46D0-B9CC-DFB7F294C7DD}"/>
          </ac:spMkLst>
        </pc:spChg>
      </pc:sldChg>
      <pc:sldChg chg="addSp delSp modSp new mod modNotesTx">
        <pc:chgData name="Andjelija Djordjevic" userId="bb2f1b5422324d47" providerId="LiveId" clId="{43C449B8-C596-45F2-9A77-02CA47053D3C}" dt="2024-02-27T15:47:04.725" v="417"/>
        <pc:sldMkLst>
          <pc:docMk/>
          <pc:sldMk cId="1344263878" sldId="318"/>
        </pc:sldMkLst>
        <pc:spChg chg="mod">
          <ac:chgData name="Andjelija Djordjevic" userId="bb2f1b5422324d47" providerId="LiveId" clId="{43C449B8-C596-45F2-9A77-02CA47053D3C}" dt="2024-02-27T15:47:04.725" v="417"/>
          <ac:spMkLst>
            <pc:docMk/>
            <pc:sldMk cId="1344263878" sldId="318"/>
            <ac:spMk id="2" creationId="{C763E73F-0660-8C13-D786-87580303D657}"/>
          </ac:spMkLst>
        </pc:spChg>
        <pc:spChg chg="del mod">
          <ac:chgData name="Andjelija Djordjevic" userId="bb2f1b5422324d47" providerId="LiveId" clId="{43C449B8-C596-45F2-9A77-02CA47053D3C}" dt="2024-02-27T15:23:27.178" v="234" actId="478"/>
          <ac:spMkLst>
            <pc:docMk/>
            <pc:sldMk cId="1344263878" sldId="318"/>
            <ac:spMk id="3" creationId="{012ACAA9-EDA7-5F10-3C28-7D94C26660C7}"/>
          </ac:spMkLst>
        </pc:spChg>
        <pc:picChg chg="add mod">
          <ac:chgData name="Andjelija Djordjevic" userId="bb2f1b5422324d47" providerId="LiveId" clId="{43C449B8-C596-45F2-9A77-02CA47053D3C}" dt="2024-02-27T15:23:44.961" v="236" actId="1076"/>
          <ac:picMkLst>
            <pc:docMk/>
            <pc:sldMk cId="1344263878" sldId="318"/>
            <ac:picMk id="5" creationId="{78E61F51-582E-C9D5-A1E6-BBAE55AEE926}"/>
          </ac:picMkLst>
        </pc:picChg>
      </pc:sldChg>
      <pc:sldChg chg="modSp new mod modNotesTx">
        <pc:chgData name="Andjelija Djordjevic" userId="bb2f1b5422324d47" providerId="LiveId" clId="{43C449B8-C596-45F2-9A77-02CA47053D3C}" dt="2024-02-27T15:46:18.695" v="370" actId="20577"/>
        <pc:sldMkLst>
          <pc:docMk/>
          <pc:sldMk cId="35182314" sldId="319"/>
        </pc:sldMkLst>
        <pc:spChg chg="mod">
          <ac:chgData name="Andjelija Djordjevic" userId="bb2f1b5422324d47" providerId="LiveId" clId="{43C449B8-C596-45F2-9A77-02CA47053D3C}" dt="2024-02-27T15:42:20.341" v="335" actId="114"/>
          <ac:spMkLst>
            <pc:docMk/>
            <pc:sldMk cId="35182314" sldId="319"/>
            <ac:spMk id="2" creationId="{199D6983-11C2-B374-3124-DB122D23EA9C}"/>
          </ac:spMkLst>
        </pc:spChg>
        <pc:spChg chg="mod">
          <ac:chgData name="Andjelija Djordjevic" userId="bb2f1b5422324d47" providerId="LiveId" clId="{43C449B8-C596-45F2-9A77-02CA47053D3C}" dt="2024-02-27T15:46:18.695" v="370" actId="20577"/>
          <ac:spMkLst>
            <pc:docMk/>
            <pc:sldMk cId="35182314" sldId="319"/>
            <ac:spMk id="3" creationId="{F49A64C9-70A2-AEB6-F7E8-7F344E4C71C6}"/>
          </ac:spMkLst>
        </pc:spChg>
      </pc:sldChg>
      <pc:sldChg chg="addSp delSp modSp new del mod setBg modNotesTx">
        <pc:chgData name="Andjelija Djordjevic" userId="bb2f1b5422324d47" providerId="LiveId" clId="{43C449B8-C596-45F2-9A77-02CA47053D3C}" dt="2024-02-27T16:05:19.204" v="610" actId="47"/>
        <pc:sldMkLst>
          <pc:docMk/>
          <pc:sldMk cId="1305549001" sldId="320"/>
        </pc:sldMkLst>
        <pc:spChg chg="add">
          <ac:chgData name="Andjelija Djordjevic" userId="bb2f1b5422324d47" providerId="LiveId" clId="{43C449B8-C596-45F2-9A77-02CA47053D3C}" dt="2024-02-27T15:40:29.257" v="318" actId="26606"/>
          <ac:spMkLst>
            <pc:docMk/>
            <pc:sldMk cId="1305549001" sldId="320"/>
            <ac:spMk id="7" creationId="{4FED3B73-CF89-479C-B15F-F30CF2E10D98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0" creationId="{1D24B09D-E6AE-4717-B91A-B3B8C453606C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2" creationId="{09173777-A292-4AB4-8ADE-C4378162A874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4" creationId="{5FBC756F-E66D-4F8A-A1DE-23D5B8987B1D}"/>
          </ac:spMkLst>
        </pc:spChg>
        <pc:spChg chg="add del">
          <ac:chgData name="Andjelija Djordjevic" userId="bb2f1b5422324d47" providerId="LiveId" clId="{43C449B8-C596-45F2-9A77-02CA47053D3C}" dt="2024-02-27T15:38:37.511" v="308" actId="26606"/>
          <ac:spMkLst>
            <pc:docMk/>
            <pc:sldMk cId="1305549001" sldId="320"/>
            <ac:spMk id="16" creationId="{F2AAE2ED-8030-4090-84B5-A5E04DD957A3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1" creationId="{1D24B09D-E6AE-4717-B91A-B3B8C453606C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3" creationId="{09173777-A292-4AB4-8ADE-C4378162A874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5" creationId="{5FBC756F-E66D-4F8A-A1DE-23D5B8987B1D}"/>
          </ac:spMkLst>
        </pc:spChg>
        <pc:spChg chg="add del">
          <ac:chgData name="Andjelija Djordjevic" userId="bb2f1b5422324d47" providerId="LiveId" clId="{43C449B8-C596-45F2-9A77-02CA47053D3C}" dt="2024-02-27T15:38:18.953" v="299" actId="26606"/>
          <ac:spMkLst>
            <pc:docMk/>
            <pc:sldMk cId="1305549001" sldId="320"/>
            <ac:spMk id="27" creationId="{F2AAE2ED-8030-4090-84B5-A5E04DD957A3}"/>
          </ac:spMkLst>
        </pc:spChg>
        <pc:spChg chg="add del">
          <ac:chgData name="Andjelija Djordjevic" userId="bb2f1b5422324d47" providerId="LiveId" clId="{43C449B8-C596-45F2-9A77-02CA47053D3C}" dt="2024-02-27T15:38:20.073" v="301" actId="26606"/>
          <ac:spMkLst>
            <pc:docMk/>
            <pc:sldMk cId="1305549001" sldId="320"/>
            <ac:spMk id="29" creationId="{AAD15064-84CD-4270-8D42-BABC37FBDE74}"/>
          </ac:spMkLst>
        </pc:spChg>
        <pc:spChg chg="add del">
          <ac:chgData name="Andjelija Djordjevic" userId="bb2f1b5422324d47" providerId="LiveId" clId="{43C449B8-C596-45F2-9A77-02CA47053D3C}" dt="2024-02-27T15:38:20.073" v="301" actId="26606"/>
          <ac:spMkLst>
            <pc:docMk/>
            <pc:sldMk cId="1305549001" sldId="320"/>
            <ac:spMk id="30" creationId="{1305D9E9-71E0-4CCB-839B-98580598E9E3}"/>
          </ac:spMkLst>
        </pc:spChg>
        <pc:spChg chg="add del">
          <ac:chgData name="Andjelija Djordjevic" userId="bb2f1b5422324d47" providerId="LiveId" clId="{43C449B8-C596-45F2-9A77-02CA47053D3C}" dt="2024-02-27T15:38:35.683" v="305" actId="26606"/>
          <ac:spMkLst>
            <pc:docMk/>
            <pc:sldMk cId="1305549001" sldId="320"/>
            <ac:spMk id="32" creationId="{C0C914C5-CEB3-49D7-9E9F-5414D37BDB13}"/>
          </ac:spMkLst>
        </pc:spChg>
        <pc:spChg chg="add del">
          <ac:chgData name="Andjelija Djordjevic" userId="bb2f1b5422324d47" providerId="LiveId" clId="{43C449B8-C596-45F2-9A77-02CA47053D3C}" dt="2024-02-27T15:38:35.683" v="305" actId="26606"/>
          <ac:spMkLst>
            <pc:docMk/>
            <pc:sldMk cId="1305549001" sldId="320"/>
            <ac:spMk id="33" creationId="{2B20D270-F27F-4BCB-B3C9-F023D6CD0198}"/>
          </ac:spMkLst>
        </pc:spChg>
        <pc:picChg chg="add mod ord">
          <ac:chgData name="Andjelija Djordjevic" userId="bb2f1b5422324d47" providerId="LiveId" clId="{43C449B8-C596-45F2-9A77-02CA47053D3C}" dt="2024-02-27T15:41:08.822" v="328" actId="1076"/>
          <ac:picMkLst>
            <pc:docMk/>
            <pc:sldMk cId="1305549001" sldId="320"/>
            <ac:picMk id="3" creationId="{6CEF2485-A109-4246-3D18-343E9608AE9A}"/>
          </ac:picMkLst>
        </pc:picChg>
        <pc:picChg chg="add mod">
          <ac:chgData name="Andjelija Djordjevic" userId="bb2f1b5422324d47" providerId="LiveId" clId="{43C449B8-C596-45F2-9A77-02CA47053D3C}" dt="2024-02-27T15:41:05.586" v="327" actId="1076"/>
          <ac:picMkLst>
            <pc:docMk/>
            <pc:sldMk cId="1305549001" sldId="320"/>
            <ac:picMk id="5" creationId="{13D07B0C-BF70-0E11-F8A9-7B2BE55C3ED3}"/>
          </ac:picMkLst>
        </pc:picChg>
      </pc:sldChg>
      <pc:sldChg chg="addSp delSp modSp new mod setBg modNotesTx">
        <pc:chgData name="Andjelija Djordjevic" userId="bb2f1b5422324d47" providerId="LiveId" clId="{43C449B8-C596-45F2-9A77-02CA47053D3C}" dt="2024-02-27T16:04:32.968" v="602" actId="27614"/>
        <pc:sldMkLst>
          <pc:docMk/>
          <pc:sldMk cId="1060247950" sldId="321"/>
        </pc:sldMkLst>
        <pc:spChg chg="add del">
          <ac:chgData name="Andjelija Djordjevic" userId="bb2f1b5422324d47" providerId="LiveId" clId="{43C449B8-C596-45F2-9A77-02CA47053D3C}" dt="2024-02-27T15:41:12.282" v="329" actId="26606"/>
          <ac:spMkLst>
            <pc:docMk/>
            <pc:sldMk cId="1060247950" sldId="321"/>
            <ac:spMk id="8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5:41:12.282" v="329" actId="26606"/>
          <ac:spMkLst>
            <pc:docMk/>
            <pc:sldMk cId="1060247950" sldId="321"/>
            <ac:spMk id="10" creationId="{52CAFF06-4D3A-42A5-8614-B1FA47EA0F6D}"/>
          </ac:spMkLst>
        </pc:spChg>
        <pc:spChg chg="add del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15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17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22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4:25.983" v="601" actId="26606"/>
          <ac:spMkLst>
            <pc:docMk/>
            <pc:sldMk cId="1060247950" sldId="321"/>
            <ac:spMk id="24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7T16:04:32.968" v="602" actId="27614"/>
          <ac:picMkLst>
            <pc:docMk/>
            <pc:sldMk cId="1060247950" sldId="321"/>
            <ac:picMk id="3" creationId="{FAE41DBA-D7F0-8956-55BE-B4FFC0E1E142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7T15:51:31.040" v="441"/>
        <pc:sldMkLst>
          <pc:docMk/>
          <pc:sldMk cId="2821696656" sldId="322"/>
        </pc:sldMkLst>
        <pc:spChg chg="mod">
          <ac:chgData name="Andjelija Djordjevic" userId="bb2f1b5422324d47" providerId="LiveId" clId="{43C449B8-C596-45F2-9A77-02CA47053D3C}" dt="2024-02-27T15:47:12.802" v="418"/>
          <ac:spMkLst>
            <pc:docMk/>
            <pc:sldMk cId="2821696656" sldId="322"/>
            <ac:spMk id="2" creationId="{D6DA2489-D563-AB91-C71D-26F5D43B05E8}"/>
          </ac:spMkLst>
        </pc:spChg>
        <pc:spChg chg="del">
          <ac:chgData name="Andjelija Djordjevic" userId="bb2f1b5422324d47" providerId="LiveId" clId="{43C449B8-C596-45F2-9A77-02CA47053D3C}" dt="2024-02-27T15:48:02.639" v="419" actId="478"/>
          <ac:spMkLst>
            <pc:docMk/>
            <pc:sldMk cId="2821696656" sldId="322"/>
            <ac:spMk id="3" creationId="{7B04E6D0-DAA4-ED41-2A47-1961D5C91F03}"/>
          </ac:spMkLst>
        </pc:spChg>
        <pc:picChg chg="add mod">
          <ac:chgData name="Andjelija Djordjevic" userId="bb2f1b5422324d47" providerId="LiveId" clId="{43C449B8-C596-45F2-9A77-02CA47053D3C}" dt="2024-02-27T15:48:09.670" v="421" actId="1076"/>
          <ac:picMkLst>
            <pc:docMk/>
            <pc:sldMk cId="2821696656" sldId="322"/>
            <ac:picMk id="5" creationId="{67212322-4ADA-BCEE-409D-DE0D0985F944}"/>
          </ac:picMkLst>
        </pc:picChg>
      </pc:sldChg>
      <pc:sldChg chg="addSp delSp modSp new mod setBg modNotesTx">
        <pc:chgData name="Andjelija Djordjevic" userId="bb2f1b5422324d47" providerId="LiveId" clId="{43C449B8-C596-45F2-9A77-02CA47053D3C}" dt="2024-02-27T16:05:31.895" v="613" actId="26606"/>
        <pc:sldMkLst>
          <pc:docMk/>
          <pc:sldMk cId="2434775885" sldId="323"/>
        </pc:sldMkLst>
        <pc:spChg chg="add del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8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0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5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5:31.895" v="613" actId="26606"/>
          <ac:spMkLst>
            <pc:docMk/>
            <pc:sldMk cId="2434775885" sldId="323"/>
            <ac:spMk id="17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7T16:05:31.895" v="613" actId="26606"/>
          <ac:picMkLst>
            <pc:docMk/>
            <pc:sldMk cId="2434775885" sldId="323"/>
            <ac:picMk id="3" creationId="{7A0F868E-9BB3-63B0-267F-3D875C19212A}"/>
          </ac:picMkLst>
        </pc:picChg>
      </pc:sldChg>
      <pc:sldChg chg="new del">
        <pc:chgData name="Andjelija Djordjevic" userId="bb2f1b5422324d47" providerId="LiveId" clId="{43C449B8-C596-45F2-9A77-02CA47053D3C}" dt="2024-02-27T15:54:04.680" v="447" actId="47"/>
        <pc:sldMkLst>
          <pc:docMk/>
          <pc:sldMk cId="1766188116" sldId="324"/>
        </pc:sldMkLst>
      </pc:sldChg>
      <pc:sldChg chg="modSp new mod">
        <pc:chgData name="Andjelija Djordjevic" userId="bb2f1b5422324d47" providerId="LiveId" clId="{43C449B8-C596-45F2-9A77-02CA47053D3C}" dt="2024-02-27T15:59:24.098" v="578" actId="255"/>
        <pc:sldMkLst>
          <pc:docMk/>
          <pc:sldMk cId="2097409387" sldId="324"/>
        </pc:sldMkLst>
        <pc:spChg chg="mod">
          <ac:chgData name="Andjelija Djordjevic" userId="bb2f1b5422324d47" providerId="LiveId" clId="{43C449B8-C596-45F2-9A77-02CA47053D3C}" dt="2024-02-27T15:55:32.291" v="453" actId="207"/>
          <ac:spMkLst>
            <pc:docMk/>
            <pc:sldMk cId="2097409387" sldId="324"/>
            <ac:spMk id="2" creationId="{F6A6B628-D6BB-DEDE-AE71-36C2879C8BF6}"/>
          </ac:spMkLst>
        </pc:spChg>
        <pc:spChg chg="mod">
          <ac:chgData name="Andjelija Djordjevic" userId="bb2f1b5422324d47" providerId="LiveId" clId="{43C449B8-C596-45F2-9A77-02CA47053D3C}" dt="2024-02-27T15:59:24.098" v="578" actId="255"/>
          <ac:spMkLst>
            <pc:docMk/>
            <pc:sldMk cId="2097409387" sldId="324"/>
            <ac:spMk id="3" creationId="{5C18C83A-89CB-3D30-8589-33664BC396E9}"/>
          </ac:spMkLst>
        </pc:spChg>
      </pc:sldChg>
      <pc:sldChg chg="addSp delSp modSp add mod setBg modNotesTx">
        <pc:chgData name="Andjelija Djordjevic" userId="bb2f1b5422324d47" providerId="LiveId" clId="{43C449B8-C596-45F2-9A77-02CA47053D3C}" dt="2024-02-27T16:10:57.962" v="675" actId="121"/>
        <pc:sldMkLst>
          <pc:docMk/>
          <pc:sldMk cId="1434996411" sldId="325"/>
        </pc:sldMkLst>
        <pc:spChg chg="mod">
          <ac:chgData name="Andjelija Djordjevic" userId="bb2f1b5422324d47" providerId="LiveId" clId="{43C449B8-C596-45F2-9A77-02CA47053D3C}" dt="2024-02-27T16:10:57.962" v="675" actId="121"/>
          <ac:spMkLst>
            <pc:docMk/>
            <pc:sldMk cId="1434996411" sldId="325"/>
            <ac:spMk id="2" creationId="{D6DA2489-D563-AB91-C71D-26F5D43B05E8}"/>
          </ac:spMkLst>
        </pc:spChg>
        <pc:spChg chg="add">
          <ac:chgData name="Andjelija Djordjevic" userId="bb2f1b5422324d47" providerId="LiveId" clId="{43C449B8-C596-45F2-9A77-02CA47053D3C}" dt="2024-02-27T16:00:09.569" v="582" actId="26606"/>
          <ac:spMkLst>
            <pc:docMk/>
            <pc:sldMk cId="1434996411" sldId="325"/>
            <ac:spMk id="9" creationId="{FD12A5BA-B063-4B33-AB08-86CF7D23F625}"/>
          </ac:spMkLst>
        </pc:spChg>
        <pc:spChg chg="add">
          <ac:chgData name="Andjelija Djordjevic" userId="bb2f1b5422324d47" providerId="LiveId" clId="{43C449B8-C596-45F2-9A77-02CA47053D3C}" dt="2024-02-27T16:00:09.569" v="582" actId="26606"/>
          <ac:spMkLst>
            <pc:docMk/>
            <pc:sldMk cId="1434996411" sldId="325"/>
            <ac:spMk id="13" creationId="{CA01913F-3FBD-4B62-92CF-D2B8A674152E}"/>
          </ac:spMkLst>
        </pc:spChg>
        <pc:picChg chg="add mod">
          <ac:chgData name="Andjelija Djordjevic" userId="bb2f1b5422324d47" providerId="LiveId" clId="{43C449B8-C596-45F2-9A77-02CA47053D3C}" dt="2024-02-27T16:00:20.982" v="586" actId="1076"/>
          <ac:picMkLst>
            <pc:docMk/>
            <pc:sldMk cId="1434996411" sldId="325"/>
            <ac:picMk id="4" creationId="{D10450C6-D315-BFBB-3824-98F398AA3B46}"/>
          </ac:picMkLst>
        </pc:picChg>
        <pc:picChg chg="del">
          <ac:chgData name="Andjelija Djordjevic" userId="bb2f1b5422324d47" providerId="LiveId" clId="{43C449B8-C596-45F2-9A77-02CA47053D3C}" dt="2024-02-27T15:59:51.091" v="580" actId="478"/>
          <ac:picMkLst>
            <pc:docMk/>
            <pc:sldMk cId="1434996411" sldId="325"/>
            <ac:picMk id="5" creationId="{67212322-4ADA-BCEE-409D-DE0D0985F944}"/>
          </ac:picMkLst>
        </pc:picChg>
        <pc:cxnChg chg="add">
          <ac:chgData name="Andjelija Djordjevic" userId="bb2f1b5422324d47" providerId="LiveId" clId="{43C449B8-C596-45F2-9A77-02CA47053D3C}" dt="2024-02-27T16:00:09.569" v="582" actId="26606"/>
          <ac:cxnSpMkLst>
            <pc:docMk/>
            <pc:sldMk cId="1434996411" sldId="325"/>
            <ac:cxnSpMk id="11" creationId="{07DFAF29-6BD8-4A93-A292-D6A8C6EFB5DC}"/>
          </ac:cxnSpMkLst>
        </pc:cxnChg>
        <pc:cxnChg chg="add">
          <ac:chgData name="Andjelija Djordjevic" userId="bb2f1b5422324d47" providerId="LiveId" clId="{43C449B8-C596-45F2-9A77-02CA47053D3C}" dt="2024-02-27T16:00:09.569" v="582" actId="26606"/>
          <ac:cxnSpMkLst>
            <pc:docMk/>
            <pc:sldMk cId="1434996411" sldId="325"/>
            <ac:cxnSpMk id="15" creationId="{FBB0A898-5387-4E99-A785-462A85DC0170}"/>
          </ac:cxnSpMkLst>
        </pc:cxnChg>
      </pc:sldChg>
      <pc:sldChg chg="addSp delSp modSp new mod setBg modNotesTx">
        <pc:chgData name="Andjelija Djordjevic" userId="bb2f1b5422324d47" providerId="LiveId" clId="{43C449B8-C596-45F2-9A77-02CA47053D3C}" dt="2024-02-28T10:07:53.291" v="1667" actId="478"/>
        <pc:sldMkLst>
          <pc:docMk/>
          <pc:sldMk cId="998823456" sldId="326"/>
        </pc:sldMkLst>
        <pc:spChg chg="add del mod">
          <ac:chgData name="Andjelija Djordjevic" userId="bb2f1b5422324d47" providerId="LiveId" clId="{43C449B8-C596-45F2-9A77-02CA47053D3C}" dt="2024-02-28T10:07:51.291" v="1665" actId="22"/>
          <ac:spMkLst>
            <pc:docMk/>
            <pc:sldMk cId="998823456" sldId="326"/>
            <ac:spMk id="7" creationId="{F696E905-75E2-FF86-01B3-1FBAC1576387}"/>
          </ac:spMkLst>
        </pc:spChg>
        <pc:spChg chg="add del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8" creationId="{28BA90A1-6BEC-48B7-BBE0-88632622544A}"/>
          </ac:spMkLst>
        </pc:spChg>
        <pc:spChg chg="add del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0" creationId="{D7950F2D-29CC-4F1C-8AFA-D6AE15BFA243}"/>
          </ac:spMkLst>
        </pc:spChg>
        <pc:spChg chg="add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5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05:35.202" v="614" actId="26606"/>
          <ac:spMkLst>
            <pc:docMk/>
            <pc:sldMk cId="998823456" sldId="326"/>
            <ac:spMk id="17" creationId="{52CAFF06-4D3A-42A5-8614-B1FA47EA0F6D}"/>
          </ac:spMkLst>
        </pc:spChg>
        <pc:picChg chg="add del mod">
          <ac:chgData name="Andjelija Djordjevic" userId="bb2f1b5422324d47" providerId="LiveId" clId="{43C449B8-C596-45F2-9A77-02CA47053D3C}" dt="2024-02-28T10:07:53.291" v="1667" actId="478"/>
          <ac:picMkLst>
            <pc:docMk/>
            <pc:sldMk cId="998823456" sldId="326"/>
            <ac:picMk id="3" creationId="{3A71D31A-2AFF-36FF-ABB2-A516FECAFB11}"/>
          </ac:picMkLst>
        </pc:picChg>
        <pc:picChg chg="add del mod">
          <ac:chgData name="Andjelija Djordjevic" userId="bb2f1b5422324d47" providerId="LiveId" clId="{43C449B8-C596-45F2-9A77-02CA47053D3C}" dt="2024-02-28T10:07:52.559" v="1666" actId="478"/>
          <ac:picMkLst>
            <pc:docMk/>
            <pc:sldMk cId="998823456" sldId="326"/>
            <ac:picMk id="5" creationId="{4283D3A3-0C5C-4B8F-B359-01BB699B65F2}"/>
          </ac:picMkLst>
        </pc:picChg>
      </pc:sldChg>
      <pc:sldChg chg="delSp add del setBg delDesignElem">
        <pc:chgData name="Andjelija Djordjevic" userId="bb2f1b5422324d47" providerId="LiveId" clId="{43C449B8-C596-45F2-9A77-02CA47053D3C}" dt="2024-02-27T16:04:48.542" v="605" actId="47"/>
        <pc:sldMkLst>
          <pc:docMk/>
          <pc:sldMk cId="2829322454" sldId="327"/>
        </pc:sldMkLst>
        <pc:spChg chg="del">
          <ac:chgData name="Andjelija Djordjevic" userId="bb2f1b5422324d47" providerId="LiveId" clId="{43C449B8-C596-45F2-9A77-02CA47053D3C}" dt="2024-02-27T16:04:33.094" v="604"/>
          <ac:spMkLst>
            <pc:docMk/>
            <pc:sldMk cId="2829322454" sldId="327"/>
            <ac:spMk id="22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04:33.094" v="604"/>
          <ac:spMkLst>
            <pc:docMk/>
            <pc:sldMk cId="2829322454" sldId="327"/>
            <ac:spMk id="24" creationId="{52CAFF06-4D3A-42A5-8614-B1FA47EA0F6D}"/>
          </ac:spMkLst>
        </pc:spChg>
      </pc:sldChg>
      <pc:sldChg chg="addSp delSp modSp mod modNotesTx">
        <pc:chgData name="Andjelija Djordjevic" userId="bb2f1b5422324d47" providerId="LiveId" clId="{43C449B8-C596-45F2-9A77-02CA47053D3C}" dt="2024-02-27T16:05:28.359" v="612" actId="1076"/>
        <pc:sldMkLst>
          <pc:docMk/>
          <pc:sldMk cId="1481694321" sldId="328"/>
        </pc:sldMkLst>
        <pc:picChg chg="add mod">
          <ac:chgData name="Andjelija Djordjevic" userId="bb2f1b5422324d47" providerId="LiveId" clId="{43C449B8-C596-45F2-9A77-02CA47053D3C}" dt="2024-02-27T16:05:25.026" v="611" actId="1076"/>
          <ac:picMkLst>
            <pc:docMk/>
            <pc:sldMk cId="1481694321" sldId="328"/>
            <ac:picMk id="2" creationId="{27FB8F95-FACD-CB6D-C734-09F03FF19525}"/>
          </ac:picMkLst>
        </pc:picChg>
        <pc:picChg chg="del">
          <ac:chgData name="Andjelija Djordjevic" userId="bb2f1b5422324d47" providerId="LiveId" clId="{43C449B8-C596-45F2-9A77-02CA47053D3C}" dt="2024-02-27T16:04:59.135" v="607" actId="478"/>
          <ac:picMkLst>
            <pc:docMk/>
            <pc:sldMk cId="1481694321" sldId="328"/>
            <ac:picMk id="3" creationId="{FAE41DBA-D7F0-8956-55BE-B4FFC0E1E142}"/>
          </ac:picMkLst>
        </pc:picChg>
        <pc:picChg chg="add mod">
          <ac:chgData name="Andjelija Djordjevic" userId="bb2f1b5422324d47" providerId="LiveId" clId="{43C449B8-C596-45F2-9A77-02CA47053D3C}" dt="2024-02-27T16:05:28.359" v="612" actId="1076"/>
          <ac:picMkLst>
            <pc:docMk/>
            <pc:sldMk cId="1481694321" sldId="328"/>
            <ac:picMk id="4" creationId="{336BAAE6-9E62-3897-1A16-A9E2C36CE11F}"/>
          </ac:picMkLst>
        </pc:picChg>
      </pc:sldChg>
      <pc:sldChg chg="modSp new mod">
        <pc:chgData name="Andjelija Djordjevic" userId="bb2f1b5422324d47" providerId="LiveId" clId="{43C449B8-C596-45F2-9A77-02CA47053D3C}" dt="2024-02-27T16:09:57.142" v="661" actId="255"/>
        <pc:sldMkLst>
          <pc:docMk/>
          <pc:sldMk cId="2560516879" sldId="329"/>
        </pc:sldMkLst>
        <pc:spChg chg="mod">
          <ac:chgData name="Andjelija Djordjevic" userId="bb2f1b5422324d47" providerId="LiveId" clId="{43C449B8-C596-45F2-9A77-02CA47053D3C}" dt="2024-02-27T16:08:01.599" v="628" actId="14100"/>
          <ac:spMkLst>
            <pc:docMk/>
            <pc:sldMk cId="2560516879" sldId="329"/>
            <ac:spMk id="2" creationId="{22D8336E-0C37-AF2D-9045-4FA90E2AB8F2}"/>
          </ac:spMkLst>
        </pc:spChg>
        <pc:spChg chg="mod">
          <ac:chgData name="Andjelija Djordjevic" userId="bb2f1b5422324d47" providerId="LiveId" clId="{43C449B8-C596-45F2-9A77-02CA47053D3C}" dt="2024-02-27T16:09:57.142" v="661" actId="255"/>
          <ac:spMkLst>
            <pc:docMk/>
            <pc:sldMk cId="2560516879" sldId="329"/>
            <ac:spMk id="3" creationId="{5D615685-9281-D998-E7E5-921145D83AAB}"/>
          </ac:spMkLst>
        </pc:spChg>
      </pc:sldChg>
      <pc:sldChg chg="addSp delSp modSp add mod setBg modNotesTx">
        <pc:chgData name="Andjelija Djordjevic" userId="bb2f1b5422324d47" providerId="LiveId" clId="{43C449B8-C596-45F2-9A77-02CA47053D3C}" dt="2024-02-27T16:12:41.166" v="677"/>
        <pc:sldMkLst>
          <pc:docMk/>
          <pc:sldMk cId="2648042853" sldId="330"/>
        </pc:sldMkLst>
        <pc:spChg chg="mod">
          <ac:chgData name="Andjelija Djordjevic" userId="bb2f1b5422324d47" providerId="LiveId" clId="{43C449B8-C596-45F2-9A77-02CA47053D3C}" dt="2024-02-27T16:11:00.232" v="676" actId="121"/>
          <ac:spMkLst>
            <pc:docMk/>
            <pc:sldMk cId="2648042853" sldId="330"/>
            <ac:spMk id="2" creationId="{D6DA2489-D563-AB91-C71D-26F5D43B05E8}"/>
          </ac:spMkLst>
        </pc:spChg>
        <pc:spChg chg="add">
          <ac:chgData name="Andjelija Djordjevic" userId="bb2f1b5422324d47" providerId="LiveId" clId="{43C449B8-C596-45F2-9A77-02CA47053D3C}" dt="2024-02-27T16:10:35.957" v="667" actId="26606"/>
          <ac:spMkLst>
            <pc:docMk/>
            <pc:sldMk cId="2648042853" sldId="330"/>
            <ac:spMk id="9" creationId="{FD12A5BA-B063-4B33-AB08-86CF7D23F625}"/>
          </ac:spMkLst>
        </pc:spChg>
        <pc:spChg chg="add">
          <ac:chgData name="Andjelija Djordjevic" userId="bb2f1b5422324d47" providerId="LiveId" clId="{43C449B8-C596-45F2-9A77-02CA47053D3C}" dt="2024-02-27T16:10:35.957" v="667" actId="26606"/>
          <ac:spMkLst>
            <pc:docMk/>
            <pc:sldMk cId="2648042853" sldId="330"/>
            <ac:spMk id="13" creationId="{CA01913F-3FBD-4B62-92CF-D2B8A674152E}"/>
          </ac:spMkLst>
        </pc:spChg>
        <pc:picChg chg="add mod">
          <ac:chgData name="Andjelija Djordjevic" userId="bb2f1b5422324d47" providerId="LiveId" clId="{43C449B8-C596-45F2-9A77-02CA47053D3C}" dt="2024-02-27T16:10:48.279" v="673" actId="1076"/>
          <ac:picMkLst>
            <pc:docMk/>
            <pc:sldMk cId="2648042853" sldId="330"/>
            <ac:picMk id="4" creationId="{BADFFE4E-54A2-EBA0-DB1F-E14D198A3885}"/>
          </ac:picMkLst>
        </pc:picChg>
        <pc:picChg chg="del">
          <ac:chgData name="Andjelija Djordjevic" userId="bb2f1b5422324d47" providerId="LiveId" clId="{43C449B8-C596-45F2-9A77-02CA47053D3C}" dt="2024-02-27T16:10:28.617" v="665" actId="478"/>
          <ac:picMkLst>
            <pc:docMk/>
            <pc:sldMk cId="2648042853" sldId="330"/>
            <ac:picMk id="5" creationId="{67212322-4ADA-BCEE-409D-DE0D0985F944}"/>
          </ac:picMkLst>
        </pc:picChg>
        <pc:cxnChg chg="add">
          <ac:chgData name="Andjelija Djordjevic" userId="bb2f1b5422324d47" providerId="LiveId" clId="{43C449B8-C596-45F2-9A77-02CA47053D3C}" dt="2024-02-27T16:10:35.957" v="667" actId="26606"/>
          <ac:cxnSpMkLst>
            <pc:docMk/>
            <pc:sldMk cId="2648042853" sldId="330"/>
            <ac:cxnSpMk id="11" creationId="{07DFAF29-6BD8-4A93-A292-D6A8C6EFB5DC}"/>
          </ac:cxnSpMkLst>
        </pc:cxnChg>
        <pc:cxnChg chg="add">
          <ac:chgData name="Andjelija Djordjevic" userId="bb2f1b5422324d47" providerId="LiveId" clId="{43C449B8-C596-45F2-9A77-02CA47053D3C}" dt="2024-02-27T16:10:35.957" v="667" actId="26606"/>
          <ac:cxnSpMkLst>
            <pc:docMk/>
            <pc:sldMk cId="2648042853" sldId="330"/>
            <ac:cxnSpMk id="15" creationId="{FBB0A898-5387-4E99-A785-462A85DC0170}"/>
          </ac:cxnSpMkLst>
        </pc:cxnChg>
      </pc:sldChg>
      <pc:sldChg chg="addSp delSp modSp add mod modNotesTx">
        <pc:chgData name="Andjelija Djordjevic" userId="bb2f1b5422324d47" providerId="LiveId" clId="{43C449B8-C596-45F2-9A77-02CA47053D3C}" dt="2024-02-27T16:14:28.395" v="687" actId="1076"/>
        <pc:sldMkLst>
          <pc:docMk/>
          <pc:sldMk cId="133886839" sldId="331"/>
        </pc:sldMkLst>
        <pc:spChg chg="del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15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17" creationId="{52CAFF06-4D3A-42A5-8614-B1FA47EA0F6D}"/>
          </ac:spMkLst>
        </pc:spChg>
        <pc:spChg chg="add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22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14:19.648" v="685" actId="26606"/>
          <ac:spMkLst>
            <pc:docMk/>
            <pc:sldMk cId="133886839" sldId="331"/>
            <ac:spMk id="24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13:56.760" v="682" actId="478"/>
          <ac:picMkLst>
            <pc:docMk/>
            <pc:sldMk cId="133886839" sldId="331"/>
            <ac:picMk id="3" creationId="{3A71D31A-2AFF-36FF-ABB2-A516FECAFB11}"/>
          </ac:picMkLst>
        </pc:picChg>
        <pc:picChg chg="add mod">
          <ac:chgData name="Andjelija Djordjevic" userId="bb2f1b5422324d47" providerId="LiveId" clId="{43C449B8-C596-45F2-9A77-02CA47053D3C}" dt="2024-02-27T16:14:28.395" v="687" actId="1076"/>
          <ac:picMkLst>
            <pc:docMk/>
            <pc:sldMk cId="133886839" sldId="331"/>
            <ac:picMk id="4" creationId="{E9F153F2-123B-C6BE-85BD-A2D281D6C7A0}"/>
          </ac:picMkLst>
        </pc:picChg>
      </pc:sldChg>
      <pc:sldChg chg="addSp delSp add del setBg delDesignElem">
        <pc:chgData name="Andjelija Djordjevic" userId="bb2f1b5422324d47" providerId="LiveId" clId="{43C449B8-C596-45F2-9A77-02CA47053D3C}" dt="2024-02-27T16:13:54.784" v="680"/>
        <pc:sldMkLst>
          <pc:docMk/>
          <pc:sldMk cId="355458161" sldId="331"/>
        </pc:sldMkLst>
        <pc:spChg chg="add del">
          <ac:chgData name="Andjelija Djordjevic" userId="bb2f1b5422324d47" providerId="LiveId" clId="{43C449B8-C596-45F2-9A77-02CA47053D3C}" dt="2024-02-27T16:13:54.784" v="680"/>
          <ac:spMkLst>
            <pc:docMk/>
            <pc:sldMk cId="355458161" sldId="331"/>
            <ac:spMk id="15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13:54.784" v="680"/>
          <ac:spMkLst>
            <pc:docMk/>
            <pc:sldMk cId="355458161" sldId="331"/>
            <ac:spMk id="17" creationId="{52CAFF06-4D3A-42A5-8614-B1FA47EA0F6D}"/>
          </ac:spMkLst>
        </pc:spChg>
      </pc:sldChg>
      <pc:sldChg chg="modSp new mod">
        <pc:chgData name="Andjelija Djordjevic" userId="bb2f1b5422324d47" providerId="LiveId" clId="{43C449B8-C596-45F2-9A77-02CA47053D3C}" dt="2024-02-27T16:17:19.921" v="734" actId="15"/>
        <pc:sldMkLst>
          <pc:docMk/>
          <pc:sldMk cId="1979558786" sldId="332"/>
        </pc:sldMkLst>
        <pc:spChg chg="mod">
          <ac:chgData name="Andjelija Djordjevic" userId="bb2f1b5422324d47" providerId="LiveId" clId="{43C449B8-C596-45F2-9A77-02CA47053D3C}" dt="2024-02-27T16:15:26.852" v="694" actId="207"/>
          <ac:spMkLst>
            <pc:docMk/>
            <pc:sldMk cId="1979558786" sldId="332"/>
            <ac:spMk id="2" creationId="{4FC41DC7-5408-4CDF-E58B-E62EBEF6F958}"/>
          </ac:spMkLst>
        </pc:spChg>
        <pc:spChg chg="mod">
          <ac:chgData name="Andjelija Djordjevic" userId="bb2f1b5422324d47" providerId="LiveId" clId="{43C449B8-C596-45F2-9A77-02CA47053D3C}" dt="2024-02-27T16:17:19.921" v="734" actId="15"/>
          <ac:spMkLst>
            <pc:docMk/>
            <pc:sldMk cId="1979558786" sldId="332"/>
            <ac:spMk id="3" creationId="{5403211E-5D6C-A1B9-266F-607D8CD900D1}"/>
          </ac:spMkLst>
        </pc:spChg>
      </pc:sldChg>
      <pc:sldChg chg="addSp delSp add del setBg delDesignElem">
        <pc:chgData name="Andjelija Djordjevic" userId="bb2f1b5422324d47" providerId="LiveId" clId="{43C449B8-C596-45F2-9A77-02CA47053D3C}" dt="2024-02-27T16:26:53.890" v="737"/>
        <pc:sldMkLst>
          <pc:docMk/>
          <pc:sldMk cId="677149923" sldId="333"/>
        </pc:sldMkLst>
        <pc:spChg chg="add del">
          <ac:chgData name="Andjelija Djordjevic" userId="bb2f1b5422324d47" providerId="LiveId" clId="{43C449B8-C596-45F2-9A77-02CA47053D3C}" dt="2024-02-27T16:26:53.890" v="737"/>
          <ac:spMkLst>
            <pc:docMk/>
            <pc:sldMk cId="677149923" sldId="333"/>
            <ac:spMk id="22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26:53.890" v="737"/>
          <ac:spMkLst>
            <pc:docMk/>
            <pc:sldMk cId="677149923" sldId="333"/>
            <ac:spMk id="24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7T16:30:06.804" v="766" actId="22"/>
        <pc:sldMkLst>
          <pc:docMk/>
          <pc:sldMk cId="3716799290" sldId="333"/>
        </pc:sldMkLst>
        <pc:spChg chg="add del">
          <ac:chgData name="Andjelija Djordjevic" userId="bb2f1b5422324d47" providerId="LiveId" clId="{43C449B8-C596-45F2-9A77-02CA47053D3C}" dt="2024-02-27T16:30:06.804" v="766" actId="22"/>
          <ac:spMkLst>
            <pc:docMk/>
            <pc:sldMk cId="3716799290" sldId="333"/>
            <ac:spMk id="10" creationId="{DBEEAAD1-FE70-80BD-D1E5-EFEC36B3D602}"/>
          </ac:spMkLst>
        </pc:spChg>
        <pc:picChg chg="add mod">
          <ac:chgData name="Andjelija Djordjevic" userId="bb2f1b5422324d47" providerId="LiveId" clId="{43C449B8-C596-45F2-9A77-02CA47053D3C}" dt="2024-02-27T16:28:33.479" v="757" actId="1076"/>
          <ac:picMkLst>
            <pc:docMk/>
            <pc:sldMk cId="3716799290" sldId="333"/>
            <ac:picMk id="3" creationId="{C0C979A6-A8C9-8834-302B-7F5ABC58B036}"/>
          </ac:picMkLst>
        </pc:picChg>
        <pc:picChg chg="del">
          <ac:chgData name="Andjelija Djordjevic" userId="bb2f1b5422324d47" providerId="LiveId" clId="{43C449B8-C596-45F2-9A77-02CA47053D3C}" dt="2024-02-27T16:26:55.744" v="739" actId="478"/>
          <ac:picMkLst>
            <pc:docMk/>
            <pc:sldMk cId="3716799290" sldId="333"/>
            <ac:picMk id="4" creationId="{E9F153F2-123B-C6BE-85BD-A2D281D6C7A0}"/>
          </ac:picMkLst>
        </pc:picChg>
        <pc:picChg chg="add mod">
          <ac:chgData name="Andjelija Djordjevic" userId="bb2f1b5422324d47" providerId="LiveId" clId="{43C449B8-C596-45F2-9A77-02CA47053D3C}" dt="2024-02-27T16:28:25.044" v="755" actId="1076"/>
          <ac:picMkLst>
            <pc:docMk/>
            <pc:sldMk cId="3716799290" sldId="333"/>
            <ac:picMk id="6" creationId="{D938332C-90FE-EB57-67C7-F7E0E2644677}"/>
          </ac:picMkLst>
        </pc:picChg>
        <pc:cxnChg chg="add mod">
          <ac:chgData name="Andjelija Djordjevic" userId="bb2f1b5422324d47" providerId="LiveId" clId="{43C449B8-C596-45F2-9A77-02CA47053D3C}" dt="2024-02-27T16:29:04.995" v="759" actId="208"/>
          <ac:cxnSpMkLst>
            <pc:docMk/>
            <pc:sldMk cId="3716799290" sldId="333"/>
            <ac:cxnSpMk id="8" creationId="{0812339D-C398-8BAC-B9A9-2BE465B2FE07}"/>
          </ac:cxnSpMkLst>
        </pc:cxnChg>
      </pc:sldChg>
      <pc:sldChg chg="addSp delSp add del setBg delDesignElem">
        <pc:chgData name="Andjelija Djordjevic" userId="bb2f1b5422324d47" providerId="LiveId" clId="{43C449B8-C596-45F2-9A77-02CA47053D3C}" dt="2024-02-27T16:30:13.328" v="769"/>
        <pc:sldMkLst>
          <pc:docMk/>
          <pc:sldMk cId="350553129" sldId="334"/>
        </pc:sldMkLst>
        <pc:spChg chg="add del">
          <ac:chgData name="Andjelija Djordjevic" userId="bb2f1b5422324d47" providerId="LiveId" clId="{43C449B8-C596-45F2-9A77-02CA47053D3C}" dt="2024-02-27T16:30:13.328" v="769"/>
          <ac:spMkLst>
            <pc:docMk/>
            <pc:sldMk cId="350553129" sldId="334"/>
            <ac:spMk id="22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30:13.328" v="769"/>
          <ac:spMkLst>
            <pc:docMk/>
            <pc:sldMk cId="350553129" sldId="334"/>
            <ac:spMk id="24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7T16:32:42.938" v="778"/>
        <pc:sldMkLst>
          <pc:docMk/>
          <pc:sldMk cId="2193575624" sldId="334"/>
        </pc:sldMkLst>
        <pc:spChg chg="del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2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4" creationId="{52CAFF06-4D3A-42A5-8614-B1FA47EA0F6D}"/>
          </ac:spMkLst>
        </pc:spChg>
        <pc:spChg chg="add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29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7T16:30:34.348" v="776" actId="26606"/>
          <ac:spMkLst>
            <pc:docMk/>
            <pc:sldMk cId="2193575624" sldId="334"/>
            <ac:spMk id="31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30:17.417" v="772" actId="478"/>
          <ac:picMkLst>
            <pc:docMk/>
            <pc:sldMk cId="2193575624" sldId="334"/>
            <ac:picMk id="3" creationId="{C0C979A6-A8C9-8834-302B-7F5ABC58B036}"/>
          </ac:picMkLst>
        </pc:picChg>
        <pc:picChg chg="add mod">
          <ac:chgData name="Andjelija Djordjevic" userId="bb2f1b5422324d47" providerId="LiveId" clId="{43C449B8-C596-45F2-9A77-02CA47053D3C}" dt="2024-02-27T16:30:34.348" v="776" actId="26606"/>
          <ac:picMkLst>
            <pc:docMk/>
            <pc:sldMk cId="2193575624" sldId="334"/>
            <ac:picMk id="4" creationId="{C22A6CE9-11B6-BB83-39F7-A30F6C7A41B5}"/>
          </ac:picMkLst>
        </pc:picChg>
        <pc:picChg chg="del">
          <ac:chgData name="Andjelija Djordjevic" userId="bb2f1b5422324d47" providerId="LiveId" clId="{43C449B8-C596-45F2-9A77-02CA47053D3C}" dt="2024-02-27T16:30:20.338" v="774" actId="478"/>
          <ac:picMkLst>
            <pc:docMk/>
            <pc:sldMk cId="2193575624" sldId="334"/>
            <ac:picMk id="6" creationId="{D938332C-90FE-EB57-67C7-F7E0E2644677}"/>
          </ac:picMkLst>
        </pc:picChg>
        <pc:cxnChg chg="del">
          <ac:chgData name="Andjelija Djordjevic" userId="bb2f1b5422324d47" providerId="LiveId" clId="{43C449B8-C596-45F2-9A77-02CA47053D3C}" dt="2024-02-27T16:30:19.923" v="773" actId="478"/>
          <ac:cxnSpMkLst>
            <pc:docMk/>
            <pc:sldMk cId="2193575624" sldId="334"/>
            <ac:cxnSpMk id="8" creationId="{0812339D-C398-8BAC-B9A9-2BE465B2FE07}"/>
          </ac:cxnSpMkLst>
        </pc:cxnChg>
      </pc:sldChg>
      <pc:sldChg chg="delSp add del mod setBg delDesignElem">
        <pc:chgData name="Andjelija Djordjevic" userId="bb2f1b5422324d47" providerId="LiveId" clId="{43C449B8-C596-45F2-9A77-02CA47053D3C}" dt="2024-02-27T16:34:47.516" v="802" actId="47"/>
        <pc:sldMkLst>
          <pc:docMk/>
          <pc:sldMk cId="3412715684" sldId="335"/>
        </pc:sldMkLst>
        <pc:spChg chg="del">
          <ac:chgData name="Andjelija Djordjevic" userId="bb2f1b5422324d47" providerId="LiveId" clId="{43C449B8-C596-45F2-9A77-02CA47053D3C}" dt="2024-02-27T16:33:08.184" v="780"/>
          <ac:spMkLst>
            <pc:docMk/>
            <pc:sldMk cId="3412715684" sldId="335"/>
            <ac:spMk id="29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7T16:33:08.184" v="780"/>
          <ac:spMkLst>
            <pc:docMk/>
            <pc:sldMk cId="3412715684" sldId="335"/>
            <ac:spMk id="31" creationId="{52CAFF06-4D3A-42A5-8614-B1FA47EA0F6D}"/>
          </ac:spMkLst>
        </pc:spChg>
        <pc:picChg chg="del">
          <ac:chgData name="Andjelija Djordjevic" userId="bb2f1b5422324d47" providerId="LiveId" clId="{43C449B8-C596-45F2-9A77-02CA47053D3C}" dt="2024-02-27T16:33:09.874" v="781" actId="478"/>
          <ac:picMkLst>
            <pc:docMk/>
            <pc:sldMk cId="3412715684" sldId="335"/>
            <ac:picMk id="4" creationId="{C22A6CE9-11B6-BB83-39F7-A30F6C7A41B5}"/>
          </ac:picMkLst>
        </pc:picChg>
      </pc:sldChg>
      <pc:sldChg chg="addSp delSp add del setBg delDesignElem">
        <pc:chgData name="Andjelija Djordjevic" userId="bb2f1b5422324d47" providerId="LiveId" clId="{43C449B8-C596-45F2-9A77-02CA47053D3C}" dt="2024-02-27T16:33:15.874" v="784"/>
        <pc:sldMkLst>
          <pc:docMk/>
          <pc:sldMk cId="1618304593" sldId="336"/>
        </pc:sldMkLst>
        <pc:spChg chg="add del">
          <ac:chgData name="Andjelija Djordjevic" userId="bb2f1b5422324d47" providerId="LiveId" clId="{43C449B8-C596-45F2-9A77-02CA47053D3C}" dt="2024-02-27T16:33:15.874" v="784"/>
          <ac:spMkLst>
            <pc:docMk/>
            <pc:sldMk cId="1618304593" sldId="336"/>
            <ac:spMk id="29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7T16:33:15.874" v="784"/>
          <ac:spMkLst>
            <pc:docMk/>
            <pc:sldMk cId="1618304593" sldId="336"/>
            <ac:spMk id="31" creationId="{52CAFF06-4D3A-42A5-8614-B1FA47EA0F6D}"/>
          </ac:spMkLst>
        </pc:spChg>
      </pc:sldChg>
      <pc:sldChg chg="addSp delSp modSp add mod modNotesTx">
        <pc:chgData name="Andjelija Djordjevic" userId="bb2f1b5422324d47" providerId="LiveId" clId="{43C449B8-C596-45F2-9A77-02CA47053D3C}" dt="2024-02-29T09:06:02.140" v="1668" actId="20577"/>
        <pc:sldMkLst>
          <pc:docMk/>
          <pc:sldMk cId="2757000918" sldId="336"/>
        </pc:sldMkLst>
        <pc:spChg chg="add mod">
          <ac:chgData name="Andjelija Djordjevic" userId="bb2f1b5422324d47" providerId="LiveId" clId="{43C449B8-C596-45F2-9A77-02CA47053D3C}" dt="2024-02-27T16:34:24.189" v="796" actId="1076"/>
          <ac:spMkLst>
            <pc:docMk/>
            <pc:sldMk cId="2757000918" sldId="336"/>
            <ac:spMk id="3" creationId="{E4856B48-29EB-D879-6A4E-A4C504470528}"/>
          </ac:spMkLst>
        </pc:spChg>
        <pc:picChg chg="del">
          <ac:chgData name="Andjelija Djordjevic" userId="bb2f1b5422324d47" providerId="LiveId" clId="{43C449B8-C596-45F2-9A77-02CA47053D3C}" dt="2024-02-27T16:33:17.778" v="786" actId="478"/>
          <ac:picMkLst>
            <pc:docMk/>
            <pc:sldMk cId="2757000918" sldId="336"/>
            <ac:picMk id="4" creationId="{C22A6CE9-11B6-BB83-39F7-A30F6C7A41B5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6:53:38.302" v="1259" actId="255"/>
        <pc:sldMkLst>
          <pc:docMk/>
          <pc:sldMk cId="933788685" sldId="337"/>
        </pc:sldMkLst>
        <pc:spChg chg="mod">
          <ac:chgData name="Andjelija Djordjevic" userId="bb2f1b5422324d47" providerId="LiveId" clId="{43C449B8-C596-45F2-9A77-02CA47053D3C}" dt="2024-02-27T16:45:21.769" v="880" actId="20577"/>
          <ac:spMkLst>
            <pc:docMk/>
            <pc:sldMk cId="933788685" sldId="337"/>
            <ac:spMk id="2" creationId="{17FA3210-9524-27BC-1D9E-1E12C68006CE}"/>
          </ac:spMkLst>
        </pc:spChg>
        <pc:spChg chg="mod">
          <ac:chgData name="Andjelija Djordjevic" userId="bb2f1b5422324d47" providerId="LiveId" clId="{43C449B8-C596-45F2-9A77-02CA47053D3C}" dt="2024-02-28T06:53:38.302" v="1259" actId="255"/>
          <ac:spMkLst>
            <pc:docMk/>
            <pc:sldMk cId="933788685" sldId="337"/>
            <ac:spMk id="3" creationId="{77819D5B-7D68-1A9C-FF7C-8E1562805D9C}"/>
          </ac:spMkLst>
        </pc:spChg>
        <pc:picChg chg="add del mod">
          <ac:chgData name="Andjelija Djordjevic" userId="bb2f1b5422324d47" providerId="LiveId" clId="{43C449B8-C596-45F2-9A77-02CA47053D3C}" dt="2024-02-28T06:53:18.331" v="1255" actId="21"/>
          <ac:picMkLst>
            <pc:docMk/>
            <pc:sldMk cId="933788685" sldId="337"/>
            <ac:picMk id="5" creationId="{27F0BD4F-38A4-F100-27D0-09394CD593C0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6:44:12.628" v="1153"/>
        <pc:sldMkLst>
          <pc:docMk/>
          <pc:sldMk cId="212485724" sldId="338"/>
        </pc:sldMkLst>
        <pc:spChg chg="add del">
          <ac:chgData name="Andjelija Djordjevic" userId="bb2f1b5422324d47" providerId="LiveId" clId="{43C449B8-C596-45F2-9A77-02CA47053D3C}" dt="2024-02-28T06:43:19.234" v="1140" actId="22"/>
          <ac:spMkLst>
            <pc:docMk/>
            <pc:sldMk cId="212485724" sldId="338"/>
            <ac:spMk id="9" creationId="{E7D898CF-32C4-A495-1CE8-D1E5176F6C0F}"/>
          </ac:spMkLst>
        </pc:spChg>
        <pc:picChg chg="add del mod">
          <ac:chgData name="Andjelija Djordjevic" userId="bb2f1b5422324d47" providerId="LiveId" clId="{43C449B8-C596-45F2-9A77-02CA47053D3C}" dt="2024-02-28T06:41:53.832" v="1128" actId="478"/>
          <ac:picMkLst>
            <pc:docMk/>
            <pc:sldMk cId="212485724" sldId="338"/>
            <ac:picMk id="3" creationId="{9136EB86-54B4-5D4A-DC0B-581A5802C63A}"/>
          </ac:picMkLst>
        </pc:picChg>
        <pc:picChg chg="add mod">
          <ac:chgData name="Andjelija Djordjevic" userId="bb2f1b5422324d47" providerId="LiveId" clId="{43C449B8-C596-45F2-9A77-02CA47053D3C}" dt="2024-02-28T06:42:57.784" v="1138" actId="1076"/>
          <ac:picMkLst>
            <pc:docMk/>
            <pc:sldMk cId="212485724" sldId="338"/>
            <ac:picMk id="5" creationId="{8D0AC8BE-D8CD-6440-5404-6A9E67F7CD56}"/>
          </ac:picMkLst>
        </pc:picChg>
        <pc:picChg chg="add mod">
          <ac:chgData name="Andjelija Djordjevic" userId="bb2f1b5422324d47" providerId="LiveId" clId="{43C449B8-C596-45F2-9A77-02CA47053D3C}" dt="2024-02-28T06:42:51.368" v="1137" actId="1076"/>
          <ac:picMkLst>
            <pc:docMk/>
            <pc:sldMk cId="212485724" sldId="338"/>
            <ac:picMk id="7" creationId="{A2A7D5D4-2D09-E8AE-0BF6-B95EC62D644D}"/>
          </ac:picMkLst>
        </pc:picChg>
      </pc:sldChg>
      <pc:sldChg chg="new del">
        <pc:chgData name="Andjelija Djordjevic" userId="bb2f1b5422324d47" providerId="LiveId" clId="{43C449B8-C596-45F2-9A77-02CA47053D3C}" dt="2024-02-28T06:30:14.015" v="1066" actId="47"/>
        <pc:sldMkLst>
          <pc:docMk/>
          <pc:sldMk cId="2756822494" sldId="338"/>
        </pc:sldMkLst>
      </pc:sldChg>
      <pc:sldChg chg="addSp modSp new mod modNotesTx">
        <pc:chgData name="Andjelija Djordjevic" userId="bb2f1b5422324d47" providerId="LiveId" clId="{43C449B8-C596-45F2-9A77-02CA47053D3C}" dt="2024-02-29T09:10:59.986" v="1694" actId="1038"/>
        <pc:sldMkLst>
          <pc:docMk/>
          <pc:sldMk cId="2187005636" sldId="339"/>
        </pc:sldMkLst>
        <pc:spChg chg="mod">
          <ac:chgData name="Andjelija Djordjevic" userId="bb2f1b5422324d47" providerId="LiveId" clId="{43C449B8-C596-45F2-9A77-02CA47053D3C}" dt="2024-02-28T06:36:45.848" v="1073"/>
          <ac:spMkLst>
            <pc:docMk/>
            <pc:sldMk cId="2187005636" sldId="339"/>
            <ac:spMk id="2" creationId="{3DDA6188-6CE7-BD15-1531-35194823B3EA}"/>
          </ac:spMkLst>
        </pc:spChg>
        <pc:spChg chg="mod">
          <ac:chgData name="Andjelija Djordjevic" userId="bb2f1b5422324d47" providerId="LiveId" clId="{43C449B8-C596-45F2-9A77-02CA47053D3C}" dt="2024-02-28T06:40:48.547" v="1127" actId="255"/>
          <ac:spMkLst>
            <pc:docMk/>
            <pc:sldMk cId="2187005636" sldId="339"/>
            <ac:spMk id="3" creationId="{E1E84C67-B490-12D2-BE65-17F20061E117}"/>
          </ac:spMkLst>
        </pc:spChg>
        <pc:picChg chg="add mod">
          <ac:chgData name="Andjelija Djordjevic" userId="bb2f1b5422324d47" providerId="LiveId" clId="{43C449B8-C596-45F2-9A77-02CA47053D3C}" dt="2024-02-28T06:40:36.554" v="1126" actId="1076"/>
          <ac:picMkLst>
            <pc:docMk/>
            <pc:sldMk cId="2187005636" sldId="339"/>
            <ac:picMk id="4" creationId="{B17A00AD-0A63-789B-640F-9513689F99D4}"/>
          </ac:picMkLst>
        </pc:picChg>
        <pc:picChg chg="add mod">
          <ac:chgData name="Andjelija Djordjevic" userId="bb2f1b5422324d47" providerId="LiveId" clId="{43C449B8-C596-45F2-9A77-02CA47053D3C}" dt="2024-02-29T09:10:59.986" v="1694" actId="1038"/>
          <ac:picMkLst>
            <pc:docMk/>
            <pc:sldMk cId="2187005636" sldId="339"/>
            <ac:picMk id="6" creationId="{585C3507-FE8B-F5C2-871B-D0A4E248EE67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6:54:57.084" v="1261" actId="113"/>
        <pc:sldMkLst>
          <pc:docMk/>
          <pc:sldMk cId="3318067563" sldId="340"/>
        </pc:sldMkLst>
        <pc:spChg chg="add mod">
          <ac:chgData name="Andjelija Djordjevic" userId="bb2f1b5422324d47" providerId="LiveId" clId="{43C449B8-C596-45F2-9A77-02CA47053D3C}" dt="2024-02-28T06:47:04.118" v="1172" actId="20577"/>
          <ac:spMkLst>
            <pc:docMk/>
            <pc:sldMk cId="3318067563" sldId="340"/>
            <ac:spMk id="3" creationId="{55654221-8F37-231B-540E-9BD84518F775}"/>
          </ac:spMkLst>
        </pc:spChg>
      </pc:sldChg>
      <pc:sldChg chg="addSp modSp new del mod setBg">
        <pc:chgData name="Andjelija Djordjevic" userId="bb2f1b5422324d47" providerId="LiveId" clId="{43C449B8-C596-45F2-9A77-02CA47053D3C}" dt="2024-02-28T06:50:58.843" v="1206" actId="47"/>
        <pc:sldMkLst>
          <pc:docMk/>
          <pc:sldMk cId="17552368" sldId="341"/>
        </pc:sldMkLst>
        <pc:spChg chg="add mod">
          <ac:chgData name="Andjelija Djordjevic" userId="bb2f1b5422324d47" providerId="LiveId" clId="{43C449B8-C596-45F2-9A77-02CA47053D3C}" dt="2024-02-28T06:50:31.821" v="1203" actId="2085"/>
          <ac:spMkLst>
            <pc:docMk/>
            <pc:sldMk cId="17552368" sldId="341"/>
            <ac:spMk id="4" creationId="{3BBF7CE9-499C-B4DA-C183-EB3DDC2EB89D}"/>
          </ac:spMkLst>
        </pc:spChg>
        <pc:picChg chg="add mod">
          <ac:chgData name="Andjelija Djordjevic" userId="bb2f1b5422324d47" providerId="LiveId" clId="{43C449B8-C596-45F2-9A77-02CA47053D3C}" dt="2024-02-28T06:48:48.152" v="1180" actId="26606"/>
          <ac:picMkLst>
            <pc:docMk/>
            <pc:sldMk cId="17552368" sldId="341"/>
            <ac:picMk id="3" creationId="{0E4625F7-3EC9-2D27-4198-FA4D9C991C4D}"/>
          </ac:picMkLst>
        </pc:picChg>
      </pc:sldChg>
      <pc:sldChg chg="addSp modSp new mod setBg">
        <pc:chgData name="Andjelija Djordjevic" userId="bb2f1b5422324d47" providerId="LiveId" clId="{43C449B8-C596-45F2-9A77-02CA47053D3C}" dt="2024-02-28T06:51:30.388" v="1210" actId="1076"/>
        <pc:sldMkLst>
          <pc:docMk/>
          <pc:sldMk cId="352069880" sldId="342"/>
        </pc:sldMkLst>
        <pc:spChg chg="add">
          <ac:chgData name="Andjelija Djordjevic" userId="bb2f1b5422324d47" providerId="LiveId" clId="{43C449B8-C596-45F2-9A77-02CA47053D3C}" dt="2024-02-28T06:51:19.995" v="1207" actId="26606"/>
          <ac:spMkLst>
            <pc:docMk/>
            <pc:sldMk cId="352069880" sldId="342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6:51:19.995" v="1207" actId="26606"/>
          <ac:spMkLst>
            <pc:docMk/>
            <pc:sldMk cId="352069880" sldId="342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6:51:30.388" v="1210" actId="1076"/>
          <ac:picMkLst>
            <pc:docMk/>
            <pc:sldMk cId="352069880" sldId="342"/>
            <ac:picMk id="3" creationId="{1993C326-69C6-469B-BB0C-1DF36DB21E5A}"/>
          </ac:picMkLst>
        </pc:picChg>
      </pc:sldChg>
      <pc:sldChg chg="modSp new mod modNotesTx">
        <pc:chgData name="Andjelija Djordjevic" userId="bb2f1b5422324d47" providerId="LiveId" clId="{43C449B8-C596-45F2-9A77-02CA47053D3C}" dt="2024-02-28T06:58:13.394" v="1333" actId="20577"/>
        <pc:sldMkLst>
          <pc:docMk/>
          <pc:sldMk cId="720869126" sldId="343"/>
        </pc:sldMkLst>
        <pc:spChg chg="mod">
          <ac:chgData name="Andjelija Djordjevic" userId="bb2f1b5422324d47" providerId="LiveId" clId="{43C449B8-C596-45F2-9A77-02CA47053D3C}" dt="2024-02-28T06:51:55.272" v="1223" actId="114"/>
          <ac:spMkLst>
            <pc:docMk/>
            <pc:sldMk cId="720869126" sldId="343"/>
            <ac:spMk id="2" creationId="{39DB9C83-83C3-C2A0-1162-1A5F88CF22C9}"/>
          </ac:spMkLst>
        </pc:spChg>
        <pc:spChg chg="mod">
          <ac:chgData name="Andjelija Djordjevic" userId="bb2f1b5422324d47" providerId="LiveId" clId="{43C449B8-C596-45F2-9A77-02CA47053D3C}" dt="2024-02-28T06:58:03.597" v="1332" actId="255"/>
          <ac:spMkLst>
            <pc:docMk/>
            <pc:sldMk cId="720869126" sldId="343"/>
            <ac:spMk id="3" creationId="{5509FD6E-103F-A772-A788-43823A80E944}"/>
          </ac:spMkLst>
        </pc:spChg>
      </pc:sldChg>
      <pc:sldChg chg="addSp modSp new mod setBg modNotesTx">
        <pc:chgData name="Andjelija Djordjevic" userId="bb2f1b5422324d47" providerId="LiveId" clId="{43C449B8-C596-45F2-9A77-02CA47053D3C}" dt="2024-02-28T06:53:49.983" v="1260"/>
        <pc:sldMkLst>
          <pc:docMk/>
          <pc:sldMk cId="4167584274" sldId="344"/>
        </pc:sldMkLst>
        <pc:spChg chg="add">
          <ac:chgData name="Andjelija Djordjevic" userId="bb2f1b5422324d47" providerId="LiveId" clId="{43C449B8-C596-45F2-9A77-02CA47053D3C}" dt="2024-02-28T06:53:24.051" v="1257" actId="26606"/>
          <ac:spMkLst>
            <pc:docMk/>
            <pc:sldMk cId="4167584274" sldId="344"/>
            <ac:spMk id="10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6:53:24.051" v="1257" actId="26606"/>
          <ac:spMkLst>
            <pc:docMk/>
            <pc:sldMk cId="4167584274" sldId="344"/>
            <ac:spMk id="12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6:53:24.051" v="1257" actId="26606"/>
          <ac:picMkLst>
            <pc:docMk/>
            <pc:sldMk cId="4167584274" sldId="344"/>
            <ac:picMk id="5" creationId="{27F0BD4F-38A4-F100-27D0-09394CD593C0}"/>
          </ac:picMkLst>
        </pc:picChg>
      </pc:sldChg>
      <pc:sldChg chg="addSp modSp new del mod setBg">
        <pc:chgData name="Andjelija Djordjevic" userId="bb2f1b5422324d47" providerId="LiveId" clId="{43C449B8-C596-45F2-9A77-02CA47053D3C}" dt="2024-02-28T07:00:22.983" v="1367" actId="47"/>
        <pc:sldMkLst>
          <pc:docMk/>
          <pc:sldMk cId="2241868818" sldId="345"/>
        </pc:sldMkLst>
        <pc:spChg chg="add mod">
          <ac:chgData name="Andjelija Djordjevic" userId="bb2f1b5422324d47" providerId="LiveId" clId="{43C449B8-C596-45F2-9A77-02CA47053D3C}" dt="2024-02-28T06:59:55.251" v="1364" actId="120"/>
          <ac:spMkLst>
            <pc:docMk/>
            <pc:sldMk cId="2241868818" sldId="345"/>
            <ac:spMk id="4" creationId="{01D39251-9857-3A0F-3E5B-8CE7C70A08DF}"/>
          </ac:spMkLst>
        </pc:spChg>
        <pc:picChg chg="add mod">
          <ac:chgData name="Andjelija Djordjevic" userId="bb2f1b5422324d47" providerId="LiveId" clId="{43C449B8-C596-45F2-9A77-02CA47053D3C}" dt="2024-02-28T06:58:47.819" v="1336" actId="26606"/>
          <ac:picMkLst>
            <pc:docMk/>
            <pc:sldMk cId="2241868818" sldId="345"/>
            <ac:picMk id="3" creationId="{2F9058E1-648E-C4D4-824A-1431A9A018AE}"/>
          </ac:picMkLst>
        </pc:picChg>
      </pc:sldChg>
      <pc:sldChg chg="addSp delSp modSp new del mod setBg">
        <pc:chgData name="Andjelija Djordjevic" userId="bb2f1b5422324d47" providerId="LiveId" clId="{43C449B8-C596-45F2-9A77-02CA47053D3C}" dt="2024-02-28T09:08:04.850" v="1597" actId="47"/>
        <pc:sldMkLst>
          <pc:docMk/>
          <pc:sldMk cId="94671022" sldId="346"/>
        </pc:sldMkLst>
        <pc:spChg chg="add">
          <ac:chgData name="Andjelija Djordjevic" userId="bb2f1b5422324d47" providerId="LiveId" clId="{43C449B8-C596-45F2-9A77-02CA47053D3C}" dt="2024-02-28T07:00:25.939" v="1368" actId="26606"/>
          <ac:spMkLst>
            <pc:docMk/>
            <pc:sldMk cId="94671022" sldId="346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0:25.939" v="1368" actId="26606"/>
          <ac:spMkLst>
            <pc:docMk/>
            <pc:sldMk cId="94671022" sldId="346"/>
            <ac:spMk id="10" creationId="{52CAFF06-4D3A-42A5-8614-B1FA47EA0F6D}"/>
          </ac:spMkLst>
        </pc:spChg>
        <pc:spChg chg="add mod">
          <ac:chgData name="Andjelija Djordjevic" userId="bb2f1b5422324d47" providerId="LiveId" clId="{43C449B8-C596-45F2-9A77-02CA47053D3C}" dt="2024-02-28T09:06:43.492" v="1579" actId="1076"/>
          <ac:spMkLst>
            <pc:docMk/>
            <pc:sldMk cId="94671022" sldId="346"/>
            <ac:spMk id="14" creationId="{B1D617CD-F742-9016-F9C6-1425FE8661B3}"/>
          </ac:spMkLst>
        </pc:spChg>
        <pc:picChg chg="add mod">
          <ac:chgData name="Andjelija Djordjevic" userId="bb2f1b5422324d47" providerId="LiveId" clId="{43C449B8-C596-45F2-9A77-02CA47053D3C}" dt="2024-02-28T07:00:36.009" v="1369" actId="27614"/>
          <ac:picMkLst>
            <pc:docMk/>
            <pc:sldMk cId="94671022" sldId="346"/>
            <ac:picMk id="3" creationId="{DD53F1D4-5043-5ED4-4EA7-90B1751F56D4}"/>
          </ac:picMkLst>
        </pc:picChg>
        <pc:picChg chg="add mod">
          <ac:chgData name="Andjelija Djordjevic" userId="bb2f1b5422324d47" providerId="LiveId" clId="{43C449B8-C596-45F2-9A77-02CA47053D3C}" dt="2024-02-28T09:05:41.763" v="1564" actId="1076"/>
          <ac:picMkLst>
            <pc:docMk/>
            <pc:sldMk cId="94671022" sldId="346"/>
            <ac:picMk id="11" creationId="{7D2FD1AC-E71A-4B13-B82B-0BCB703A2633}"/>
          </ac:picMkLst>
        </pc:picChg>
        <pc:picChg chg="add mod">
          <ac:chgData name="Andjelija Djordjevic" userId="bb2f1b5422324d47" providerId="LiveId" clId="{43C449B8-C596-45F2-9A77-02CA47053D3C}" dt="2024-02-28T09:06:13.930" v="1571" actId="1037"/>
          <ac:picMkLst>
            <pc:docMk/>
            <pc:sldMk cId="94671022" sldId="346"/>
            <ac:picMk id="13" creationId="{FB75D4B7-0B2C-8313-E057-8D0622D39994}"/>
          </ac:picMkLst>
        </pc:picChg>
        <pc:cxnChg chg="add del mod">
          <ac:chgData name="Andjelija Djordjevic" userId="bb2f1b5422324d47" providerId="LiveId" clId="{43C449B8-C596-45F2-9A77-02CA47053D3C}" dt="2024-02-28T09:03:49.684" v="1554" actId="478"/>
          <ac:cxnSpMkLst>
            <pc:docMk/>
            <pc:sldMk cId="94671022" sldId="346"/>
            <ac:cxnSpMk id="5" creationId="{6EA12407-22BB-EE20-4D48-892DAA85A5EE}"/>
          </ac:cxnSpMkLst>
        </pc:cxnChg>
        <pc:cxnChg chg="add del mod">
          <ac:chgData name="Andjelija Djordjevic" userId="bb2f1b5422324d47" providerId="LiveId" clId="{43C449B8-C596-45F2-9A77-02CA47053D3C}" dt="2024-02-28T09:04:39.336" v="1559" actId="478"/>
          <ac:cxnSpMkLst>
            <pc:docMk/>
            <pc:sldMk cId="94671022" sldId="346"/>
            <ac:cxnSpMk id="7" creationId="{BE7469F8-D8ED-69AC-0921-6C50494734BA}"/>
          </ac:cxnSpMkLst>
        </pc:cxnChg>
      </pc:sldChg>
      <pc:sldChg chg="addSp delSp modSp new mod">
        <pc:chgData name="Andjelija Djordjevic" userId="bb2f1b5422324d47" providerId="LiveId" clId="{43C449B8-C596-45F2-9A77-02CA47053D3C}" dt="2024-02-28T07:03:25.349" v="1392" actId="1076"/>
        <pc:sldMkLst>
          <pc:docMk/>
          <pc:sldMk cId="76432737" sldId="347"/>
        </pc:sldMkLst>
        <pc:picChg chg="add mod">
          <ac:chgData name="Andjelija Djordjevic" userId="bb2f1b5422324d47" providerId="LiveId" clId="{43C449B8-C596-45F2-9A77-02CA47053D3C}" dt="2024-02-28T07:03:25.349" v="1392" actId="1076"/>
          <ac:picMkLst>
            <pc:docMk/>
            <pc:sldMk cId="76432737" sldId="347"/>
            <ac:picMk id="3" creationId="{93F7F9D8-8EAB-164D-3AEE-031DC84B9ACD}"/>
          </ac:picMkLst>
        </pc:picChg>
        <pc:picChg chg="add del mod">
          <ac:chgData name="Andjelija Djordjevic" userId="bb2f1b5422324d47" providerId="LiveId" clId="{43C449B8-C596-45F2-9A77-02CA47053D3C}" dt="2024-02-28T07:02:22.352" v="1376" actId="21"/>
          <ac:picMkLst>
            <pc:docMk/>
            <pc:sldMk cId="76432737" sldId="347"/>
            <ac:picMk id="5" creationId="{F8F43096-5054-BDF3-77FE-7DD51738DDA6}"/>
          </ac:picMkLst>
        </pc:picChg>
      </pc:sldChg>
      <pc:sldChg chg="addSp delSp modSp new mod modNotesTx">
        <pc:chgData name="Andjelija Djordjevic" userId="bb2f1b5422324d47" providerId="LiveId" clId="{43C449B8-C596-45F2-9A77-02CA47053D3C}" dt="2024-02-28T07:04:11.451" v="1394" actId="113"/>
        <pc:sldMkLst>
          <pc:docMk/>
          <pc:sldMk cId="760608949" sldId="348"/>
        </pc:sldMkLst>
        <pc:picChg chg="add del mod">
          <ac:chgData name="Andjelija Djordjevic" userId="bb2f1b5422324d47" providerId="LiveId" clId="{43C449B8-C596-45F2-9A77-02CA47053D3C}" dt="2024-02-28T07:02:58.478" v="1384" actId="478"/>
          <ac:picMkLst>
            <pc:docMk/>
            <pc:sldMk cId="760608949" sldId="348"/>
            <ac:picMk id="3" creationId="{07D89E5C-FCC0-2327-4FF4-BC9D358D57DC}"/>
          </ac:picMkLst>
        </pc:picChg>
        <pc:picChg chg="add mod">
          <ac:chgData name="Andjelija Djordjevic" userId="bb2f1b5422324d47" providerId="LiveId" clId="{43C449B8-C596-45F2-9A77-02CA47053D3C}" dt="2024-02-28T07:02:43.296" v="1382" actId="1076"/>
          <ac:picMkLst>
            <pc:docMk/>
            <pc:sldMk cId="760608949" sldId="348"/>
            <ac:picMk id="5" creationId="{F8F43096-5054-BDF3-77FE-7DD51738DDA6}"/>
          </ac:picMkLst>
        </pc:picChg>
        <pc:picChg chg="add mod">
          <ac:chgData name="Andjelija Djordjevic" userId="bb2f1b5422324d47" providerId="LiveId" clId="{43C449B8-C596-45F2-9A77-02CA47053D3C}" dt="2024-02-28T07:03:15.464" v="1389" actId="1076"/>
          <ac:picMkLst>
            <pc:docMk/>
            <pc:sldMk cId="760608949" sldId="348"/>
            <ac:picMk id="6" creationId="{C2F7E82F-7CE0-445F-C9F1-3C702D8C938F}"/>
          </ac:picMkLst>
        </pc:picChg>
      </pc:sldChg>
      <pc:sldChg chg="addSp delSp modSp new mod setBg">
        <pc:chgData name="Andjelija Djordjevic" userId="bb2f1b5422324d47" providerId="LiveId" clId="{43C449B8-C596-45F2-9A77-02CA47053D3C}" dt="2024-02-28T10:04:36.621" v="1627" actId="20577"/>
        <pc:sldMkLst>
          <pc:docMk/>
          <pc:sldMk cId="1434694200" sldId="349"/>
        </pc:sldMkLst>
        <pc:spChg chg="add del mod">
          <ac:chgData name="Andjelija Djordjevic" userId="bb2f1b5422324d47" providerId="LiveId" clId="{43C449B8-C596-45F2-9A77-02CA47053D3C}" dt="2024-02-28T07:04:34.614" v="1399" actId="478"/>
          <ac:spMkLst>
            <pc:docMk/>
            <pc:sldMk cId="1434694200" sldId="349"/>
            <ac:spMk id="3" creationId="{0008C31E-D915-EE49-52B3-877B00DBA7D9}"/>
          </ac:spMkLst>
        </pc:spChg>
        <pc:spChg chg="add mod">
          <ac:chgData name="Andjelija Djordjevic" userId="bb2f1b5422324d47" providerId="LiveId" clId="{43C449B8-C596-45F2-9A77-02CA47053D3C}" dt="2024-02-28T10:04:36.621" v="1627" actId="20577"/>
          <ac:spMkLst>
            <pc:docMk/>
            <pc:sldMk cId="1434694200" sldId="349"/>
            <ac:spMk id="7" creationId="{71DA3C97-BB25-F0E6-5F0D-32222D38DAFB}"/>
          </ac:spMkLst>
        </pc:spChg>
        <pc:spChg chg="add">
          <ac:chgData name="Andjelija Djordjevic" userId="bb2f1b5422324d47" providerId="LiveId" clId="{43C449B8-C596-45F2-9A77-02CA47053D3C}" dt="2024-02-28T07:04:48.711" v="1401" actId="26606"/>
          <ac:spMkLst>
            <pc:docMk/>
            <pc:sldMk cId="1434694200" sldId="349"/>
            <ac:spMk id="10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4:48.711" v="1401" actId="26606"/>
          <ac:spMkLst>
            <pc:docMk/>
            <pc:sldMk cId="1434694200" sldId="349"/>
            <ac:spMk id="12" creationId="{52CAFF06-4D3A-42A5-8614-B1FA47EA0F6D}"/>
          </ac:spMkLst>
        </pc:spChg>
        <pc:picChg chg="add del mod">
          <ac:chgData name="Andjelija Djordjevic" userId="bb2f1b5422324d47" providerId="LiveId" clId="{43C449B8-C596-45F2-9A77-02CA47053D3C}" dt="2024-02-28T10:01:52.010" v="1604" actId="478"/>
          <ac:picMkLst>
            <pc:docMk/>
            <pc:sldMk cId="1434694200" sldId="349"/>
            <ac:picMk id="5" creationId="{E3664E27-E47D-30D6-8617-5C280B314FAD}"/>
          </ac:picMkLst>
        </pc:picChg>
      </pc:sldChg>
      <pc:sldChg chg="addSp modSp new mod">
        <pc:chgData name="Andjelija Djordjevic" userId="bb2f1b5422324d47" providerId="LiveId" clId="{43C449B8-C596-45F2-9A77-02CA47053D3C}" dt="2024-02-28T07:05:57.004" v="1421" actId="20577"/>
        <pc:sldMkLst>
          <pc:docMk/>
          <pc:sldMk cId="373728303" sldId="350"/>
        </pc:sldMkLst>
        <pc:spChg chg="add mod">
          <ac:chgData name="Andjelija Djordjevic" userId="bb2f1b5422324d47" providerId="LiveId" clId="{43C449B8-C596-45F2-9A77-02CA47053D3C}" dt="2024-02-28T07:05:57.004" v="1421" actId="20577"/>
          <ac:spMkLst>
            <pc:docMk/>
            <pc:sldMk cId="373728303" sldId="350"/>
            <ac:spMk id="3" creationId="{83A0E4E3-F651-2E50-998E-1B56BEB11CD9}"/>
          </ac:spMkLst>
        </pc:spChg>
      </pc:sldChg>
      <pc:sldChg chg="modSp new mod">
        <pc:chgData name="Andjelija Djordjevic" userId="bb2f1b5422324d47" providerId="LiveId" clId="{43C449B8-C596-45F2-9A77-02CA47053D3C}" dt="2024-02-28T07:09:26.664" v="1488" actId="20577"/>
        <pc:sldMkLst>
          <pc:docMk/>
          <pc:sldMk cId="1582598861" sldId="351"/>
        </pc:sldMkLst>
        <pc:spChg chg="mod">
          <ac:chgData name="Andjelija Djordjevic" userId="bb2f1b5422324d47" providerId="LiveId" clId="{43C449B8-C596-45F2-9A77-02CA47053D3C}" dt="2024-02-28T07:07:42.874" v="1445" actId="20577"/>
          <ac:spMkLst>
            <pc:docMk/>
            <pc:sldMk cId="1582598861" sldId="351"/>
            <ac:spMk id="2" creationId="{68A99D0E-6B95-15B9-4E0E-B33598DEB195}"/>
          </ac:spMkLst>
        </pc:spChg>
        <pc:spChg chg="mod">
          <ac:chgData name="Andjelija Djordjevic" userId="bb2f1b5422324d47" providerId="LiveId" clId="{43C449B8-C596-45F2-9A77-02CA47053D3C}" dt="2024-02-28T07:09:26.664" v="1488" actId="20577"/>
          <ac:spMkLst>
            <pc:docMk/>
            <pc:sldMk cId="1582598861" sldId="351"/>
            <ac:spMk id="3" creationId="{6BF18CC0-CD6E-03E6-79E7-9C9852B3F67F}"/>
          </ac:spMkLst>
        </pc:spChg>
      </pc:sldChg>
      <pc:sldChg chg="addSp modSp new mod setBg">
        <pc:chgData name="Andjelija Djordjevic" userId="bb2f1b5422324d47" providerId="LiveId" clId="{43C449B8-C596-45F2-9A77-02CA47053D3C}" dt="2024-02-28T07:09:34.126" v="1491" actId="26606"/>
        <pc:sldMkLst>
          <pc:docMk/>
          <pc:sldMk cId="2537027753" sldId="352"/>
        </pc:sldMkLst>
        <pc:spChg chg="add">
          <ac:chgData name="Andjelija Djordjevic" userId="bb2f1b5422324d47" providerId="LiveId" clId="{43C449B8-C596-45F2-9A77-02CA47053D3C}" dt="2024-02-28T07:09:34.126" v="1491" actId="26606"/>
          <ac:spMkLst>
            <pc:docMk/>
            <pc:sldMk cId="2537027753" sldId="352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09:34.126" v="1491" actId="26606"/>
          <ac:spMkLst>
            <pc:docMk/>
            <pc:sldMk cId="2537027753" sldId="352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7:09:34.126" v="1491" actId="26606"/>
          <ac:picMkLst>
            <pc:docMk/>
            <pc:sldMk cId="2537027753" sldId="352"/>
            <ac:picMk id="3" creationId="{91E290E8-82C9-A748-5B48-7F491BFC50BC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7:12:09.436" v="1498" actId="20577"/>
        <pc:sldMkLst>
          <pc:docMk/>
          <pc:sldMk cId="1987323728" sldId="353"/>
        </pc:sldMkLst>
        <pc:picChg chg="add mod">
          <ac:chgData name="Andjelija Djordjevic" userId="bb2f1b5422324d47" providerId="LiveId" clId="{43C449B8-C596-45F2-9A77-02CA47053D3C}" dt="2024-02-28T07:10:45.053" v="1494" actId="1076"/>
          <ac:picMkLst>
            <pc:docMk/>
            <pc:sldMk cId="1987323728" sldId="353"/>
            <ac:picMk id="3" creationId="{1723735D-459A-8795-BA2C-01AF388969FD}"/>
          </ac:picMkLst>
        </pc:picChg>
        <pc:picChg chg="add mod">
          <ac:chgData name="Andjelija Djordjevic" userId="bb2f1b5422324d47" providerId="LiveId" clId="{43C449B8-C596-45F2-9A77-02CA47053D3C}" dt="2024-02-28T07:11:05.561" v="1496" actId="1076"/>
          <ac:picMkLst>
            <pc:docMk/>
            <pc:sldMk cId="1987323728" sldId="353"/>
            <ac:picMk id="5" creationId="{6FF2DB01-CAAF-66FB-5ABE-E5E8F9D5EB43}"/>
          </ac:picMkLst>
        </pc:picChg>
      </pc:sldChg>
      <pc:sldChg chg="addSp modSp new mod setBg modNotesTx">
        <pc:chgData name="Andjelija Djordjevic" userId="bb2f1b5422324d47" providerId="LiveId" clId="{43C449B8-C596-45F2-9A77-02CA47053D3C}" dt="2024-02-28T07:12:37.225" v="1506"/>
        <pc:sldMkLst>
          <pc:docMk/>
          <pc:sldMk cId="2998185897" sldId="354"/>
        </pc:sldMkLst>
        <pc:spChg chg="add">
          <ac:chgData name="Andjelija Djordjevic" userId="bb2f1b5422324d47" providerId="LiveId" clId="{43C449B8-C596-45F2-9A77-02CA47053D3C}" dt="2024-02-28T07:12:14.983" v="1501" actId="26606"/>
          <ac:spMkLst>
            <pc:docMk/>
            <pc:sldMk cId="2998185897" sldId="354"/>
            <ac:spMk id="8" creationId="{C61657BD-3333-446A-A16A-CBDC77C8E559}"/>
          </ac:spMkLst>
        </pc:spChg>
        <pc:spChg chg="add">
          <ac:chgData name="Andjelija Djordjevic" userId="bb2f1b5422324d47" providerId="LiveId" clId="{43C449B8-C596-45F2-9A77-02CA47053D3C}" dt="2024-02-28T07:12:14.983" v="1501" actId="26606"/>
          <ac:spMkLst>
            <pc:docMk/>
            <pc:sldMk cId="2998185897" sldId="354"/>
            <ac:spMk id="10" creationId="{52CAFF06-4D3A-42A5-8614-B1FA47EA0F6D}"/>
          </ac:spMkLst>
        </pc:spChg>
        <pc:picChg chg="add mod">
          <ac:chgData name="Andjelija Djordjevic" userId="bb2f1b5422324d47" providerId="LiveId" clId="{43C449B8-C596-45F2-9A77-02CA47053D3C}" dt="2024-02-28T07:12:24.514" v="1503" actId="27614"/>
          <ac:picMkLst>
            <pc:docMk/>
            <pc:sldMk cId="2998185897" sldId="354"/>
            <ac:picMk id="3" creationId="{5E0874E2-E545-673B-631F-8DBA097A6814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7:13:40.382" v="1514"/>
        <pc:sldMkLst>
          <pc:docMk/>
          <pc:sldMk cId="269547590" sldId="355"/>
        </pc:sldMkLst>
        <pc:picChg chg="add mod">
          <ac:chgData name="Andjelija Djordjevic" userId="bb2f1b5422324d47" providerId="LiveId" clId="{43C449B8-C596-45F2-9A77-02CA47053D3C}" dt="2024-02-28T07:13:12.965" v="1512" actId="1076"/>
          <ac:picMkLst>
            <pc:docMk/>
            <pc:sldMk cId="269547590" sldId="355"/>
            <ac:picMk id="3" creationId="{D7592293-C8EA-6F98-9964-0C67D03BFF02}"/>
          </ac:picMkLst>
        </pc:picChg>
        <pc:picChg chg="add mod">
          <ac:chgData name="Andjelija Djordjevic" userId="bb2f1b5422324d47" providerId="LiveId" clId="{43C449B8-C596-45F2-9A77-02CA47053D3C}" dt="2024-02-28T07:13:17.865" v="1513" actId="1076"/>
          <ac:picMkLst>
            <pc:docMk/>
            <pc:sldMk cId="269547590" sldId="355"/>
            <ac:picMk id="5" creationId="{C0D030CC-028D-0DF8-01BB-EFB4F5FD560A}"/>
          </ac:picMkLst>
        </pc:picChg>
      </pc:sldChg>
      <pc:sldChg chg="addSp modSp new mod modNotesTx">
        <pc:chgData name="Andjelija Djordjevic" userId="bb2f1b5422324d47" providerId="LiveId" clId="{43C449B8-C596-45F2-9A77-02CA47053D3C}" dt="2024-02-28T09:52:13.878" v="1603" actId="1076"/>
        <pc:sldMkLst>
          <pc:docMk/>
          <pc:sldMk cId="1613742603" sldId="356"/>
        </pc:sldMkLst>
        <pc:spChg chg="add mod">
          <ac:chgData name="Andjelija Djordjevic" userId="bb2f1b5422324d47" providerId="LiveId" clId="{43C449B8-C596-45F2-9A77-02CA47053D3C}" dt="2024-02-28T09:52:13.878" v="1603" actId="1076"/>
          <ac:spMkLst>
            <pc:docMk/>
            <pc:sldMk cId="1613742603" sldId="356"/>
            <ac:spMk id="3" creationId="{7838DDBD-E888-E380-1F4D-4F30F55DF7AE}"/>
          </ac:spMkLst>
        </pc:spChg>
      </pc:sldChg>
      <pc:sldChg chg="addSp new del mod">
        <pc:chgData name="Andjelija Djordjevic" userId="bb2f1b5422324d47" providerId="LiveId" clId="{43C449B8-C596-45F2-9A77-02CA47053D3C}" dt="2024-02-28T09:08:01.637" v="1596" actId="47"/>
        <pc:sldMkLst>
          <pc:docMk/>
          <pc:sldMk cId="3826780761" sldId="357"/>
        </pc:sldMkLst>
        <pc:picChg chg="add">
          <ac:chgData name="Andjelija Djordjevic" userId="bb2f1b5422324d47" providerId="LiveId" clId="{43C449B8-C596-45F2-9A77-02CA47053D3C}" dt="2024-02-28T09:07:10.759" v="1581" actId="22"/>
          <ac:picMkLst>
            <pc:docMk/>
            <pc:sldMk cId="3826780761" sldId="357"/>
            <ac:picMk id="3" creationId="{EAD64589-061E-46AD-DC7C-1A68B9C7C2D8}"/>
          </ac:picMkLst>
        </pc:picChg>
      </pc:sldChg>
      <pc:sldChg chg="addSp delSp modSp add mod">
        <pc:chgData name="Andjelija Djordjevic" userId="bb2f1b5422324d47" providerId="LiveId" clId="{43C449B8-C596-45F2-9A77-02CA47053D3C}" dt="2024-02-28T09:07:57.491" v="1595" actId="1076"/>
        <pc:sldMkLst>
          <pc:docMk/>
          <pc:sldMk cId="298538198" sldId="358"/>
        </pc:sldMkLst>
        <pc:spChg chg="del">
          <ac:chgData name="Andjelija Djordjevic" userId="bb2f1b5422324d47" providerId="LiveId" clId="{43C449B8-C596-45F2-9A77-02CA47053D3C}" dt="2024-02-28T09:07:44.254" v="1590" actId="478"/>
          <ac:spMkLst>
            <pc:docMk/>
            <pc:sldMk cId="298538198" sldId="358"/>
            <ac:spMk id="14" creationId="{B1D617CD-F742-9016-F9C6-1425FE8661B3}"/>
          </ac:spMkLst>
        </pc:spChg>
        <pc:picChg chg="add mod">
          <ac:chgData name="Andjelija Djordjevic" userId="bb2f1b5422324d47" providerId="LiveId" clId="{43C449B8-C596-45F2-9A77-02CA47053D3C}" dt="2024-02-28T09:07:57.491" v="1595" actId="1076"/>
          <ac:picMkLst>
            <pc:docMk/>
            <pc:sldMk cId="298538198" sldId="358"/>
            <ac:picMk id="2" creationId="{109C4566-2C85-1341-3390-819881025660}"/>
          </ac:picMkLst>
        </pc:picChg>
        <pc:picChg chg="del">
          <ac:chgData name="Andjelija Djordjevic" userId="bb2f1b5422324d47" providerId="LiveId" clId="{43C449B8-C596-45F2-9A77-02CA47053D3C}" dt="2024-02-28T09:07:41.552" v="1589" actId="478"/>
          <ac:picMkLst>
            <pc:docMk/>
            <pc:sldMk cId="298538198" sldId="358"/>
            <ac:picMk id="3" creationId="{DD53F1D4-5043-5ED4-4EA7-90B1751F56D4}"/>
          </ac:picMkLst>
        </pc:picChg>
        <pc:picChg chg="del">
          <ac:chgData name="Andjelija Djordjevic" userId="bb2f1b5422324d47" providerId="LiveId" clId="{43C449B8-C596-45F2-9A77-02CA47053D3C}" dt="2024-02-28T09:07:44.254" v="1590" actId="478"/>
          <ac:picMkLst>
            <pc:docMk/>
            <pc:sldMk cId="298538198" sldId="358"/>
            <ac:picMk id="11" creationId="{7D2FD1AC-E71A-4B13-B82B-0BCB703A2633}"/>
          </ac:picMkLst>
        </pc:picChg>
        <pc:picChg chg="del">
          <ac:chgData name="Andjelija Djordjevic" userId="bb2f1b5422324d47" providerId="LiveId" clId="{43C449B8-C596-45F2-9A77-02CA47053D3C}" dt="2024-02-28T09:07:44.254" v="1590" actId="478"/>
          <ac:picMkLst>
            <pc:docMk/>
            <pc:sldMk cId="298538198" sldId="358"/>
            <ac:picMk id="13" creationId="{FB75D4B7-0B2C-8313-E057-8D0622D39994}"/>
          </ac:picMkLst>
        </pc:picChg>
      </pc:sldChg>
      <pc:sldChg chg="delSp add del setBg delDesignElem">
        <pc:chgData name="Andjelija Djordjevic" userId="bb2f1b5422324d47" providerId="LiveId" clId="{43C449B8-C596-45F2-9A77-02CA47053D3C}" dt="2024-02-28T09:07:35.496" v="1584" actId="47"/>
        <pc:sldMkLst>
          <pc:docMk/>
          <pc:sldMk cId="3670088289" sldId="358"/>
        </pc:sldMkLst>
        <pc:spChg chg="del">
          <ac:chgData name="Andjelija Djordjevic" userId="bb2f1b5422324d47" providerId="LiveId" clId="{43C449B8-C596-45F2-9A77-02CA47053D3C}" dt="2024-02-28T09:07:26.656" v="1583"/>
          <ac:spMkLst>
            <pc:docMk/>
            <pc:sldMk cId="3670088289" sldId="358"/>
            <ac:spMk id="8" creationId="{C61657BD-3333-446A-A16A-CBDC77C8E559}"/>
          </ac:spMkLst>
        </pc:spChg>
        <pc:spChg chg="del">
          <ac:chgData name="Andjelija Djordjevic" userId="bb2f1b5422324d47" providerId="LiveId" clId="{43C449B8-C596-45F2-9A77-02CA47053D3C}" dt="2024-02-28T09:07:26.656" v="1583"/>
          <ac:spMkLst>
            <pc:docMk/>
            <pc:sldMk cId="3670088289" sldId="358"/>
            <ac:spMk id="10" creationId="{52CAFF06-4D3A-42A5-8614-B1FA47EA0F6D}"/>
          </ac:spMkLst>
        </pc:spChg>
      </pc:sldChg>
      <pc:sldChg chg="addSp delSp add del setBg delDesignElem">
        <pc:chgData name="Andjelija Djordjevic" userId="bb2f1b5422324d47" providerId="LiveId" clId="{43C449B8-C596-45F2-9A77-02CA47053D3C}" dt="2024-02-28T09:07:39.591" v="1587"/>
        <pc:sldMkLst>
          <pc:docMk/>
          <pc:sldMk cId="4126413490" sldId="358"/>
        </pc:sldMkLst>
        <pc:spChg chg="add del">
          <ac:chgData name="Andjelija Djordjevic" userId="bb2f1b5422324d47" providerId="LiveId" clId="{43C449B8-C596-45F2-9A77-02CA47053D3C}" dt="2024-02-28T09:07:39.591" v="1587"/>
          <ac:spMkLst>
            <pc:docMk/>
            <pc:sldMk cId="4126413490" sldId="358"/>
            <ac:spMk id="8" creationId="{C61657BD-3333-446A-A16A-CBDC77C8E559}"/>
          </ac:spMkLst>
        </pc:spChg>
        <pc:spChg chg="add del">
          <ac:chgData name="Andjelija Djordjevic" userId="bb2f1b5422324d47" providerId="LiveId" clId="{43C449B8-C596-45F2-9A77-02CA47053D3C}" dt="2024-02-28T09:07:39.591" v="1587"/>
          <ac:spMkLst>
            <pc:docMk/>
            <pc:sldMk cId="4126413490" sldId="358"/>
            <ac:spMk id="10" creationId="{52CAFF06-4D3A-42A5-8614-B1FA47EA0F6D}"/>
          </ac:spMkLst>
        </pc:spChg>
      </pc:sldChg>
    </pc:docChg>
  </pc:docChgLst>
  <pc:docChgLst>
    <pc:chgData name="Andjelija Djordjevic" userId="bb2f1b5422324d47" providerId="LiveId" clId="{8D3264DE-1464-45F6-8C72-8339B72A9F88}"/>
    <pc:docChg chg="modSld">
      <pc:chgData name="Andjelija Djordjevic" userId="bb2f1b5422324d47" providerId="LiveId" clId="{8D3264DE-1464-45F6-8C72-8339B72A9F88}" dt="2024-03-01T13:14:05.036" v="24" actId="20577"/>
      <pc:docMkLst>
        <pc:docMk/>
      </pc:docMkLst>
      <pc:sldChg chg="modNotesTx">
        <pc:chgData name="Andjelija Djordjevic" userId="bb2f1b5422324d47" providerId="LiveId" clId="{8D3264DE-1464-45F6-8C72-8339B72A9F88}" dt="2024-03-01T13:11:39.174" v="0" actId="20577"/>
        <pc:sldMkLst>
          <pc:docMk/>
          <pc:sldMk cId="0" sldId="296"/>
        </pc:sldMkLst>
      </pc:sldChg>
      <pc:sldChg chg="modNotesTx">
        <pc:chgData name="Andjelija Djordjevic" userId="bb2f1b5422324d47" providerId="LiveId" clId="{8D3264DE-1464-45F6-8C72-8339B72A9F88}" dt="2024-03-01T13:11:42.211" v="1" actId="20577"/>
        <pc:sldMkLst>
          <pc:docMk/>
          <pc:sldMk cId="1344263878" sldId="318"/>
        </pc:sldMkLst>
      </pc:sldChg>
      <pc:sldChg chg="modNotesTx">
        <pc:chgData name="Andjelija Djordjevic" userId="bb2f1b5422324d47" providerId="LiveId" clId="{8D3264DE-1464-45F6-8C72-8339B72A9F88}" dt="2024-03-01T13:11:57.338" v="4" actId="20577"/>
        <pc:sldMkLst>
          <pc:docMk/>
          <pc:sldMk cId="35182314" sldId="319"/>
        </pc:sldMkLst>
      </pc:sldChg>
      <pc:sldChg chg="modNotesTx">
        <pc:chgData name="Andjelija Djordjevic" userId="bb2f1b5422324d47" providerId="LiveId" clId="{8D3264DE-1464-45F6-8C72-8339B72A9F88}" dt="2024-03-01T13:11:52.123" v="3" actId="20577"/>
        <pc:sldMkLst>
          <pc:docMk/>
          <pc:sldMk cId="1060247950" sldId="321"/>
        </pc:sldMkLst>
      </pc:sldChg>
      <pc:sldChg chg="modNotesTx">
        <pc:chgData name="Andjelija Djordjevic" userId="bb2f1b5422324d47" providerId="LiveId" clId="{8D3264DE-1464-45F6-8C72-8339B72A9F88}" dt="2024-03-01T13:12:01.377" v="5" actId="20577"/>
        <pc:sldMkLst>
          <pc:docMk/>
          <pc:sldMk cId="2821696656" sldId="322"/>
        </pc:sldMkLst>
      </pc:sldChg>
      <pc:sldChg chg="modNotesTx">
        <pc:chgData name="Andjelija Djordjevic" userId="bb2f1b5422324d47" providerId="LiveId" clId="{8D3264DE-1464-45F6-8C72-8339B72A9F88}" dt="2024-03-01T13:12:04.312" v="6" actId="20577"/>
        <pc:sldMkLst>
          <pc:docMk/>
          <pc:sldMk cId="2434775885" sldId="323"/>
        </pc:sldMkLst>
      </pc:sldChg>
      <pc:sldChg chg="modNotesTx">
        <pc:chgData name="Andjelija Djordjevic" userId="bb2f1b5422324d47" providerId="LiveId" clId="{8D3264DE-1464-45F6-8C72-8339B72A9F88}" dt="2024-03-01T13:12:19.145" v="7" actId="20577"/>
        <pc:sldMkLst>
          <pc:docMk/>
          <pc:sldMk cId="1434996411" sldId="325"/>
        </pc:sldMkLst>
      </pc:sldChg>
      <pc:sldChg chg="modNotesTx">
        <pc:chgData name="Andjelija Djordjevic" userId="bb2f1b5422324d47" providerId="LiveId" clId="{8D3264DE-1464-45F6-8C72-8339B72A9F88}" dt="2024-03-01T13:12:24.292" v="8" actId="20577"/>
        <pc:sldMkLst>
          <pc:docMk/>
          <pc:sldMk cId="998823456" sldId="326"/>
        </pc:sldMkLst>
      </pc:sldChg>
      <pc:sldChg chg="modNotesTx">
        <pc:chgData name="Andjelija Djordjevic" userId="bb2f1b5422324d47" providerId="LiveId" clId="{8D3264DE-1464-45F6-8C72-8339B72A9F88}" dt="2024-03-01T13:11:47.351" v="2" actId="20577"/>
        <pc:sldMkLst>
          <pc:docMk/>
          <pc:sldMk cId="1481694321" sldId="328"/>
        </pc:sldMkLst>
      </pc:sldChg>
      <pc:sldChg chg="modNotesTx">
        <pc:chgData name="Andjelija Djordjevic" userId="bb2f1b5422324d47" providerId="LiveId" clId="{8D3264DE-1464-45F6-8C72-8339B72A9F88}" dt="2024-03-01T13:12:28.912" v="9" actId="20577"/>
        <pc:sldMkLst>
          <pc:docMk/>
          <pc:sldMk cId="2648042853" sldId="330"/>
        </pc:sldMkLst>
      </pc:sldChg>
      <pc:sldChg chg="modNotesTx">
        <pc:chgData name="Andjelija Djordjevic" userId="bb2f1b5422324d47" providerId="LiveId" clId="{8D3264DE-1464-45F6-8C72-8339B72A9F88}" dt="2024-03-01T13:12:32.100" v="10" actId="20577"/>
        <pc:sldMkLst>
          <pc:docMk/>
          <pc:sldMk cId="133886839" sldId="331"/>
        </pc:sldMkLst>
      </pc:sldChg>
      <pc:sldChg chg="modNotesTx">
        <pc:chgData name="Andjelija Djordjevic" userId="bb2f1b5422324d47" providerId="LiveId" clId="{8D3264DE-1464-45F6-8C72-8339B72A9F88}" dt="2024-03-01T13:12:45.259" v="11" actId="20577"/>
        <pc:sldMkLst>
          <pc:docMk/>
          <pc:sldMk cId="3716799290" sldId="333"/>
        </pc:sldMkLst>
      </pc:sldChg>
      <pc:sldChg chg="modNotesTx">
        <pc:chgData name="Andjelija Djordjevic" userId="bb2f1b5422324d47" providerId="LiveId" clId="{8D3264DE-1464-45F6-8C72-8339B72A9F88}" dt="2024-03-01T13:12:48.624" v="12" actId="20577"/>
        <pc:sldMkLst>
          <pc:docMk/>
          <pc:sldMk cId="2193575624" sldId="334"/>
        </pc:sldMkLst>
      </pc:sldChg>
      <pc:sldChg chg="modNotesTx">
        <pc:chgData name="Andjelija Djordjevic" userId="bb2f1b5422324d47" providerId="LiveId" clId="{8D3264DE-1464-45F6-8C72-8339B72A9F88}" dt="2024-03-01T13:12:51.440" v="13" actId="20577"/>
        <pc:sldMkLst>
          <pc:docMk/>
          <pc:sldMk cId="2757000918" sldId="336"/>
        </pc:sldMkLst>
      </pc:sldChg>
      <pc:sldChg chg="modNotesTx">
        <pc:chgData name="Andjelija Djordjevic" userId="bb2f1b5422324d47" providerId="LiveId" clId="{8D3264DE-1464-45F6-8C72-8339B72A9F88}" dt="2024-03-01T13:14:05.036" v="24" actId="20577"/>
        <pc:sldMkLst>
          <pc:docMk/>
          <pc:sldMk cId="933788685" sldId="337"/>
        </pc:sldMkLst>
      </pc:sldChg>
      <pc:sldChg chg="modNotesTx">
        <pc:chgData name="Andjelija Djordjevic" userId="bb2f1b5422324d47" providerId="LiveId" clId="{8D3264DE-1464-45F6-8C72-8339B72A9F88}" dt="2024-03-01T13:13:02.998" v="16" actId="20577"/>
        <pc:sldMkLst>
          <pc:docMk/>
          <pc:sldMk cId="212485724" sldId="338"/>
        </pc:sldMkLst>
      </pc:sldChg>
      <pc:sldChg chg="modNotesTx">
        <pc:chgData name="Andjelija Djordjevic" userId="bb2f1b5422324d47" providerId="LiveId" clId="{8D3264DE-1464-45F6-8C72-8339B72A9F88}" dt="2024-03-01T13:13:00.500" v="15" actId="20577"/>
        <pc:sldMkLst>
          <pc:docMk/>
          <pc:sldMk cId="2187005636" sldId="339"/>
        </pc:sldMkLst>
      </pc:sldChg>
      <pc:sldChg chg="modNotesTx">
        <pc:chgData name="Andjelija Djordjevic" userId="bb2f1b5422324d47" providerId="LiveId" clId="{8D3264DE-1464-45F6-8C72-8339B72A9F88}" dt="2024-03-01T13:13:07.335" v="17" actId="20577"/>
        <pc:sldMkLst>
          <pc:docMk/>
          <pc:sldMk cId="3318067563" sldId="340"/>
        </pc:sldMkLst>
      </pc:sldChg>
      <pc:sldChg chg="modNotesTx">
        <pc:chgData name="Andjelija Djordjevic" userId="bb2f1b5422324d47" providerId="LiveId" clId="{8D3264DE-1464-45F6-8C72-8339B72A9F88}" dt="2024-03-01T13:13:12.255" v="18" actId="20577"/>
        <pc:sldMkLst>
          <pc:docMk/>
          <pc:sldMk cId="720869126" sldId="343"/>
        </pc:sldMkLst>
      </pc:sldChg>
      <pc:sldChg chg="modNotesTx">
        <pc:chgData name="Andjelija Djordjevic" userId="bb2f1b5422324d47" providerId="LiveId" clId="{8D3264DE-1464-45F6-8C72-8339B72A9F88}" dt="2024-03-01T13:12:57.948" v="14" actId="20577"/>
        <pc:sldMkLst>
          <pc:docMk/>
          <pc:sldMk cId="4167584274" sldId="344"/>
        </pc:sldMkLst>
      </pc:sldChg>
      <pc:sldChg chg="modNotesTx">
        <pc:chgData name="Andjelija Djordjevic" userId="bb2f1b5422324d47" providerId="LiveId" clId="{8D3264DE-1464-45F6-8C72-8339B72A9F88}" dt="2024-03-01T13:13:22.013" v="19" actId="20577"/>
        <pc:sldMkLst>
          <pc:docMk/>
          <pc:sldMk cId="760608949" sldId="348"/>
        </pc:sldMkLst>
      </pc:sldChg>
      <pc:sldChg chg="modNotesTx">
        <pc:chgData name="Andjelija Djordjevic" userId="bb2f1b5422324d47" providerId="LiveId" clId="{8D3264DE-1464-45F6-8C72-8339B72A9F88}" dt="2024-03-01T13:13:30.202" v="20" actId="20577"/>
        <pc:sldMkLst>
          <pc:docMk/>
          <pc:sldMk cId="1987323728" sldId="353"/>
        </pc:sldMkLst>
      </pc:sldChg>
      <pc:sldChg chg="modNotesTx">
        <pc:chgData name="Andjelija Djordjevic" userId="bb2f1b5422324d47" providerId="LiveId" clId="{8D3264DE-1464-45F6-8C72-8339B72A9F88}" dt="2024-03-01T13:13:34.434" v="21" actId="20577"/>
        <pc:sldMkLst>
          <pc:docMk/>
          <pc:sldMk cId="2998185897" sldId="354"/>
        </pc:sldMkLst>
      </pc:sldChg>
      <pc:sldChg chg="modNotesTx">
        <pc:chgData name="Andjelija Djordjevic" userId="bb2f1b5422324d47" providerId="LiveId" clId="{8D3264DE-1464-45F6-8C72-8339B72A9F88}" dt="2024-03-01T13:13:37.307" v="22" actId="20577"/>
        <pc:sldMkLst>
          <pc:docMk/>
          <pc:sldMk cId="269547590" sldId="355"/>
        </pc:sldMkLst>
      </pc:sldChg>
      <pc:sldChg chg="modNotesTx">
        <pc:chgData name="Andjelija Djordjevic" userId="bb2f1b5422324d47" providerId="LiveId" clId="{8D3264DE-1464-45F6-8C72-8339B72A9F88}" dt="2024-03-01T13:13:41.572" v="23" actId="20577"/>
        <pc:sldMkLst>
          <pc:docMk/>
          <pc:sldMk cId="1613742603" sldId="356"/>
        </pc:sldMkLst>
      </pc:sldChg>
    </pc:docChg>
  </pc:docChgLst>
  <pc:docChgLst>
    <pc:chgData name="Andjelija Djordjevic" userId="bb2f1b5422324d47" providerId="LiveId" clId="{45D6F49D-162E-44EB-A684-57ED054EFCCB}"/>
    <pc:docChg chg="undo redo custSel addSld delSld modSld sldOrd">
      <pc:chgData name="Andjelija Djordjevic" userId="bb2f1b5422324d47" providerId="LiveId" clId="{45D6F49D-162E-44EB-A684-57ED054EFCCB}" dt="2024-04-05T15:33:20.882" v="455" actId="47"/>
      <pc:docMkLst>
        <pc:docMk/>
      </pc:docMkLst>
      <pc:sldChg chg="modSp mod">
        <pc:chgData name="Andjelija Djordjevic" userId="bb2f1b5422324d47" providerId="LiveId" clId="{45D6F49D-162E-44EB-A684-57ED054EFCCB}" dt="2024-04-02T11:13:36.354" v="88" actId="790"/>
        <pc:sldMkLst>
          <pc:docMk/>
          <pc:sldMk cId="0" sldId="256"/>
        </pc:sldMkLst>
        <pc:spChg chg="mod">
          <ac:chgData name="Andjelija Djordjevic" userId="bb2f1b5422324d47" providerId="LiveId" clId="{45D6F49D-162E-44EB-A684-57ED054EFCCB}" dt="2024-04-02T11:03:56.817" v="0" actId="20577"/>
          <ac:spMkLst>
            <pc:docMk/>
            <pc:sldMk cId="0" sldId="256"/>
            <ac:spMk id="2" creationId="{F087EEEC-5146-D9B1-487F-3771536EA5FC}"/>
          </ac:spMkLst>
        </pc:spChg>
        <pc:spChg chg="mod">
          <ac:chgData name="Andjelija Djordjevic" userId="bb2f1b5422324d47" providerId="LiveId" clId="{45D6F49D-162E-44EB-A684-57ED054EFCCB}" dt="2024-04-02T11:13:36.354" v="88" actId="790"/>
          <ac:spMkLst>
            <pc:docMk/>
            <pc:sldMk cId="0" sldId="256"/>
            <ac:spMk id="6146" creationId="{B815220A-63F7-46D0-B9CC-DFB7F294C7DD}"/>
          </ac:spMkLst>
        </pc:spChg>
      </pc:sldChg>
      <pc:sldChg chg="addSp modSp new mod ord setBg setClrOvrMap">
        <pc:chgData name="Andjelija Djordjevic" userId="bb2f1b5422324d47" providerId="LiveId" clId="{45D6F49D-162E-44EB-A684-57ED054EFCCB}" dt="2024-04-02T21:42:14.797" v="452" actId="20577"/>
        <pc:sldMkLst>
          <pc:docMk/>
          <pc:sldMk cId="84762566" sldId="257"/>
        </pc:sldMkLst>
        <pc:spChg chg="mod">
          <ac:chgData name="Andjelija Djordjevic" userId="bb2f1b5422324d47" providerId="LiveId" clId="{45D6F49D-162E-44EB-A684-57ED054EFCCB}" dt="2024-04-02T11:07:32.817" v="70" actId="26606"/>
          <ac:spMkLst>
            <pc:docMk/>
            <pc:sldMk cId="84762566" sldId="257"/>
            <ac:spMk id="2" creationId="{1190E51E-738A-0843-640B-6ADBE0F56D55}"/>
          </ac:spMkLst>
        </pc:spChg>
        <pc:spChg chg="mod">
          <ac:chgData name="Andjelija Djordjevic" userId="bb2f1b5422324d47" providerId="LiveId" clId="{45D6F49D-162E-44EB-A684-57ED054EFCCB}" dt="2024-04-02T21:42:14.797" v="452" actId="20577"/>
          <ac:spMkLst>
            <pc:docMk/>
            <pc:sldMk cId="84762566" sldId="257"/>
            <ac:spMk id="3" creationId="{460A40E1-1375-FB0E-7C04-9B5E2DF13CA6}"/>
          </ac:spMkLst>
        </pc:spChg>
        <pc:spChg chg="add">
          <ac:chgData name="Andjelija Djordjevic" userId="bb2f1b5422324d47" providerId="LiveId" clId="{45D6F49D-162E-44EB-A684-57ED054EFCCB}" dt="2024-04-02T11:07:32.817" v="70" actId="26606"/>
          <ac:spMkLst>
            <pc:docMk/>
            <pc:sldMk cId="84762566" sldId="257"/>
            <ac:spMk id="8" creationId="{D0140278-1B17-48E7-B642-9C9B3FC1411A}"/>
          </ac:spMkLst>
        </pc:spChg>
        <pc:spChg chg="add">
          <ac:chgData name="Andjelija Djordjevic" userId="bb2f1b5422324d47" providerId="LiveId" clId="{45D6F49D-162E-44EB-A684-57ED054EFCCB}" dt="2024-04-02T11:07:32.817" v="70" actId="26606"/>
          <ac:spMkLst>
            <pc:docMk/>
            <pc:sldMk cId="84762566" sldId="257"/>
            <ac:spMk id="10" creationId="{4BBFA14D-8E4F-42D4-B5A0-9588A6A45452}"/>
          </ac:spMkLst>
        </pc:spChg>
        <pc:cxnChg chg="add">
          <ac:chgData name="Andjelija Djordjevic" userId="bb2f1b5422324d47" providerId="LiveId" clId="{45D6F49D-162E-44EB-A684-57ED054EFCCB}" dt="2024-04-02T11:07:32.817" v="70" actId="26606"/>
          <ac:cxnSpMkLst>
            <pc:docMk/>
            <pc:sldMk cId="84762566" sldId="257"/>
            <ac:cxnSpMk id="12" creationId="{610B2B88-1A1B-486B-9366-918FE2E71D41}"/>
          </ac:cxnSpMkLst>
        </pc:cxnChg>
      </pc:sldChg>
      <pc:sldChg chg="modSp add mod">
        <pc:chgData name="Andjelija Djordjevic" userId="bb2f1b5422324d47" providerId="LiveId" clId="{45D6F49D-162E-44EB-A684-57ED054EFCCB}" dt="2024-04-02T11:13:31.010" v="87" actId="790"/>
        <pc:sldMkLst>
          <pc:docMk/>
          <pc:sldMk cId="1257882369" sldId="258"/>
        </pc:sldMkLst>
        <pc:spChg chg="mod">
          <ac:chgData name="Andjelija Djordjevic" userId="bb2f1b5422324d47" providerId="LiveId" clId="{45D6F49D-162E-44EB-A684-57ED054EFCCB}" dt="2024-04-02T11:13:31.010" v="87" actId="790"/>
          <ac:spMkLst>
            <pc:docMk/>
            <pc:sldMk cId="1257882369" sldId="258"/>
            <ac:spMk id="2" creationId="{9D85E8BC-41DE-6B84-0379-7146346EC76E}"/>
          </ac:spMkLst>
        </pc:spChg>
        <pc:spChg chg="mod">
          <ac:chgData name="Andjelija Djordjevic" userId="bb2f1b5422324d47" providerId="LiveId" clId="{45D6F49D-162E-44EB-A684-57ED054EFCCB}" dt="2024-04-02T11:13:21.857" v="86" actId="790"/>
          <ac:spMkLst>
            <pc:docMk/>
            <pc:sldMk cId="1257882369" sldId="258"/>
            <ac:spMk id="3" creationId="{E3965D8B-ABA7-F741-69FF-75700B813862}"/>
          </ac:spMkLst>
        </pc:spChg>
      </pc:sldChg>
      <pc:sldChg chg="addSp delSp add del setBg delDesignElem">
        <pc:chgData name="Andjelija Djordjevic" userId="bb2f1b5422324d47" providerId="LiveId" clId="{45D6F49D-162E-44EB-A684-57ED054EFCCB}" dt="2024-04-02T11:11:25.704" v="77"/>
        <pc:sldMkLst>
          <pc:docMk/>
          <pc:sldMk cId="1283599003" sldId="258"/>
        </pc:sldMkLst>
        <pc:spChg chg="add del">
          <ac:chgData name="Andjelija Djordjevic" userId="bb2f1b5422324d47" providerId="LiveId" clId="{45D6F49D-162E-44EB-A684-57ED054EFCCB}" dt="2024-04-02T11:11:25.704" v="77"/>
          <ac:spMkLst>
            <pc:docMk/>
            <pc:sldMk cId="1283599003" sldId="258"/>
            <ac:spMk id="8" creationId="{174FB1BA-ADC1-CCDF-1C39-68DF7B8EC4D7}"/>
          </ac:spMkLst>
        </pc:spChg>
        <pc:spChg chg="add del">
          <ac:chgData name="Andjelija Djordjevic" userId="bb2f1b5422324d47" providerId="LiveId" clId="{45D6F49D-162E-44EB-A684-57ED054EFCCB}" dt="2024-04-02T11:11:25.704" v="77"/>
          <ac:spMkLst>
            <pc:docMk/>
            <pc:sldMk cId="1283599003" sldId="258"/>
            <ac:spMk id="10" creationId="{B42E4F90-37FB-13F5-25C7-FF65F5AF262E}"/>
          </ac:spMkLst>
        </pc:spChg>
        <pc:cxnChg chg="add del">
          <ac:chgData name="Andjelija Djordjevic" userId="bb2f1b5422324d47" providerId="LiveId" clId="{45D6F49D-162E-44EB-A684-57ED054EFCCB}" dt="2024-04-02T11:11:25.704" v="77"/>
          <ac:cxnSpMkLst>
            <pc:docMk/>
            <pc:sldMk cId="1283599003" sldId="258"/>
            <ac:cxnSpMk id="12" creationId="{0CE24531-54C7-A56A-BE3C-6B62542FE08D}"/>
          </ac:cxnSpMkLst>
        </pc:cxnChg>
      </pc:sldChg>
      <pc:sldChg chg="modSp new mod">
        <pc:chgData name="Andjelija Djordjevic" userId="bb2f1b5422324d47" providerId="LiveId" clId="{45D6F49D-162E-44EB-A684-57ED054EFCCB}" dt="2024-04-02T13:37:22.673" v="312" actId="20577"/>
        <pc:sldMkLst>
          <pc:docMk/>
          <pc:sldMk cId="4203372474" sldId="259"/>
        </pc:sldMkLst>
        <pc:spChg chg="mod">
          <ac:chgData name="Andjelija Djordjevic" userId="bb2f1b5422324d47" providerId="LiveId" clId="{45D6F49D-162E-44EB-A684-57ED054EFCCB}" dt="2024-04-02T13:36:30.785" v="143" actId="20577"/>
          <ac:spMkLst>
            <pc:docMk/>
            <pc:sldMk cId="4203372474" sldId="259"/>
            <ac:spMk id="2" creationId="{DA2FD112-CB59-1EFA-9D9A-EA47AE1B5A7F}"/>
          </ac:spMkLst>
        </pc:spChg>
        <pc:spChg chg="mod">
          <ac:chgData name="Andjelija Djordjevic" userId="bb2f1b5422324d47" providerId="LiveId" clId="{45D6F49D-162E-44EB-A684-57ED054EFCCB}" dt="2024-04-02T13:37:22.673" v="312" actId="20577"/>
          <ac:spMkLst>
            <pc:docMk/>
            <pc:sldMk cId="4203372474" sldId="259"/>
            <ac:spMk id="3" creationId="{A33BC68A-3D67-27CA-236B-61E2E915100B}"/>
          </ac:spMkLst>
        </pc:spChg>
      </pc:sldChg>
      <pc:sldChg chg="add">
        <pc:chgData name="Andjelija Djordjevic" userId="bb2f1b5422324d47" providerId="LiveId" clId="{45D6F49D-162E-44EB-A684-57ED054EFCCB}" dt="2024-04-02T13:37:32.514" v="313"/>
        <pc:sldMkLst>
          <pc:docMk/>
          <pc:sldMk cId="4270832517" sldId="271"/>
        </pc:sldMkLst>
      </pc:sldChg>
      <pc:sldChg chg="add ord">
        <pc:chgData name="Andjelija Djordjevic" userId="bb2f1b5422324d47" providerId="LiveId" clId="{45D6F49D-162E-44EB-A684-57ED054EFCCB}" dt="2024-04-02T16:36:22.566" v="405" actId="20578"/>
        <pc:sldMkLst>
          <pc:docMk/>
          <pc:sldMk cId="1469338065" sldId="272"/>
        </pc:sldMkLst>
      </pc:sldChg>
      <pc:sldChg chg="new del">
        <pc:chgData name="Andjelija Djordjevic" userId="bb2f1b5422324d47" providerId="LiveId" clId="{45D6F49D-162E-44EB-A684-57ED054EFCCB}" dt="2024-04-02T17:53:31.262" v="412" actId="47"/>
        <pc:sldMkLst>
          <pc:docMk/>
          <pc:sldMk cId="1574971852" sldId="273"/>
        </pc:sldMkLst>
      </pc:sldChg>
      <pc:sldChg chg="addSp delSp modSp new mod setBg">
        <pc:chgData name="Andjelija Djordjevic" userId="bb2f1b5422324d47" providerId="LiveId" clId="{45D6F49D-162E-44EB-A684-57ED054EFCCB}" dt="2024-04-02T18:03:12.582" v="451" actId="1076"/>
        <pc:sldMkLst>
          <pc:docMk/>
          <pc:sldMk cId="2144010659" sldId="274"/>
        </pc:sldMkLst>
        <pc:spChg chg="add del">
          <ac:chgData name="Andjelija Djordjevic" userId="bb2f1b5422324d47" providerId="LiveId" clId="{45D6F49D-162E-44EB-A684-57ED054EFCCB}" dt="2024-04-02T18:02:58.593" v="447" actId="26606"/>
          <ac:spMkLst>
            <pc:docMk/>
            <pc:sldMk cId="2144010659" sldId="274"/>
            <ac:spMk id="8" creationId="{28BA90A1-6BEC-48B7-BBE0-88632622544A}"/>
          </ac:spMkLst>
        </pc:spChg>
        <pc:spChg chg="add del">
          <ac:chgData name="Andjelija Djordjevic" userId="bb2f1b5422324d47" providerId="LiveId" clId="{45D6F49D-162E-44EB-A684-57ED054EFCCB}" dt="2024-04-02T18:02:58.593" v="447" actId="26606"/>
          <ac:spMkLst>
            <pc:docMk/>
            <pc:sldMk cId="2144010659" sldId="274"/>
            <ac:spMk id="10" creationId="{D7950F2D-29CC-4F1C-8AFA-D6AE15BFA243}"/>
          </ac:spMkLst>
        </pc:spChg>
        <pc:spChg chg="add del">
          <ac:chgData name="Andjelija Djordjevic" userId="bb2f1b5422324d47" providerId="LiveId" clId="{45D6F49D-162E-44EB-A684-57ED054EFCCB}" dt="2024-04-02T18:02:53.242" v="444" actId="26606"/>
          <ac:spMkLst>
            <pc:docMk/>
            <pc:sldMk cId="2144010659" sldId="274"/>
            <ac:spMk id="12" creationId="{44B3F5F5-166C-4694-B20A-3F8218AF7D03}"/>
          </ac:spMkLst>
        </pc:spChg>
        <pc:spChg chg="add del">
          <ac:chgData name="Andjelija Djordjevic" userId="bb2f1b5422324d47" providerId="LiveId" clId="{45D6F49D-162E-44EB-A684-57ED054EFCCB}" dt="2024-04-02T18:02:53.242" v="444" actId="26606"/>
          <ac:spMkLst>
            <pc:docMk/>
            <pc:sldMk cId="2144010659" sldId="274"/>
            <ac:spMk id="13" creationId="{9E67A204-FB90-4B26-B155-3FA8064AD2DF}"/>
          </ac:spMkLst>
        </pc:spChg>
        <pc:spChg chg="add del">
          <ac:chgData name="Andjelija Djordjevic" userId="bb2f1b5422324d47" providerId="LiveId" clId="{45D6F49D-162E-44EB-A684-57ED054EFCCB}" dt="2024-04-02T18:02:32.504" v="436" actId="26606"/>
          <ac:spMkLst>
            <pc:docMk/>
            <pc:sldMk cId="2144010659" sldId="274"/>
            <ac:spMk id="15" creationId="{28BA90A1-6BEC-48B7-BBE0-88632622544A}"/>
          </ac:spMkLst>
        </pc:spChg>
        <pc:spChg chg="add del">
          <ac:chgData name="Andjelija Djordjevic" userId="bb2f1b5422324d47" providerId="LiveId" clId="{45D6F49D-162E-44EB-A684-57ED054EFCCB}" dt="2024-04-02T18:02:58.592" v="446" actId="26606"/>
          <ac:spMkLst>
            <pc:docMk/>
            <pc:sldMk cId="2144010659" sldId="274"/>
            <ac:spMk id="16" creationId="{9413DE7D-4710-463F-9A37-FC3DA82954C6}"/>
          </ac:spMkLst>
        </pc:spChg>
        <pc:spChg chg="add del">
          <ac:chgData name="Andjelija Djordjevic" userId="bb2f1b5422324d47" providerId="LiveId" clId="{45D6F49D-162E-44EB-A684-57ED054EFCCB}" dt="2024-04-02T18:02:32.504" v="436" actId="26606"/>
          <ac:spMkLst>
            <pc:docMk/>
            <pc:sldMk cId="2144010659" sldId="274"/>
            <ac:spMk id="17" creationId="{D7950F2D-29CC-4F1C-8AFA-D6AE15BFA243}"/>
          </ac:spMkLst>
        </pc:spChg>
        <pc:spChg chg="add del">
          <ac:chgData name="Andjelija Djordjevic" userId="bb2f1b5422324d47" providerId="LiveId" clId="{45D6F49D-162E-44EB-A684-57ED054EFCCB}" dt="2024-04-02T18:02:35.350" v="438" actId="26606"/>
          <ac:spMkLst>
            <pc:docMk/>
            <pc:sldMk cId="2144010659" sldId="274"/>
            <ac:spMk id="19" creationId="{904C0BC6-B04D-4459-B721-9C030C392739}"/>
          </ac:spMkLst>
        </pc:spChg>
        <pc:spChg chg="add del">
          <ac:chgData name="Andjelija Djordjevic" userId="bb2f1b5422324d47" providerId="LiveId" clId="{45D6F49D-162E-44EB-A684-57ED054EFCCB}" dt="2024-04-02T18:02:35.350" v="438" actId="26606"/>
          <ac:spMkLst>
            <pc:docMk/>
            <pc:sldMk cId="2144010659" sldId="274"/>
            <ac:spMk id="20" creationId="{CB2F024E-D853-479C-B5A9-08293A2D7212}"/>
          </ac:spMkLst>
        </pc:spChg>
        <pc:spChg chg="add del">
          <ac:chgData name="Andjelija Djordjevic" userId="bb2f1b5422324d47" providerId="LiveId" clId="{45D6F49D-162E-44EB-A684-57ED054EFCCB}" dt="2024-04-02T18:02:39.091" v="440" actId="26606"/>
          <ac:spMkLst>
            <pc:docMk/>
            <pc:sldMk cId="2144010659" sldId="274"/>
            <ac:spMk id="22" creationId="{44B3F5F5-166C-4694-B20A-3F8218AF7D03}"/>
          </ac:spMkLst>
        </pc:spChg>
        <pc:spChg chg="add del">
          <ac:chgData name="Andjelija Djordjevic" userId="bb2f1b5422324d47" providerId="LiveId" clId="{45D6F49D-162E-44EB-A684-57ED054EFCCB}" dt="2024-04-02T18:02:39.091" v="440" actId="26606"/>
          <ac:spMkLst>
            <pc:docMk/>
            <pc:sldMk cId="2144010659" sldId="274"/>
            <ac:spMk id="23" creationId="{9E67A204-FB90-4B26-B155-3FA8064AD2DF}"/>
          </ac:spMkLst>
        </pc:spChg>
        <pc:picChg chg="add del mod">
          <ac:chgData name="Andjelija Djordjevic" userId="bb2f1b5422324d47" providerId="LiveId" clId="{45D6F49D-162E-44EB-A684-57ED054EFCCB}" dt="2024-04-02T18:00:55.549" v="425" actId="478"/>
          <ac:picMkLst>
            <pc:docMk/>
            <pc:sldMk cId="2144010659" sldId="274"/>
            <ac:picMk id="3" creationId="{33B55DCE-3126-5A48-FDAF-338E6B04E3AA}"/>
          </ac:picMkLst>
        </pc:picChg>
        <pc:picChg chg="add del mod">
          <ac:chgData name="Andjelija Djordjevic" userId="bb2f1b5422324d47" providerId="LiveId" clId="{45D6F49D-162E-44EB-A684-57ED054EFCCB}" dt="2024-04-02T18:02:11.504" v="429" actId="478"/>
          <ac:picMkLst>
            <pc:docMk/>
            <pc:sldMk cId="2144010659" sldId="274"/>
            <ac:picMk id="5" creationId="{A19F6C46-DCAC-3C55-5EBF-B6859DCE2BD3}"/>
          </ac:picMkLst>
        </pc:picChg>
        <pc:picChg chg="add mod">
          <ac:chgData name="Andjelija Djordjevic" userId="bb2f1b5422324d47" providerId="LiveId" clId="{45D6F49D-162E-44EB-A684-57ED054EFCCB}" dt="2024-04-02T18:03:12.582" v="451" actId="1076"/>
          <ac:picMkLst>
            <pc:docMk/>
            <pc:sldMk cId="2144010659" sldId="274"/>
            <ac:picMk id="7" creationId="{C95D9F7D-76F2-59B2-334D-777D966E74F1}"/>
          </ac:picMkLst>
        </pc:picChg>
        <pc:cxnChg chg="add del">
          <ac:chgData name="Andjelija Djordjevic" userId="bb2f1b5422324d47" providerId="LiveId" clId="{45D6F49D-162E-44EB-A684-57ED054EFCCB}" dt="2024-04-02T18:02:58.592" v="446" actId="26606"/>
          <ac:cxnSpMkLst>
            <pc:docMk/>
            <pc:sldMk cId="2144010659" sldId="274"/>
            <ac:cxnSpMk id="14" creationId="{B05BFB19-669B-436A-9E38-5011D6F93B8D}"/>
          </ac:cxnSpMkLst>
        </pc:cxnChg>
      </pc:sldChg>
      <pc:sldChg chg="addSp new del mod">
        <pc:chgData name="Andjelija Djordjevic" userId="bb2f1b5422324d47" providerId="LiveId" clId="{45D6F49D-162E-44EB-A684-57ED054EFCCB}" dt="2024-04-05T15:33:20.882" v="455" actId="47"/>
        <pc:sldMkLst>
          <pc:docMk/>
          <pc:sldMk cId="587972101" sldId="275"/>
        </pc:sldMkLst>
        <pc:picChg chg="add">
          <ac:chgData name="Andjelija Djordjevic" userId="bb2f1b5422324d47" providerId="LiveId" clId="{45D6F49D-162E-44EB-A684-57ED054EFCCB}" dt="2024-04-05T08:14:48.843" v="454" actId="22"/>
          <ac:picMkLst>
            <pc:docMk/>
            <pc:sldMk cId="587972101" sldId="275"/>
            <ac:picMk id="5" creationId="{FD17F7F8-510C-AB16-4ED0-ED063951187F}"/>
          </ac:picMkLst>
        </pc:picChg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0" sldId="296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367397228" sldId="317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344263878" sldId="318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35182314" sldId="319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060247950" sldId="321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821696656" sldId="322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434775885" sldId="323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097409387" sldId="324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434996411" sldId="325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998823456" sldId="326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481694321" sldId="328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560516879" sldId="329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648042853" sldId="330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33886839" sldId="331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979558786" sldId="332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3716799290" sldId="333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193575624" sldId="334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757000918" sldId="336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933788685" sldId="337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12485724" sldId="338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187005636" sldId="339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3318067563" sldId="340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352069880" sldId="342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720869126" sldId="343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4167584274" sldId="344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76432737" sldId="347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760608949" sldId="348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434694200" sldId="349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373728303" sldId="350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582598861" sldId="351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537027753" sldId="352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987323728" sldId="353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998185897" sldId="354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69547590" sldId="355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1613742603" sldId="356"/>
        </pc:sldMkLst>
      </pc:sldChg>
      <pc:sldChg chg="del">
        <pc:chgData name="Andjelija Djordjevic" userId="bb2f1b5422324d47" providerId="LiveId" clId="{45D6F49D-162E-44EB-A684-57ED054EFCCB}" dt="2024-04-02T11:04:21.014" v="12" actId="47"/>
        <pc:sldMkLst>
          <pc:docMk/>
          <pc:sldMk cId="2540303714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B18C6-1C9B-4A83-8773-759CAC5DE92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4EBB2-3D6D-44DF-A7BC-D8C43043C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16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9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4EBB2-3D6D-44DF-A7BC-D8C43043C6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4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BBDFB1-B3DF-5791-ED00-4764D7081CB3}"/>
              </a:ext>
            </a:extLst>
          </p:cNvPr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7FE5DA-D2DC-3A44-C35C-8BDE33377F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314A21-3D72-675B-6F16-D0B4A7E79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605956-4D96-2880-781C-E795A524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520225-F0FC-C7EB-371E-E0EE070F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52271-5295-4036-90DC-D5C6884E2E00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04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4074C-970A-BDC1-3126-F92627D4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8CE2-19DC-B06E-CF7B-CC33A04F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D960-4696-4CB1-34B4-40D46B28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C992-BD30-41F2-BE4D-2B8FE990D314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63891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C79E87-7284-0D0F-65F4-2C82BAB32EED}"/>
              </a:ext>
            </a:extLst>
          </p:cNvPr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D89C1F3-1196-FB9B-7EAC-71ACE139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90315-2F7C-D866-63E6-81F299FD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493A8C-C5D6-F757-0177-B2DF27FC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5589F0-5973-4E00-966C-AD1775878219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409140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0C7E0-0764-F489-FAB1-0E2C8CCD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CA578-A3B9-EC5C-796C-2F1F6B4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3294-32B1-98D1-ABA2-651C51DAF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65C74A-8165-4214-9C12-79940C38891D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46054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3F610-AB09-BCFA-F22C-B733CDC07670}"/>
              </a:ext>
            </a:extLst>
          </p:cNvPr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65100" ty="-7620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73C779-A3E5-2D94-768D-8C055DDBFA61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2FB00-B87F-B34B-1C32-6561A973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CD8FC3E-8250-9037-22A2-0A4E2C20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C4C3B8-1E0D-7B0A-C971-F1097767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3A2012-9D9A-4FBC-A944-59CA1EA5BD1B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22084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54462A-6674-A7AD-C5BA-B998BEB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B340A65-4109-9322-E9C9-9F39809F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B1048-FC0C-A955-D003-E132FD12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82FB3-25BB-4D18-9487-11E03B672C61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88727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5100A14-F8B8-42BA-7564-5B1D5C72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9E933EC-B207-B709-004C-0AB37E36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00B638C-2F50-F772-B5D0-BF836B9D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FB512-FA94-4519-8BDA-348A73308D76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257588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A7A9BD2-FD97-1FF1-B935-F4F6EF12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037E65-32F5-7E07-A953-6ADE1444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539C80D-2952-C5CA-01B3-72199BCB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22D3B-16DF-43AA-B860-451A2EEC614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0304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B8BD4-D258-2F03-7B42-E53A2CD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E8FC2-01FE-6646-2287-279FB72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C978-6169-B9C4-A48E-883D9645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D2A12-24C3-46A9-BE47-14F484A7DDF2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173799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92FC32B-6439-9669-1536-0ABFCB3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CE96-02A4-A356-78D1-54CBD97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B79C4-A476-AF4D-A3EE-B931CCFC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0CB68C-D8F9-482F-8B9A-F8990D64C1C5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56809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A63083-C77C-8A5E-3430-BD988B63FA73}"/>
              </a:ext>
            </a:extLst>
          </p:cNvPr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9207600B-F431-32BC-7FE3-60F11072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09EBBB8-246C-EA78-F1CB-AD273A2F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1176489-A3F8-F789-265B-AC167340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65012-D770-4C32-9B56-30497D93CFCA}" type="slidenum">
              <a:rPr lang="sr-Cyrl-CS" altLang="en-US"/>
              <a:pPr/>
              <a:t>‹#›</a:t>
            </a:fld>
            <a:endParaRPr lang="sr-Cyrl-CS" altLang="en-US"/>
          </a:p>
        </p:txBody>
      </p:sp>
    </p:spTree>
    <p:extLst>
      <p:ext uri="{BB962C8B-B14F-4D97-AF65-F5344CB8AC3E}">
        <p14:creationId xmlns:p14="http://schemas.microsoft.com/office/powerpoint/2010/main" val="312710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43DC1C-DBEC-4B47-88F0-4688DB11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2970639-C7F7-BDAB-FF4B-CA5BD6958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5AAA-97E9-4E0D-89F3-42F2AEB35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EE3CE-C7E6-46EA-A635-1DF011FD5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sr-Cyrl-C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9F099-B305-4892-B303-A0C09D233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0D0D0D"/>
                </a:solidFill>
                <a:latin typeface="Calibri" panose="020F0502020204030204" pitchFamily="34" charset="0"/>
              </a:defRPr>
            </a:lvl1pPr>
          </a:lstStyle>
          <a:p>
            <a:fld id="{704FBFC7-5528-4B63-B61E-DE800069321B}" type="slidenum">
              <a:rPr lang="sr-Cyrl-CS" altLang="en-US"/>
              <a:pPr/>
              <a:t>‹#›</a:t>
            </a:fld>
            <a:endParaRPr lang="sr-Cyrl-C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DBE293-9FFF-449C-86F9-6E596F2D588B}"/>
              </a:ext>
            </a:extLst>
          </p:cNvPr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8" r:id="rId2"/>
    <p:sldLayoutId id="2147483725" r:id="rId3"/>
    <p:sldLayoutId id="2147483719" r:id="rId4"/>
    <p:sldLayoutId id="2147483720" r:id="rId5"/>
    <p:sldLayoutId id="2147483721" r:id="rId6"/>
    <p:sldLayoutId id="2147483726" r:id="rId7"/>
    <p:sldLayoutId id="2147483722" r:id="rId8"/>
    <p:sldLayoutId id="2147483727" r:id="rId9"/>
    <p:sldLayoutId id="2147483723" r:id="rId10"/>
    <p:sldLayoutId id="2147483728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815220A-63F7-46D0-B9CC-DFB7F294C7D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-609600" y="5029200"/>
            <a:ext cx="6858000" cy="146367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r-Latn-RS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primeri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087EEEC-5146-D9B1-487F-3771536EA5FC}"/>
              </a:ext>
            </a:extLst>
          </p:cNvPr>
          <p:cNvSpPr txBox="1">
            <a:spLocks noChangeArrowheads="1"/>
          </p:cNvSpPr>
          <p:nvPr/>
        </p:nvSpPr>
        <p:spPr>
          <a:xfrm>
            <a:off x="6324600" y="5029200"/>
            <a:ext cx="1447800" cy="146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 kern="1200" cap="all" spc="200" baseline="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2pPr>
            <a:lvl3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3pPr>
            <a:lvl4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4pPr>
            <a:lvl5pPr algn="l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5pPr>
            <a:lvl6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6pPr>
            <a:lvl7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7pPr>
            <a:lvl8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8pPr>
            <a:lvl9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0D0D0D"/>
                </a:solidFill>
                <a:latin typeface="Tw Cen MT Condensed" panose="020B0606020104020203" pitchFamily="34" charset="0"/>
              </a:defRPr>
            </a:lvl9pPr>
          </a:lstStyle>
          <a:p>
            <a:pPr defTabSz="914400" eaLnBrk="1" fontAlgn="auto" hangingPunct="1">
              <a:spcAft>
                <a:spcPts val="0"/>
              </a:spcAft>
              <a:defRPr/>
            </a:pPr>
            <a:endParaRPr lang="sr-Cyrl-C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D112-CB59-1EFA-9D9A-EA47AE1B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jednim</a:t>
            </a:r>
            <a:r>
              <a:rPr lang="en-US" dirty="0"/>
              <a:t> </a:t>
            </a:r>
            <a:r>
              <a:rPr lang="en-US" dirty="0" err="1"/>
              <a:t>objektom</a:t>
            </a:r>
            <a:r>
              <a:rPr lang="en-US" dirty="0"/>
              <a:t> -Singleton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C68A-3D67-27CA-236B-61E2E9151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Kreiranje</a:t>
            </a:r>
            <a:r>
              <a:rPr lang="en-US" dirty="0"/>
              <a:t> </a:t>
            </a:r>
            <a:r>
              <a:rPr lang="en-US" dirty="0" err="1"/>
              <a:t>najvi</a:t>
            </a:r>
            <a:r>
              <a:rPr lang="sr-Latn-RS" dirty="0" err="1"/>
              <a:t>še</a:t>
            </a:r>
            <a:r>
              <a:rPr lang="sr-Latn-RS" dirty="0"/>
              <a:t> jednog objekta za jednu klasu</a:t>
            </a:r>
          </a:p>
          <a:p>
            <a:r>
              <a:rPr lang="sr-Latn-RS" dirty="0"/>
              <a:t>Kada klasa modeluje pristup resursu koji ne može biti deljen, neophodno je obezbediti kreiranje samo jednog objekta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7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2A998-33D7-75D3-91F5-A4A25AC77969}"/>
              </a:ext>
            </a:extLst>
          </p:cNvPr>
          <p:cNvSpPr txBox="1"/>
          <p:nvPr/>
        </p:nvSpPr>
        <p:spPr>
          <a:xfrm>
            <a:off x="377267" y="982177"/>
            <a:ext cx="8389466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165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kreiranje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jedinog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objekta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private static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0000"/>
                </a:solidFill>
                <a:latin typeface="Courier New" panose="02070309020205020404" pitchFamily="49" charset="0"/>
              </a:rPr>
              <a:t>instance 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new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sr-Cyrl-RS" sz="165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obezbedimo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da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konstruktor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ne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može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da se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zove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private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(){}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endParaRPr lang="sr-Cyrl-RS" sz="165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//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napravimo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funkciju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koja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vraća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jedini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objekat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koji </a:t>
            </a:r>
            <a:r>
              <a:rPr lang="en-US" sz="1650" dirty="0" err="1">
                <a:solidFill>
                  <a:srgbClr val="870000"/>
                </a:solidFill>
                <a:latin typeface="Courier New" panose="02070309020205020404" pitchFamily="49" charset="0"/>
              </a:rPr>
              <a:t>postoji</a:t>
            </a:r>
            <a:endParaRPr lang="sr-Cyrl-RS" sz="1650" dirty="0">
              <a:solidFill>
                <a:srgbClr val="87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165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	</a:t>
            </a:r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return </a:t>
            </a:r>
            <a:r>
              <a:rPr lang="en-US" sz="1650" dirty="0">
                <a:solidFill>
                  <a:srgbClr val="000000"/>
                </a:solidFill>
                <a:latin typeface="Courier New" panose="02070309020205020404" pitchFamily="49" charset="0"/>
              </a:rPr>
              <a:t>instance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;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sr-Cyrl-RS" sz="165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public void 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</a:t>
            </a:r>
            <a:endParaRPr lang="sr-Cyrl-RS" sz="165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Cyrl-R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	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System</a:t>
            </a:r>
            <a:r>
              <a:rPr lang="en-US" sz="165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87"/>
                </a:solidFill>
                <a:latin typeface="Courier New" panose="02070309020205020404" pitchFamily="49" charset="0"/>
              </a:rPr>
              <a:t>out</a:t>
            </a:r>
            <a:r>
              <a:rPr lang="en-US" sz="165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50" dirty="0">
                <a:solidFill>
                  <a:srgbClr val="008700"/>
                </a:solidFill>
                <a:latin typeface="Courier New" panose="02070309020205020404" pitchFamily="49" charset="0"/>
              </a:rPr>
              <a:t>"Hello World!"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);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}</a:t>
            </a:r>
            <a:r>
              <a:rPr lang="en-US" sz="1650" dirty="0">
                <a:solidFill>
                  <a:srgbClr val="870000"/>
                </a:solidFill>
                <a:latin typeface="Courier New" panose="02070309020205020404" pitchFamily="49" charset="0"/>
              </a:rPr>
              <a:t> 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42708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1841AC-E127-3659-1D52-4BBABC3787B7}"/>
              </a:ext>
            </a:extLst>
          </p:cNvPr>
          <p:cNvSpPr txBox="1"/>
          <p:nvPr/>
        </p:nvSpPr>
        <p:spPr>
          <a:xfrm>
            <a:off x="1016536" y="2378712"/>
            <a:ext cx="7110928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public class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SingletonPatternDemo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endParaRPr lang="sr-Cyrl-RS" sz="1650" dirty="0">
              <a:solidFill>
                <a:srgbClr val="650065"/>
              </a:solidFill>
              <a:latin typeface="Courier New" panose="02070309020205020404" pitchFamily="49" charset="0"/>
            </a:endParaRPr>
          </a:p>
          <a:p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public static void </a:t>
            </a:r>
            <a:r>
              <a:rPr lang="en-US" sz="1650" dirty="0">
                <a:solidFill>
                  <a:srgbClr val="000000"/>
                </a:solidFill>
                <a:latin typeface="Courier New" panose="02070309020205020404" pitchFamily="49" charset="0"/>
              </a:rPr>
              <a:t>main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String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[] 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) </a:t>
            </a:r>
            <a:endParaRPr lang="sr-Cyrl-RS" sz="1650" dirty="0">
              <a:solidFill>
                <a:srgbClr val="6565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{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>
                <a:solidFill>
                  <a:srgbClr val="650065"/>
                </a:solidFill>
                <a:latin typeface="Courier New" panose="02070309020205020404" pitchFamily="49" charset="0"/>
              </a:rPr>
              <a:t> </a:t>
            </a:r>
            <a:r>
              <a:rPr lang="en-US" sz="1650" dirty="0">
                <a:solidFill>
                  <a:srgbClr val="000087"/>
                </a:solidFill>
                <a:latin typeface="Courier New" panose="02070309020205020404" pitchFamily="49" charset="0"/>
              </a:rPr>
              <a:t>object 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= </a:t>
            </a:r>
            <a:r>
              <a:rPr lang="en-US" sz="1650" dirty="0" err="1">
                <a:solidFill>
                  <a:srgbClr val="650065"/>
                </a:solidFill>
                <a:latin typeface="Courier New" panose="02070309020205020404" pitchFamily="49" charset="0"/>
              </a:rPr>
              <a:t>SingleObject</a:t>
            </a:r>
            <a:r>
              <a:rPr lang="en-US" sz="165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getInstance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sz="1650" dirty="0" err="1">
                <a:solidFill>
                  <a:srgbClr val="000087"/>
                </a:solidFill>
                <a:latin typeface="Courier New" panose="02070309020205020404" pitchFamily="49" charset="0"/>
              </a:rPr>
              <a:t>object</a:t>
            </a:r>
            <a:r>
              <a:rPr lang="en-US" sz="1650" dirty="0" err="1">
                <a:solidFill>
                  <a:srgbClr val="656500"/>
                </a:solidFill>
                <a:latin typeface="Courier New" panose="02070309020205020404" pitchFamily="49" charset="0"/>
              </a:rPr>
              <a:t>.</a:t>
            </a:r>
            <a:r>
              <a:rPr lang="en-US" sz="1650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</a:t>
            </a:r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();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5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50" dirty="0">
                <a:solidFill>
                  <a:srgbClr val="656500"/>
                </a:solidFill>
                <a:latin typeface="Courier New" panose="02070309020205020404" pitchFamily="49" charset="0"/>
              </a:rPr>
              <a:t>} 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46933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140278-1B17-48E7-B642-9C9B3FC1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FA14D-8E4F-42D4-B5A0-9588A6A4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8" y="321731"/>
            <a:ext cx="8663391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E51E-738A-0843-640B-6ADBE0F5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747254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Zadatak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B2B88-1A1B-486B-9366-918FE2E7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A40E1-1375-FB0E-7C04-9B5E2DF13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548" y="2062455"/>
            <a:ext cx="7994904" cy="4064139"/>
          </a:xfrm>
        </p:spPr>
        <p:txBody>
          <a:bodyPr>
            <a:noAutofit/>
          </a:bodyPr>
          <a:lstStyle/>
          <a:p>
            <a:pPr algn="just"/>
            <a:r>
              <a:rPr lang="sr-Latn-RS" sz="1800" dirty="0">
                <a:solidFill>
                  <a:srgbClr val="FFFFFF"/>
                </a:solidFill>
              </a:rPr>
              <a:t>Nacrtati UML klasni dijagram za modelovanje fakulteta. Svaki student upisuje studije na jednom i samo jednom odseku, a odsek pripada jednom i samo jednom fakultetu. Obezbediti da se može kreirati samo jedna instanca fakulteta. Student je opisan brojem indeksa, JMBG i datumom upisa. Student može da bira i menja predmete. Fakultet je opisan nazivom i datumom osnivanja. Obezbediti funkcionalnost da fakultet može da upisuje studente </a:t>
            </a:r>
            <a:r>
              <a:rPr lang="sr-Latn-RS" sz="1800">
                <a:solidFill>
                  <a:srgbClr val="FFFFFF"/>
                </a:solidFill>
              </a:rPr>
              <a:t>na odsek. </a:t>
            </a:r>
            <a:r>
              <a:rPr lang="sr-Latn-RS" sz="1800" dirty="0">
                <a:solidFill>
                  <a:srgbClr val="FFFFFF"/>
                </a:solidFill>
              </a:rPr>
              <a:t>Odsek se opisuje nazivom. Predmet je opisan nazivom i brojem ESPB bodova. U svakom trenutku obezbediti da student može videti ukupan broj ESPB bodova koje može osvojiti polaganjem odgovarajućih predmeta koje sluša. U svakoj klasi dodati i potrebne konstruktore i destruktor. </a:t>
            </a:r>
          </a:p>
          <a:p>
            <a:pPr algn="just"/>
            <a:r>
              <a:rPr lang="sr-Latn-RS" sz="1800" dirty="0">
                <a:solidFill>
                  <a:srgbClr val="FFFFFF"/>
                </a:solidFill>
              </a:rPr>
              <a:t>Napisati C++ program koji demonstrira rad projektovane aplikacije UML klasnim dijagramom. </a:t>
            </a:r>
          </a:p>
          <a:p>
            <a:pPr algn="just"/>
            <a:r>
              <a:rPr lang="sr-Latn-RS" sz="1800" dirty="0">
                <a:solidFill>
                  <a:srgbClr val="FFFFFF"/>
                </a:solidFill>
              </a:rPr>
              <a:t>Napomena: Dodati potrebne metode i atribute u klasama koje su potrebne kako bi aplikacija funkcionisala. Obavezno je dodavanje po nekoliko atributa u klasama koji bliže opisuju entitete kojima pripadaju. Na UML dijagramu obavezno prikazati sve detalje.</a:t>
            </a:r>
          </a:p>
        </p:txBody>
      </p:sp>
    </p:spTree>
    <p:extLst>
      <p:ext uri="{BB962C8B-B14F-4D97-AF65-F5344CB8AC3E}">
        <p14:creationId xmlns:p14="http://schemas.microsoft.com/office/powerpoint/2010/main" val="84762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5D9F7D-76F2-59B2-334D-777D966E7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86" y="716137"/>
            <a:ext cx="8716027" cy="542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1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56110-24F5-FD8F-C370-B0747805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CFFC5-A929-5AA4-A589-03920220A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12D70-8179-6713-8558-D6EAE6BFC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658" y="321731"/>
            <a:ext cx="8663391" cy="62145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5E8BC-41DE-6B84-0379-7146346EC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747254" cy="1499616"/>
          </a:xfrm>
        </p:spPr>
        <p:txBody>
          <a:bodyPr>
            <a:normAutofit/>
          </a:bodyPr>
          <a:lstStyle/>
          <a:p>
            <a:r>
              <a:rPr lang="sr-Latn-RS" dirty="0">
                <a:solidFill>
                  <a:srgbClr val="FFFFFF"/>
                </a:solidFill>
              </a:rPr>
              <a:t>Zadatak</a:t>
            </a:r>
            <a:r>
              <a:rPr lang="en-US" dirty="0">
                <a:solidFill>
                  <a:srgbClr val="FFFFFF"/>
                </a:solidFill>
              </a:rPr>
              <a:t>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13685-73AF-61BE-32BD-90F1FA398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65D8B-ABA7-F741-69FF-75700B813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19" y="1828800"/>
            <a:ext cx="7994904" cy="4064139"/>
          </a:xfrm>
        </p:spPr>
        <p:txBody>
          <a:bodyPr>
            <a:noAutofit/>
          </a:bodyPr>
          <a:lstStyle/>
          <a:p>
            <a:pPr algn="just"/>
            <a:r>
              <a:rPr lang="sr-Latn-RS" sz="1800" dirty="0"/>
              <a:t>Modelovati i ilustrovati UML dijagramom klasa softver za automatsko generisanje ispitnih blanketa. Softver treba da obezbedi generisanje blanketa za različite predmete, a na osnovu šablona blanketa za taj predmet. Šablon blanketa definiše koliko pitanja i/ili zadataka blanket sadrži i iz kojih su oblasti. Jedno pitanje/zadatak može biti iz više oblasti, a jedna oblast može biti vezana za više pitanja/zadataka. Generisanje blanketa se vrši za neki ispitni rok, a na osnovu baze pitanja i zadataka koji su razvrstani po definisanim oblastima. Za svako pitanje/zadatak se, pored samog teksta, čuva i broj pojavljivanja na generisanim blanketima što se uzima u obzir pri generisanju novog blanketa. Sistem treba da obezbedi čuvanje istorije generisanih blanketa, tj. kombinacije pitanja/zadataka koje čine blanket.</a:t>
            </a:r>
            <a:r>
              <a:rPr lang="sr-Latn-RS" sz="1800" dirty="0">
                <a:solidFill>
                  <a:srgbClr val="FFFFFF"/>
                </a:solidFill>
              </a:rPr>
              <a:t> </a:t>
            </a:r>
          </a:p>
          <a:p>
            <a:pPr algn="just"/>
            <a:r>
              <a:rPr lang="sr-Latn-RS" sz="1800" dirty="0">
                <a:solidFill>
                  <a:srgbClr val="FFFFFF"/>
                </a:solidFill>
              </a:rPr>
              <a:t>Napisati C++ program koji demonstrira rad projektovane aplikacije UML klasnim dijagramom. </a:t>
            </a:r>
          </a:p>
          <a:p>
            <a:pPr algn="just"/>
            <a:r>
              <a:rPr lang="sr-Latn-RS" sz="1800" dirty="0">
                <a:solidFill>
                  <a:srgbClr val="FFFFFF"/>
                </a:solidFill>
              </a:rPr>
              <a:t>Napomena: Dodati potrebne metode i atribute u klasama koje su potrebne kako bi aplikacija funkcionisala. Obavezno je dodavanje po nekoliko atributa u klasama koji bliže opisuju entitete kojima pripadaju. Na UML dijagramu obavezno prikazati sve detalje.</a:t>
            </a:r>
          </a:p>
        </p:txBody>
      </p:sp>
    </p:spTree>
    <p:extLst>
      <p:ext uri="{BB962C8B-B14F-4D97-AF65-F5344CB8AC3E}">
        <p14:creationId xmlns:p14="http://schemas.microsoft.com/office/powerpoint/2010/main" val="1257882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362EA1E75F2449F3B58CB8A9E1A95" ma:contentTypeVersion="0" ma:contentTypeDescription="Create a new document." ma:contentTypeScope="" ma:versionID="f6eb29b87706278a33c04bd80a0f548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694FD-6AAD-4AEE-ADE8-FCF01C131C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1025E-2376-4BA5-B7B8-AA5CDDB1E5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2688</TotalTime>
  <Words>500</Words>
  <Application>Microsoft Office PowerPoint</Application>
  <PresentationFormat>On-screen Show (4:3)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Courier New</vt:lpstr>
      <vt:lpstr>Tw Cen MT</vt:lpstr>
      <vt:lpstr>Tw Cen MT Condensed</vt:lpstr>
      <vt:lpstr>Wingdings 3</vt:lpstr>
      <vt:lpstr>Integral</vt:lpstr>
      <vt:lpstr>primeri</vt:lpstr>
      <vt:lpstr>Klasa sa samo jednim objektom -Singleton</vt:lpstr>
      <vt:lpstr>PowerPoint Presentation</vt:lpstr>
      <vt:lpstr>PowerPoint Presentation</vt:lpstr>
      <vt:lpstr>Zadatak 1</vt:lpstr>
      <vt:lpstr>PowerPoint Presentation</vt:lpstr>
      <vt:lpstr>Zadatak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</dc:creator>
  <cp:lastModifiedBy>Andjelija Djordjevic</cp:lastModifiedBy>
  <cp:revision>60</cp:revision>
  <cp:lastPrinted>1601-01-01T00:00:00Z</cp:lastPrinted>
  <dcterms:created xsi:type="dcterms:W3CDTF">1601-01-01T00:00:00Z</dcterms:created>
  <dcterms:modified xsi:type="dcterms:W3CDTF">2024-04-05T15:33:26Z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