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changesInfos/changesInfo1.xml" ContentType="application/vnd.ms-powerpoint.changesinfo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  <p:sldId id="257" r:id="rId5"/>
    <p:sldId id="261" r:id="rId6"/>
    <p:sldId id="258" r:id="rId7"/>
    <p:sldId id="259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1356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3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 Stanijevic" userId="S::nikolastanijevic@elfak.rs::6db64901-3a85-402f-ad63-04a90c8ab518" providerId="AD" clId="Web-{1786516B-E9CD-440B-BE56-D00CA8847657}"/>
    <pc:docChg chg="addSld delSld">
      <pc:chgData name="Nikola Stanijevic" userId="S::nikolastanijevic@elfak.rs::6db64901-3a85-402f-ad63-04a90c8ab518" providerId="AD" clId="Web-{1786516B-E9CD-440B-BE56-D00CA8847657}" dt="2024-10-15T18:04:25.045" v="1"/>
      <pc:docMkLst>
        <pc:docMk/>
      </pc:docMkLst>
      <pc:sldChg chg="add del">
        <pc:chgData name="Nikola Stanijevic" userId="S::nikolastanijevic@elfak.rs::6db64901-3a85-402f-ad63-04a90c8ab518" providerId="AD" clId="Web-{1786516B-E9CD-440B-BE56-D00CA8847657}" dt="2024-10-15T18:04:25.045" v="1"/>
        <pc:sldMkLst>
          <pc:docMk/>
          <pc:sldMk cId="0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97CD8E40-B35F-415E-A65D-C89115924A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8E40-B35F-415E-A65D-C89115924A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8E40-B35F-415E-A65D-C89115924A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7CD8E40-B35F-415E-A65D-C89115924A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97CD8E40-B35F-415E-A65D-C89115924A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8E40-B35F-415E-A65D-C89115924A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8E40-B35F-415E-A65D-C89115924A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CD8E40-B35F-415E-A65D-C89115924A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D8E40-B35F-415E-A65D-C89115924A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97CD8E40-B35F-415E-A65D-C89115924A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97CD8E40-B35F-415E-A65D-C89115924A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97CD8E40-B35F-415E-A65D-C89115924A27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842C8E5-8BED-4BD1-9D90-30744907A0C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981200"/>
            <a:ext cx="6172200" cy="1600200"/>
          </a:xfrm>
        </p:spPr>
        <p:txBody>
          <a:bodyPr>
            <a:normAutofit/>
          </a:bodyPr>
          <a:lstStyle/>
          <a:p>
            <a:pPr algn="ctr"/>
            <a:r>
              <a:rPr lang="en-US" sz="3600" i="1" dirty="0"/>
              <a:t>Faculty, modules, courses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876800"/>
            <a:ext cx="6553200" cy="1498122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sz="2800" dirty="0"/>
              <a:t>Presentations of professional/scientific orientation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63036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Our faculty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667000"/>
            <a:ext cx="7467600" cy="380695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University of N</a:t>
            </a:r>
            <a:r>
              <a:rPr lang="sr-Latn-RS" sz="3200" b="1" dirty="0">
                <a:solidFill>
                  <a:schemeClr val="tx2">
                    <a:lumMod val="50000"/>
                  </a:schemeClr>
                </a:solidFill>
              </a:rPr>
              <a:t>iš, Serbia</a:t>
            </a:r>
          </a:p>
          <a:p>
            <a:pPr>
              <a:buNone/>
            </a:pPr>
            <a:endParaRPr lang="sr-Latn-RS" sz="3200" b="1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sr-Latn-RS" sz="3200" b="1" dirty="0">
                <a:solidFill>
                  <a:srgbClr val="C00000"/>
                </a:solidFill>
              </a:rPr>
              <a:t>Faculty of Electronic Engineering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pull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Basic Academic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Electrical Engineering and Computer Studies</a:t>
            </a:r>
          </a:p>
          <a:p>
            <a:endParaRPr lang="en-US" dirty="0"/>
          </a:p>
          <a:p>
            <a:r>
              <a:rPr lang="en-US" dirty="0"/>
              <a:t>Title acquired upon completion:</a:t>
            </a:r>
          </a:p>
          <a:p>
            <a:pPr algn="ctr">
              <a:buNone/>
            </a:pPr>
            <a:r>
              <a:rPr lang="en-US" dirty="0"/>
              <a:t>	</a:t>
            </a:r>
            <a:r>
              <a:rPr lang="en-US" b="1" dirty="0">
                <a:solidFill>
                  <a:srgbClr val="C00000"/>
                </a:solidFill>
              </a:rPr>
              <a:t>Graduated Engineer of Electrical Engineering and Computer Science</a:t>
            </a:r>
          </a:p>
          <a:p>
            <a:pPr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>
              <a:buFontTx/>
              <a:buChar char="-"/>
            </a:pPr>
            <a:r>
              <a:rPr lang="en-US" b="1" dirty="0"/>
              <a:t>Bachelor of Science – </a:t>
            </a:r>
            <a:r>
              <a:rPr lang="en-US" b="1" dirty="0" err="1"/>
              <a:t>BSci</a:t>
            </a:r>
            <a:endParaRPr lang="en-US" b="1" dirty="0"/>
          </a:p>
          <a:p>
            <a:pPr>
              <a:buFontTx/>
              <a:buChar char="-"/>
            </a:pPr>
            <a:endParaRPr lang="en-US" b="1" dirty="0"/>
          </a:p>
          <a:p>
            <a:pPr algn="ctr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algn="just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r-Latn-RS" sz="3200" b="1" dirty="0"/>
              <a:t>Modules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7467600" cy="4492752"/>
          </a:xfrm>
        </p:spPr>
        <p:txBody>
          <a:bodyPr/>
          <a:lstStyle/>
          <a:p>
            <a:r>
              <a:rPr lang="en-US" dirty="0"/>
              <a:t>Electric Power Engineering</a:t>
            </a:r>
            <a:endParaRPr lang="sr-Latn-RS" dirty="0"/>
          </a:p>
          <a:p>
            <a:r>
              <a:rPr lang="en-US" dirty="0"/>
              <a:t>Electronic Components and Microsystems</a:t>
            </a:r>
            <a:endParaRPr lang="sr-Latn-RS" dirty="0"/>
          </a:p>
          <a:p>
            <a:r>
              <a:rPr lang="en-US" dirty="0"/>
              <a:t>Electronics and Microprocessor Technology</a:t>
            </a:r>
            <a:endParaRPr lang="sr-Latn-RS" dirty="0"/>
          </a:p>
          <a:p>
            <a:r>
              <a:rPr lang="en-US" dirty="0"/>
              <a:t>Computer Science and Informatics</a:t>
            </a:r>
            <a:endParaRPr lang="sr-Latn-RS" dirty="0"/>
          </a:p>
          <a:p>
            <a:r>
              <a:rPr lang="en-US" dirty="0"/>
              <a:t>Control Systems</a:t>
            </a:r>
            <a:endParaRPr lang="sr-Latn-RS" dirty="0"/>
          </a:p>
          <a:p>
            <a:r>
              <a:rPr lang="en-US" dirty="0"/>
              <a:t>Telecommunications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</a:t>
            </a:r>
            <a:r>
              <a:rPr lang="sr-Latn-RS" b="1" dirty="0"/>
              <a:t>ourses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905000"/>
            <a:ext cx="7467600" cy="4568952"/>
          </a:xfrm>
        </p:spPr>
        <p:txBody>
          <a:bodyPr>
            <a:normAutofit/>
          </a:bodyPr>
          <a:lstStyle/>
          <a:p>
            <a:r>
              <a:rPr lang="en-US" sz="2800" dirty="0"/>
              <a:t>C</a:t>
            </a:r>
            <a:r>
              <a:rPr lang="sr-Latn-RS" sz="2800" dirty="0"/>
              <a:t>ompulsory</a:t>
            </a:r>
            <a:r>
              <a:rPr lang="en-US" sz="2800" dirty="0"/>
              <a:t>/mandatory </a:t>
            </a:r>
          </a:p>
          <a:p>
            <a:r>
              <a:rPr lang="en-US" sz="2800" dirty="0"/>
              <a:t>Optional 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Professional practice</a:t>
            </a:r>
          </a:p>
          <a:p>
            <a:r>
              <a:rPr lang="en-US" sz="2800" dirty="0"/>
              <a:t>Team project</a:t>
            </a:r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Bachelor thesis (final paper)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Timetable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Make the timetable of courses for the current term (semester) for your module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Presenting a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Structure your presentation according to this scheme:</a:t>
            </a:r>
          </a:p>
          <a:p>
            <a:endParaRPr lang="en-US" dirty="0"/>
          </a:p>
          <a:p>
            <a:r>
              <a:rPr lang="en-US" dirty="0"/>
              <a:t>Name the module, say what it is concerned with most broadly. </a:t>
            </a:r>
          </a:p>
          <a:p>
            <a:r>
              <a:rPr lang="en-US" dirty="0"/>
              <a:t>Enumerate most prominent scientific areas within it.</a:t>
            </a:r>
          </a:p>
          <a:p>
            <a:r>
              <a:rPr lang="en-US" dirty="0"/>
              <a:t>Explain in more details each of the listed areas.</a:t>
            </a:r>
          </a:p>
          <a:p>
            <a:r>
              <a:rPr lang="en-US" dirty="0"/>
              <a:t>Illustrate with actual application in industry.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6DE9CBEC33815469C57F2B56138227D" ma:contentTypeVersion="11" ma:contentTypeDescription="Kreiraj novi dokument." ma:contentTypeScope="" ma:versionID="ba6d6e682e775fe4c0ff5b214768b0fd">
  <xsd:schema xmlns:xsd="http://www.w3.org/2001/XMLSchema" xmlns:xs="http://www.w3.org/2001/XMLSchema" xmlns:p="http://schemas.microsoft.com/office/2006/metadata/properties" xmlns:ns2="af9e3d1a-cc95-4998-90e1-b3f75a4c15ea" xmlns:ns3="9eae4e7b-3eeb-4906-b09d-5f5d6ba8b593" targetNamespace="http://schemas.microsoft.com/office/2006/metadata/properties" ma:root="true" ma:fieldsID="f0a215c268fa00a372eb7155593d72e5" ns2:_="" ns3:_="">
    <xsd:import namespace="af9e3d1a-cc95-4998-90e1-b3f75a4c15ea"/>
    <xsd:import namespace="9eae4e7b-3eeb-4906-b09d-5f5d6ba8b5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9e3d1a-cc95-4998-90e1-b3f75a4c15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Oznake slika" ma:readOnly="false" ma:fieldId="{5cf76f15-5ced-4ddc-b409-7134ff3c332f}" ma:taxonomyMulti="true" ma:sspId="7af6a092-5060-4be4-85e7-89201abfb91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ae4e7b-3eeb-4906-b09d-5f5d6ba8b593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2b967da7-fa93-4c2f-b8b5-de67962aecdf}" ma:internalName="TaxCatchAll" ma:showField="CatchAllData" ma:web="9eae4e7b-3eeb-4906-b09d-5f5d6ba8b5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sadržaja"/>
        <xsd:element ref="dc:title" minOccurs="0" maxOccurs="1" ma:index="4" ma:displayName="Naslov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f9e3d1a-cc95-4998-90e1-b3f75a4c15ea">
      <Terms xmlns="http://schemas.microsoft.com/office/infopath/2007/PartnerControls"/>
    </lcf76f155ced4ddcb4097134ff3c332f>
    <TaxCatchAll xmlns="9eae4e7b-3eeb-4906-b09d-5f5d6ba8b593" xsi:nil="true"/>
  </documentManagement>
</p:properties>
</file>

<file path=customXml/itemProps1.xml><?xml version="1.0" encoding="utf-8"?>
<ds:datastoreItem xmlns:ds="http://schemas.openxmlformats.org/officeDocument/2006/customXml" ds:itemID="{BFA45406-4562-4480-8078-60C1B5FB658D}"/>
</file>

<file path=customXml/itemProps2.xml><?xml version="1.0" encoding="utf-8"?>
<ds:datastoreItem xmlns:ds="http://schemas.openxmlformats.org/officeDocument/2006/customXml" ds:itemID="{8BD222D6-1A65-4535-A647-9FBC583093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C9CF37-60F1-44CC-8B99-7C70E0054A53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33</TotalTime>
  <Words>153</Words>
  <Application>Microsoft Office PowerPoint</Application>
  <PresentationFormat>On-screen Show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Oriel</vt:lpstr>
      <vt:lpstr>Faculty, modules, courses </vt:lpstr>
      <vt:lpstr>Our faculty name</vt:lpstr>
      <vt:lpstr>Basic Academic Studies</vt:lpstr>
      <vt:lpstr>Modules</vt:lpstr>
      <vt:lpstr>Courses</vt:lpstr>
      <vt:lpstr>Timetable </vt:lpstr>
      <vt:lpstr>Presenting a module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Faculty, modules, courses</dc:title>
  <dc:creator>PC</dc:creator>
  <cp:lastModifiedBy>Nadezda</cp:lastModifiedBy>
  <cp:revision>10</cp:revision>
  <dcterms:created xsi:type="dcterms:W3CDTF">2019-10-31T15:10:54Z</dcterms:created>
  <dcterms:modified xsi:type="dcterms:W3CDTF">2024-10-23T17:14:04Z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0x01010076DE9CBEC33815469C57F2B56138227D</vt:lpwstr>
  </property>
</Properties>
</file>