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31" r:id="rId4"/>
    <p:sldId id="340" r:id="rId5"/>
    <p:sldId id="34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30" r:id="rId15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5F5F5F"/>
    <a:srgbClr val="C0C0C0"/>
    <a:srgbClr val="969696"/>
    <a:srgbClr val="F4F4F4"/>
    <a:srgbClr val="0000FF"/>
    <a:srgbClr val="33CC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463" autoAdjust="0"/>
  </p:normalViewPr>
  <p:slideViewPr>
    <p:cSldViewPr>
      <p:cViewPr varScale="1">
        <p:scale>
          <a:sx n="100" d="100"/>
          <a:sy n="100" d="100"/>
        </p:scale>
        <p:origin x="9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FF9617A-41E8-4558-81B3-EA850BA542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4D942AB-0BB0-4C71-8D41-7FC40DA7D0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E1E13-B6B4-4AE3-9683-B3CC613225A7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10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11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5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6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7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9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sr-Latn-C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endParaRPr lang="sr-Latn-C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AC232D-09A1-428B-9174-81AAF7BA16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C5335-CBFE-4493-9536-8D2A777D6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135DB-96A5-4A3C-A39D-0D06618068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914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fld id="{9A6130E4-80D2-4CDE-9C82-41E842B3A9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2BBCB-8660-4E61-BD3E-F915D646DA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77362-04EA-4513-91A3-CBB41EFCE2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193AE-239C-4C07-AF25-D25B22F97C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6D729D-9795-499C-BC22-E816590BF1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5CD15-1D02-44A0-BB9A-9903E886C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13129-17D7-413A-8AE5-58787F4AE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2BABE-ADF3-4D6F-8336-1314AC6222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B5199-1C5D-46C1-85C8-69B9D5D61D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fld id="{3A2EA1F1-D4F7-4C13-A32D-A3B6F167E7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49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4150" name="Picture 54" descr="znak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</p:spPr>
        </p:pic>
        <p:sp>
          <p:nvSpPr>
            <p:cNvPr id="415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341427"/>
                </a:avLst>
              </a:prstTxWarp>
            </a:bodyPr>
            <a:lstStyle/>
            <a:p>
              <a:pPr algn="ctr"/>
              <a:r>
                <a:rPr lang="en-US" sz="6000" b="1" kern="10">
                  <a:ln w="9525">
                    <a:noFill/>
                    <a:round/>
                    <a:headEnd/>
                    <a:tailEnd/>
                  </a:ln>
                  <a:solidFill>
                    <a:srgbClr val="777777"/>
                  </a:solidFill>
                  <a:latin typeface="Monotype Corsiva"/>
                </a:rPr>
                <a:t>Faculty of Electronic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r>
              <a:rPr lang="sr-Latn-CS" sz="4000" dirty="0">
                <a:solidFill>
                  <a:srgbClr val="CC0000"/>
                </a:solidFill>
              </a:rPr>
              <a:t>Informacioni sistemi</a:t>
            </a:r>
            <a:r>
              <a:rPr lang="sr-Latn-CS" sz="4000" dirty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sz="2800" dirty="0" smtClean="0"/>
              <a:t>Servisna Magistrala Preduzeća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en-US" sz="2800" dirty="0" err="1" smtClean="0"/>
              <a:t>primeri</a:t>
            </a:r>
            <a:r>
              <a:rPr lang="en-US" sz="2800" dirty="0" smtClean="0"/>
              <a:t> -</a:t>
            </a:r>
            <a:endParaRPr lang="sr-Latn-CS" sz="2800" dirty="0"/>
          </a:p>
          <a:p>
            <a:pPr>
              <a:lnSpc>
                <a:spcPct val="80000"/>
              </a:lnSpc>
            </a:pPr>
            <a:endParaRPr lang="sr-Latn-CS" sz="2800" dirty="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sr-Latn-CS" sz="2000" b="0" dirty="0"/>
              <a:t>Prof. Dr Milorad Tošić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Katedra za Računarstvo,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Elektronski fakultet, Univerzitet u Nišu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6" name="Picture 5" descr="ETL-example-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7533844" cy="35813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6" descr="ETL-example-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73" y="1676400"/>
            <a:ext cx="6406704" cy="3733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6" name="Picture 5" descr="ETL-example-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3" y="1394996"/>
            <a:ext cx="6692927" cy="37866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6" descr="ETL-example-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72" y="1371600"/>
            <a:ext cx="5619482" cy="4191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Aktivnosti na predavanjima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sr-Latn-CS" sz="1600">
                <a:solidFill>
                  <a:schemeClr val="tx2"/>
                </a:solidFill>
                <a:latin typeface="Arial" charset="0"/>
              </a:rPr>
              <a:t>Strana </a:t>
            </a:r>
            <a:r>
              <a:rPr lang="sr-Latn-CS" sz="1600">
                <a:solidFill>
                  <a:schemeClr val="tx2"/>
                </a:solidFill>
              </a:rPr>
              <a:t>http://infosys3.elfak.ni.ac.yu/nastava/Wiki.jsp?page=</a:t>
            </a:r>
            <a:r>
              <a:rPr lang="sr-Latn-CS" sz="1600">
                <a:solidFill>
                  <a:schemeClr val="tx2"/>
                </a:solidFill>
                <a:latin typeface="Arial" charset="0"/>
              </a:rPr>
              <a:t>ISNP_PredavanjaStudentiZadaci0809</a:t>
            </a:r>
            <a:r>
              <a:rPr lang="sr-Latn-CS" sz="1600" b="1">
                <a:solidFill>
                  <a:schemeClr val="tx2"/>
                </a:solidFill>
                <a:latin typeface="Arial" charset="0"/>
              </a:rPr>
              <a:t> </a:t>
            </a:r>
            <a:endParaRPr lang="sr-Latn-CS" sz="1600" b="1">
              <a:solidFill>
                <a:schemeClr val="tx2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Pregled aktivnosti studenata do sada: problemi i planovi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Planiranje studentskih prezentacija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endParaRPr lang="sr-Latn-C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8382000" cy="48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6266968"/>
            <a:ext cx="8229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USING OPEN-SOURCE SOA IN AN ENTERPRISE DEPLOYMENT</a:t>
            </a:r>
            <a:r>
              <a:rPr lang="sr-Latn-CS" sz="1200" b="1" dirty="0" smtClean="0"/>
              <a:t>,</a:t>
            </a:r>
            <a:r>
              <a:rPr lang="sr-Latn-CS" sz="1400" dirty="0" smtClean="0"/>
              <a:t> </a:t>
            </a:r>
            <a:r>
              <a:rPr lang="en-US" sz="1400" dirty="0" smtClean="0"/>
              <a:t>White Paper, 2009, by Sun Microsystems Inc.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914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OpenESB</a:t>
            </a:r>
            <a:r>
              <a:rPr lang="en-US" sz="1400" dirty="0" smtClean="0"/>
              <a:t>/</a:t>
            </a:r>
            <a:r>
              <a:rPr lang="en-US" sz="1400" dirty="0" err="1" smtClean="0"/>
              <a:t>GlassfishESB</a:t>
            </a:r>
            <a:r>
              <a:rPr lang="en-US" sz="1400" dirty="0" smtClean="0"/>
              <a:t> Introduction Tutorial, http://wiki.open-esb.java.net/Wiki.jsp?page=OpenESBIntroductionTutorial.</a:t>
            </a:r>
            <a:endParaRPr lang="en-US" sz="1400" dirty="0"/>
          </a:p>
        </p:txBody>
      </p:sp>
      <p:pic>
        <p:nvPicPr>
          <p:cNvPr id="8" name="Picture 7" descr="OpenESB-serviceprovid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077075" cy="4829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2968823"/>
            <a:ext cx="9144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OpenAPI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25" y="3738562"/>
            <a:ext cx="1285875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AS2 (Applicability Statement 2) is a http based protocol to transmit messages (especially EDI messages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).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914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OpenESB</a:t>
            </a:r>
            <a:r>
              <a:rPr lang="en-US" sz="1400" dirty="0" smtClean="0"/>
              <a:t>/</a:t>
            </a:r>
            <a:r>
              <a:rPr lang="en-US" sz="1400" dirty="0" err="1" smtClean="0"/>
              <a:t>GlassfishESB</a:t>
            </a:r>
            <a:r>
              <a:rPr lang="en-US" sz="1400" dirty="0" smtClean="0"/>
              <a:t> Introduction Tutorial, http://wiki.open-esb.java.net/Wiki.jsp?page=OpenESBIntroductionTutorial.</a:t>
            </a:r>
            <a:endParaRPr lang="en-US" sz="1400" dirty="0"/>
          </a:p>
        </p:txBody>
      </p:sp>
      <p:pic>
        <p:nvPicPr>
          <p:cNvPr id="6" name="Picture 5" descr="OpenESB-example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943725" cy="44672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914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OpenESB</a:t>
            </a:r>
            <a:r>
              <a:rPr lang="en-US" sz="1400" dirty="0" smtClean="0"/>
              <a:t>/</a:t>
            </a:r>
            <a:r>
              <a:rPr lang="en-US" sz="1400" dirty="0" err="1" smtClean="0"/>
              <a:t>GlassfishESB</a:t>
            </a:r>
            <a:r>
              <a:rPr lang="en-US" sz="1400" dirty="0" smtClean="0"/>
              <a:t> Introduction Tutorial, http://wiki.open-esb.java.net/Wiki.jsp?page=OpenESBIntroductionTutorial.</a:t>
            </a:r>
            <a:endParaRPr lang="en-US" sz="1400" dirty="0"/>
          </a:p>
        </p:txBody>
      </p:sp>
      <p:pic>
        <p:nvPicPr>
          <p:cNvPr id="8" name="Picture 7" descr="OpenESB-example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95400"/>
            <a:ext cx="5438775" cy="4991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pic>
        <p:nvPicPr>
          <p:cNvPr id="6" name="Picture 5" descr="ETL-example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33" y="2133600"/>
            <a:ext cx="6603392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6" descr="ETL-example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05679"/>
            <a:ext cx="6914967" cy="33997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10" name="Picture 9" descr="ETL-example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78" y="2362200"/>
            <a:ext cx="6846474" cy="20574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5715000" y="4572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3400" y="1600200"/>
            <a:ext cx="1295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dirty="0" smtClean="0"/>
              <a:t>Dan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4495800"/>
            <a:ext cx="26670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Mu</a:t>
            </a:r>
            <a:r>
              <a:rPr lang="sr-Latn-CS" b="1" dirty="0" smtClean="0"/>
              <a:t>šterija A: </a:t>
            </a:r>
            <a:r>
              <a:rPr lang="sr-Latn-CS" dirty="0" smtClean="0"/>
              <a:t>narudžbina od 400k proizvoda i obaveza isporuke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55626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500K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148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500K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670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500K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10" name="Picture 9" descr="ETL-example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78" y="2362200"/>
            <a:ext cx="6846474" cy="20574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5715000" y="4572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None/>
              <a:tabLst/>
            </a:pPr>
            <a:r>
              <a:rPr kumimoji="0" lang="sr-Latn-C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3400" y="1600200"/>
            <a:ext cx="1295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dirty="0" smtClean="0"/>
              <a:t>Dan </a:t>
            </a:r>
            <a:r>
              <a:rPr lang="sr-Latn-CS" dirty="0" smtClean="0"/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4495800"/>
            <a:ext cx="2667000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Mu</a:t>
            </a:r>
            <a:r>
              <a:rPr lang="sr-Latn-CS" b="1" dirty="0" smtClean="0"/>
              <a:t>šterija C: </a:t>
            </a:r>
            <a:r>
              <a:rPr lang="sr-Latn-CS" dirty="0" smtClean="0"/>
              <a:t>narudžbina od 400k proizvoda.</a:t>
            </a:r>
            <a:endParaRPr lang="sr-Latn-CS" b="1" dirty="0" smtClean="0"/>
          </a:p>
          <a:p>
            <a:pPr>
              <a:buNone/>
            </a:pPr>
            <a:r>
              <a:rPr lang="sr-Latn-CS" b="1" dirty="0" smtClean="0"/>
              <a:t>ODBIJENO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55626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sr-Latn-CS" sz="1200" b="1" dirty="0" smtClean="0">
                <a:solidFill>
                  <a:schemeClr val="bg1"/>
                </a:solidFill>
                <a:latin typeface="Garamond" pitchFamily="18" charset="0"/>
              </a:rPr>
              <a:t>1</a:t>
            </a: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148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100K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670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sr-Latn-CS" sz="1200" b="1" dirty="0" smtClean="0">
                <a:solidFill>
                  <a:schemeClr val="bg1"/>
                </a:solidFill>
                <a:latin typeface="Garamond" pitchFamily="18" charset="0"/>
              </a:rPr>
              <a:t>4</a:t>
            </a: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7200" y="4495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19600"/>
            <a:ext cx="2667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Mu</a:t>
            </a:r>
            <a:r>
              <a:rPr lang="sr-Latn-CS" b="1" dirty="0" smtClean="0"/>
              <a:t>šterija B:</a:t>
            </a:r>
            <a:r>
              <a:rPr lang="sr-Latn-CS" dirty="0" smtClean="0"/>
              <a:t> povraćaj od 300k proizvoda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templ2</Template>
  <TotalTime>37205</TotalTime>
  <Words>352</Words>
  <Application>Microsoft Office PowerPoint</Application>
  <PresentationFormat>On-screen Show (4:3)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Garamond</vt:lpstr>
      <vt:lpstr>Monotype Corsiva</vt:lpstr>
      <vt:lpstr>Wingdings</vt:lpstr>
      <vt:lpstr>templ2</vt:lpstr>
      <vt:lpstr>Informacioni sistemi </vt:lpstr>
      <vt:lpstr>Servisima Orijentisana Arhitektura</vt:lpstr>
      <vt:lpstr>Servisima Orijentisana Arhitektura</vt:lpstr>
      <vt:lpstr>Servisima Orijentisana Arhitektura</vt:lpstr>
      <vt:lpstr>Servisima Orijentisana Arhitektura</vt:lpstr>
      <vt:lpstr>Primer: Uvodjenje ESB-a</vt:lpstr>
      <vt:lpstr>Primer: Uvodjenje ESB-a</vt:lpstr>
      <vt:lpstr>Primer: Uvodjenje ESB-a</vt:lpstr>
      <vt:lpstr>Primer: Uvodjenje ESB-a</vt:lpstr>
      <vt:lpstr>Primer: Uvodjenje ESB-a</vt:lpstr>
      <vt:lpstr>Primer: Uvodjenje ESB-a</vt:lpstr>
      <vt:lpstr>Primer: Uvodjenje ESB-a</vt:lpstr>
      <vt:lpstr>Primer: Uvodjenje ESB-a</vt:lpstr>
      <vt:lpstr>Aktivnosti na predavanjima</vt:lpstr>
    </vt:vector>
  </TitlesOfParts>
  <Company>Elektronski fakultet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sistemi</dc:title>
  <dc:creator>Milorad Tosic</dc:creator>
  <cp:lastModifiedBy>milorad</cp:lastModifiedBy>
  <cp:revision>426</cp:revision>
  <dcterms:created xsi:type="dcterms:W3CDTF">2004-04-16T09:00:27Z</dcterms:created>
  <dcterms:modified xsi:type="dcterms:W3CDTF">2023-01-17T06:40:12Z</dcterms:modified>
</cp:coreProperties>
</file>