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F16AD-8D70-4B8E-BA34-D7195BE369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Boruvka’s</a:t>
            </a:r>
            <a:r>
              <a:rPr lang="en-US" b="1" dirty="0"/>
              <a:t> algorithm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F18B5-B996-4FFB-A3EE-FC0FBB3E4F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9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9DA4-2286-44F0-9A99-002FD649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4DFB5-0769-445A-BBD9-C9FEA6065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1) Input is a connected, weighted and directed graph.</a:t>
            </a:r>
          </a:p>
          <a:p>
            <a:r>
              <a:rPr lang="en-US" dirty="0"/>
              <a:t>2) Initialize all vertices as individual components (or sets).</a:t>
            </a:r>
          </a:p>
          <a:p>
            <a:r>
              <a:rPr lang="en-US" dirty="0"/>
              <a:t>3) Initialize MST as empty.</a:t>
            </a:r>
          </a:p>
          <a:p>
            <a:r>
              <a:rPr lang="en-US" dirty="0"/>
              <a:t>4) While there are more than one components, do following</a:t>
            </a:r>
          </a:p>
          <a:p>
            <a:r>
              <a:rPr lang="en-US" dirty="0"/>
              <a:t>   for each component.</a:t>
            </a:r>
          </a:p>
          <a:p>
            <a:r>
              <a:rPr lang="en-US" dirty="0"/>
              <a:t>      a)  Find the closest weight edge that connects this </a:t>
            </a:r>
          </a:p>
          <a:p>
            <a:r>
              <a:rPr lang="en-US" dirty="0"/>
              <a:t>          component to any other component.</a:t>
            </a:r>
          </a:p>
          <a:p>
            <a:r>
              <a:rPr lang="en-US" dirty="0"/>
              <a:t>      b)  Add this closest edge to MST if not already added.  </a:t>
            </a:r>
          </a:p>
          <a:p>
            <a:r>
              <a:rPr lang="en-US" dirty="0"/>
              <a:t>5) Return MST.</a:t>
            </a:r>
          </a:p>
        </p:txBody>
      </p:sp>
    </p:spTree>
    <p:extLst>
      <p:ext uri="{BB962C8B-B14F-4D97-AF65-F5344CB8AC3E}">
        <p14:creationId xmlns:p14="http://schemas.microsoft.com/office/powerpoint/2010/main" val="388767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C562-F8D5-46A6-9628-E6322DCF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3253BD-8BEE-49A8-B305-1EE28E7F8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418" y="2286000"/>
            <a:ext cx="8625302" cy="4022725"/>
          </a:xfrm>
        </p:spPr>
      </p:pic>
    </p:spTree>
    <p:extLst>
      <p:ext uri="{BB962C8B-B14F-4D97-AF65-F5344CB8AC3E}">
        <p14:creationId xmlns:p14="http://schemas.microsoft.com/office/powerpoint/2010/main" val="289420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EA57-5896-4C93-8712-11B63DD2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2,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00BEA-4C83-4FC1-90B4-90727CC5F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866123"/>
            <a:ext cx="9720073" cy="4023360"/>
          </a:xfrm>
        </p:spPr>
        <p:txBody>
          <a:bodyPr/>
          <a:lstStyle/>
          <a:p>
            <a:r>
              <a:rPr lang="en-US" dirty="0"/>
              <a:t>Initially MST is empty. Every vertex is singe component as highlighted in blue color in below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F7FCB-479B-4D0A-BE49-4CE5C3311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710" y="2563605"/>
            <a:ext cx="7657437" cy="354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2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561E-8981-4F70-9574-6DA33A6D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4AF31-22CD-46AA-B0AD-BC0A81055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50B0FE-D984-4AF1-BC43-89B2D99145C4}"/>
              </a:ext>
            </a:extLst>
          </p:cNvPr>
          <p:cNvSpPr/>
          <p:nvPr/>
        </p:nvSpPr>
        <p:spPr>
          <a:xfrm>
            <a:off x="6965342" y="2439786"/>
            <a:ext cx="501482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Component                Cheapest Edge that connects </a:t>
            </a:r>
          </a:p>
          <a:p>
            <a:r>
              <a:rPr lang="en-US" dirty="0"/>
              <a:t>                                it to some other component</a:t>
            </a:r>
          </a:p>
          <a:p>
            <a:r>
              <a:rPr lang="en-US" dirty="0"/>
              <a:t>  {0}                           0-1</a:t>
            </a:r>
          </a:p>
          <a:p>
            <a:r>
              <a:rPr lang="en-US" dirty="0"/>
              <a:t>  {1}                           0-1</a:t>
            </a:r>
          </a:p>
          <a:p>
            <a:r>
              <a:rPr lang="en-US" dirty="0"/>
              <a:t>  {2}                           2-8</a:t>
            </a:r>
          </a:p>
          <a:p>
            <a:r>
              <a:rPr lang="en-US" dirty="0"/>
              <a:t>  {3}                           2-3</a:t>
            </a:r>
          </a:p>
          <a:p>
            <a:r>
              <a:rPr lang="en-US" dirty="0"/>
              <a:t>  {4}                           3-4</a:t>
            </a:r>
          </a:p>
          <a:p>
            <a:r>
              <a:rPr lang="en-US" dirty="0"/>
              <a:t>  {5}                           5-6</a:t>
            </a:r>
          </a:p>
          <a:p>
            <a:r>
              <a:rPr lang="en-US" dirty="0"/>
              <a:t>  {6}                           6-7</a:t>
            </a:r>
          </a:p>
          <a:p>
            <a:r>
              <a:rPr lang="en-US" dirty="0"/>
              <a:t>  {7}                           6-7</a:t>
            </a:r>
          </a:p>
          <a:p>
            <a:r>
              <a:rPr lang="en-US" dirty="0"/>
              <a:t>  {8}                           2-8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292BB-67C0-47B7-85FB-77AA86BA8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26" y="2849734"/>
            <a:ext cx="5890733" cy="27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1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561E-8981-4F70-9574-6DA33A6D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01AB56-BED1-4EDC-8630-3F26D9484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008" y="2860934"/>
            <a:ext cx="5565783" cy="2578813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50B0FE-D984-4AF1-BC43-89B2D99145C4}"/>
              </a:ext>
            </a:extLst>
          </p:cNvPr>
          <p:cNvSpPr/>
          <p:nvPr/>
        </p:nvSpPr>
        <p:spPr>
          <a:xfrm>
            <a:off x="6965342" y="2439786"/>
            <a:ext cx="501482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Component                Cheapest Edge that connects </a:t>
            </a:r>
          </a:p>
          <a:p>
            <a:r>
              <a:rPr lang="en-US" dirty="0"/>
              <a:t>                                it to some other component</a:t>
            </a:r>
          </a:p>
          <a:p>
            <a:r>
              <a:rPr lang="en-US" dirty="0"/>
              <a:t>  {0}                           0-1</a:t>
            </a:r>
          </a:p>
          <a:p>
            <a:r>
              <a:rPr lang="en-US" dirty="0"/>
              <a:t>  {1}                           0-1</a:t>
            </a:r>
          </a:p>
          <a:p>
            <a:r>
              <a:rPr lang="en-US" dirty="0"/>
              <a:t>  {2}                           2-8</a:t>
            </a:r>
          </a:p>
          <a:p>
            <a:r>
              <a:rPr lang="en-US" dirty="0"/>
              <a:t>  {3}                           2-3</a:t>
            </a:r>
          </a:p>
          <a:p>
            <a:r>
              <a:rPr lang="en-US" dirty="0"/>
              <a:t>  {4}                           3-4</a:t>
            </a:r>
          </a:p>
          <a:p>
            <a:r>
              <a:rPr lang="en-US" dirty="0"/>
              <a:t>  {5}                           5-6</a:t>
            </a:r>
          </a:p>
          <a:p>
            <a:r>
              <a:rPr lang="en-US" dirty="0"/>
              <a:t>  {6}                           6-7</a:t>
            </a:r>
          </a:p>
          <a:p>
            <a:r>
              <a:rPr lang="en-US" dirty="0"/>
              <a:t>  {7}                           6-7</a:t>
            </a:r>
          </a:p>
          <a:p>
            <a:r>
              <a:rPr lang="en-US" dirty="0"/>
              <a:t>  {8}                           2-8 </a:t>
            </a:r>
          </a:p>
        </p:txBody>
      </p:sp>
    </p:spTree>
    <p:extLst>
      <p:ext uri="{BB962C8B-B14F-4D97-AF65-F5344CB8AC3E}">
        <p14:creationId xmlns:p14="http://schemas.microsoft.com/office/powerpoint/2010/main" val="2352593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4028-4ED1-4C9F-8108-032F21AE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2,3 Iteration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221B32-3448-4720-B42F-97795E290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290" y="2084832"/>
            <a:ext cx="7963726" cy="3689860"/>
          </a:xfrm>
        </p:spPr>
      </p:pic>
    </p:spTree>
    <p:extLst>
      <p:ext uri="{BB962C8B-B14F-4D97-AF65-F5344CB8AC3E}">
        <p14:creationId xmlns:p14="http://schemas.microsoft.com/office/powerpoint/2010/main" val="518219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65FF-FCB1-460E-A4E8-88057FFF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Edges – iteration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586F4C-0B0E-46E5-AEED-F2C1670AB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358248"/>
            <a:ext cx="5341746" cy="247500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DF90D1-95BA-4471-814C-3EA62EE8DDCA}"/>
              </a:ext>
            </a:extLst>
          </p:cNvPr>
          <p:cNvSpPr/>
          <p:nvPr/>
        </p:nvSpPr>
        <p:spPr>
          <a:xfrm>
            <a:off x="6467061" y="208494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Component                Cheapest Edge that connects </a:t>
            </a:r>
          </a:p>
          <a:p>
            <a:r>
              <a:rPr lang="en-US" dirty="0"/>
              <a:t>                         it to some other component</a:t>
            </a:r>
          </a:p>
          <a:p>
            <a:r>
              <a:rPr lang="en-US" dirty="0"/>
              <a:t>  {0,1}                        1-2 (or 0-7)</a:t>
            </a:r>
          </a:p>
          <a:p>
            <a:r>
              <a:rPr lang="en-US" dirty="0"/>
              <a:t>  {2,3,4,8}                    2-5</a:t>
            </a:r>
          </a:p>
          <a:p>
            <a:r>
              <a:rPr lang="en-US" dirty="0"/>
              <a:t>  {5,6,7}                      2-5</a:t>
            </a:r>
          </a:p>
        </p:txBody>
      </p:sp>
    </p:spTree>
    <p:extLst>
      <p:ext uri="{BB962C8B-B14F-4D97-AF65-F5344CB8AC3E}">
        <p14:creationId xmlns:p14="http://schemas.microsoft.com/office/powerpoint/2010/main" val="2819759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65FF-FCB1-460E-A4E8-88057FFF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Edges – iteration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F90D1-95BA-4471-814C-3EA62EE8DDCA}"/>
              </a:ext>
            </a:extLst>
          </p:cNvPr>
          <p:cNvSpPr/>
          <p:nvPr/>
        </p:nvSpPr>
        <p:spPr>
          <a:xfrm>
            <a:off x="6467061" y="208494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Component                Cheapest Edge that connects </a:t>
            </a:r>
          </a:p>
          <a:p>
            <a:r>
              <a:rPr lang="en-US" dirty="0"/>
              <a:t>                         it to some other component</a:t>
            </a:r>
          </a:p>
          <a:p>
            <a:r>
              <a:rPr lang="en-US" dirty="0"/>
              <a:t>  {0,1}                        1-2 (or 0-7)</a:t>
            </a:r>
          </a:p>
          <a:p>
            <a:r>
              <a:rPr lang="en-US" dirty="0"/>
              <a:t>  {2,3,4,8}                    2-5</a:t>
            </a:r>
          </a:p>
          <a:p>
            <a:r>
              <a:rPr lang="en-US" dirty="0"/>
              <a:t>  {5,6,7}                      2-5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2360B-37B6-4C2F-92DB-ED3BD7DFC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86" y="2720358"/>
            <a:ext cx="6030287" cy="279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75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15</TotalTime>
  <Words>300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Tw Cen MT</vt:lpstr>
      <vt:lpstr>Tw Cen MT Condensed</vt:lpstr>
      <vt:lpstr>Wingdings 3</vt:lpstr>
      <vt:lpstr>Integral</vt:lpstr>
      <vt:lpstr>Boruvka’s algorithm </vt:lpstr>
      <vt:lpstr>Algorithm definition</vt:lpstr>
      <vt:lpstr>Initial graph</vt:lpstr>
      <vt:lpstr>Step 2, 3</vt:lpstr>
      <vt:lpstr>Edges</vt:lpstr>
      <vt:lpstr>Step 4</vt:lpstr>
      <vt:lpstr>Step 2,3 Iteration 2</vt:lpstr>
      <vt:lpstr>Edges – iteration 2</vt:lpstr>
      <vt:lpstr>Edges – iteration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Boruvka’s algorithm</dc:title>
  <dc:creator>Petar Rajkovic</dc:creator>
  <cp:lastModifiedBy>Petar Rajkovic</cp:lastModifiedBy>
  <cp:revision>2</cp:revision>
  <dcterms:created xsi:type="dcterms:W3CDTF">2018-03-21T10:01:13Z</dcterms:created>
  <dcterms:modified xsi:type="dcterms:W3CDTF">2018-03-21T10:16:37Z</dcterms:modified>
</cp:coreProperties>
</file>