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8"/>
  </p:notesMasterIdLst>
  <p:sldIdLst>
    <p:sldId id="256" r:id="rId5"/>
    <p:sldId id="279" r:id="rId6"/>
    <p:sldId id="282" r:id="rId7"/>
    <p:sldId id="278" r:id="rId8"/>
    <p:sldId id="280" r:id="rId9"/>
    <p:sldId id="283" r:id="rId10"/>
    <p:sldId id="284" r:id="rId11"/>
    <p:sldId id="286" r:id="rId12"/>
    <p:sldId id="288" r:id="rId13"/>
    <p:sldId id="289" r:id="rId14"/>
    <p:sldId id="290" r:id="rId15"/>
    <p:sldId id="291" r:id="rId16"/>
    <p:sldId id="292" r:id="rId17"/>
    <p:sldId id="294" r:id="rId18"/>
    <p:sldId id="295" r:id="rId19"/>
    <p:sldId id="303" r:id="rId20"/>
    <p:sldId id="304" r:id="rId21"/>
    <p:sldId id="298" r:id="rId22"/>
    <p:sldId id="305" r:id="rId23"/>
    <p:sldId id="296" r:id="rId24"/>
    <p:sldId id="297" r:id="rId25"/>
    <p:sldId id="299" r:id="rId26"/>
    <p:sldId id="30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1F7D6-7DB8-43CC-8877-4236B87739F8}" v="153" dt="2023-01-20T02:32:57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6844" autoAdjust="0"/>
  </p:normalViewPr>
  <p:slideViewPr>
    <p:cSldViewPr snapToGrid="0">
      <p:cViewPr varScale="1">
        <p:scale>
          <a:sx n="87" d="100"/>
          <a:sy n="87" d="100"/>
        </p:scale>
        <p:origin x="6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jelija Djordjevic" userId="bb2f1b5422324d47" providerId="LiveId" clId="{A131F7D6-7DB8-43CC-8877-4236B87739F8}"/>
    <pc:docChg chg="undo redo custSel addSld delSld modSld sldOrd">
      <pc:chgData name="Andjelija Djordjevic" userId="bb2f1b5422324d47" providerId="LiveId" clId="{A131F7D6-7DB8-43CC-8877-4236B87739F8}" dt="2023-01-20T15:22:03.382" v="8204" actId="20577"/>
      <pc:docMkLst>
        <pc:docMk/>
      </pc:docMkLst>
      <pc:sldChg chg="modSp mod">
        <pc:chgData name="Andjelija Djordjevic" userId="bb2f1b5422324d47" providerId="LiveId" clId="{A131F7D6-7DB8-43CC-8877-4236B87739F8}" dt="2023-01-19T15:56:45.142" v="914" actId="1076"/>
        <pc:sldMkLst>
          <pc:docMk/>
          <pc:sldMk cId="2806257027" sldId="256"/>
        </pc:sldMkLst>
        <pc:picChg chg="mod">
          <ac:chgData name="Andjelija Djordjevic" userId="bb2f1b5422324d47" providerId="LiveId" clId="{A131F7D6-7DB8-43CC-8877-4236B87739F8}" dt="2023-01-19T15:56:45.142" v="914" actId="1076"/>
          <ac:picMkLst>
            <pc:docMk/>
            <pc:sldMk cId="2806257027" sldId="256"/>
            <ac:picMk id="5" creationId="{230BD1B1-AA22-48F1-B3ED-579CD284605D}"/>
          </ac:picMkLst>
        </pc:picChg>
      </pc:sldChg>
      <pc:sldChg chg="modSp del mod">
        <pc:chgData name="Andjelija Djordjevic" userId="bb2f1b5422324d47" providerId="LiveId" clId="{A131F7D6-7DB8-43CC-8877-4236B87739F8}" dt="2023-01-20T01:06:27.955" v="6583" actId="47"/>
        <pc:sldMkLst>
          <pc:docMk/>
          <pc:sldMk cId="1401741552" sldId="277"/>
        </pc:sldMkLst>
        <pc:spChg chg="mod">
          <ac:chgData name="Andjelija Djordjevic" userId="bb2f1b5422324d47" providerId="LiveId" clId="{A131F7D6-7DB8-43CC-8877-4236B87739F8}" dt="2023-01-19T15:36:34.199" v="28" actId="20577"/>
          <ac:spMkLst>
            <pc:docMk/>
            <pc:sldMk cId="1401741552" sldId="277"/>
            <ac:spMk id="2" creationId="{7A4919D0-F177-4BBA-9A0B-DBA69E2ED764}"/>
          </ac:spMkLst>
        </pc:spChg>
        <pc:graphicFrameChg chg="mod">
          <ac:chgData name="Andjelija Djordjevic" userId="bb2f1b5422324d47" providerId="LiveId" clId="{A131F7D6-7DB8-43CC-8877-4236B87739F8}" dt="2023-01-19T15:36:45.668" v="61" actId="20577"/>
          <ac:graphicFrameMkLst>
            <pc:docMk/>
            <pc:sldMk cId="1401741552" sldId="277"/>
            <ac:graphicFrameMk id="5" creationId="{91DB1382-7276-49FA-9632-38D558F457E3}"/>
          </ac:graphicFrameMkLst>
        </pc:graphicFrameChg>
      </pc:sldChg>
      <pc:sldChg chg="addSp delSp modSp new mod setBg setClrOvrMap">
        <pc:chgData name="Andjelija Djordjevic" userId="bb2f1b5422324d47" providerId="LiveId" clId="{A131F7D6-7DB8-43CC-8877-4236B87739F8}" dt="2023-01-20T02:57:36.908" v="7528" actId="20577"/>
        <pc:sldMkLst>
          <pc:docMk/>
          <pc:sldMk cId="750902625" sldId="278"/>
        </pc:sldMkLst>
        <pc:spChg chg="mod">
          <ac:chgData name="Andjelija Djordjevic" userId="bb2f1b5422324d47" providerId="LiveId" clId="{A131F7D6-7DB8-43CC-8877-4236B87739F8}" dt="2023-01-20T01:16:03.904" v="6714" actId="26606"/>
          <ac:spMkLst>
            <pc:docMk/>
            <pc:sldMk cId="750902625" sldId="278"/>
            <ac:spMk id="2" creationId="{48E1A40B-347B-45E5-84B2-47A78E457103}"/>
          </ac:spMkLst>
        </pc:spChg>
        <pc:spChg chg="mod">
          <ac:chgData name="Andjelija Djordjevic" userId="bb2f1b5422324d47" providerId="LiveId" clId="{A131F7D6-7DB8-43CC-8877-4236B87739F8}" dt="2023-01-20T02:57:36.908" v="7528" actId="20577"/>
          <ac:spMkLst>
            <pc:docMk/>
            <pc:sldMk cId="750902625" sldId="278"/>
            <ac:spMk id="3" creationId="{45860A4B-690D-4757-8D3D-B833350C7446}"/>
          </ac:spMkLst>
        </pc:spChg>
        <pc:spChg chg="add del">
          <ac:chgData name="Andjelija Djordjevic" userId="bb2f1b5422324d47" providerId="LiveId" clId="{A131F7D6-7DB8-43CC-8877-4236B87739F8}" dt="2023-01-20T01:15:53.360" v="6710" actId="26606"/>
          <ac:spMkLst>
            <pc:docMk/>
            <pc:sldMk cId="750902625" sldId="278"/>
            <ac:spMk id="12" creationId="{7DD035E9-9492-4A96-8BC3-7FB24D7F94BC}"/>
          </ac:spMkLst>
        </pc:spChg>
        <pc:spChg chg="add del">
          <ac:chgData name="Andjelija Djordjevic" userId="bb2f1b5422324d47" providerId="LiveId" clId="{A131F7D6-7DB8-43CC-8877-4236B87739F8}" dt="2023-01-20T01:15:57.828" v="6712" actId="26606"/>
          <ac:spMkLst>
            <pc:docMk/>
            <pc:sldMk cId="750902625" sldId="278"/>
            <ac:spMk id="16" creationId="{6109556B-EAE9-4435-B409-0519F2CBDB14}"/>
          </ac:spMkLst>
        </pc:spChg>
        <pc:spChg chg="add del">
          <ac:chgData name="Andjelija Djordjevic" userId="bb2f1b5422324d47" providerId="LiveId" clId="{A131F7D6-7DB8-43CC-8877-4236B87739F8}" dt="2023-01-20T01:16:03.904" v="6714" actId="26606"/>
          <ac:spMkLst>
            <pc:docMk/>
            <pc:sldMk cId="750902625" sldId="278"/>
            <ac:spMk id="19" creationId="{B32DC26D-8B9B-4CC1-B3CC-D3EA0FB162CD}"/>
          </ac:spMkLst>
        </pc:spChg>
        <pc:picChg chg="add del mod">
          <ac:chgData name="Andjelija Djordjevic" userId="bb2f1b5422324d47" providerId="LiveId" clId="{A131F7D6-7DB8-43CC-8877-4236B87739F8}" dt="2023-01-19T15:49:44.449" v="365" actId="478"/>
          <ac:picMkLst>
            <pc:docMk/>
            <pc:sldMk cId="750902625" sldId="278"/>
            <ac:picMk id="5" creationId="{8DA2C9AE-36DC-4DB8-BF60-319C24CD61CA}"/>
          </ac:picMkLst>
        </pc:picChg>
        <pc:picChg chg="add del mod">
          <ac:chgData name="Andjelija Djordjevic" userId="bb2f1b5422324d47" providerId="LiveId" clId="{A131F7D6-7DB8-43CC-8877-4236B87739F8}" dt="2023-01-20T01:15:33.590" v="6707" actId="478"/>
          <ac:picMkLst>
            <pc:docMk/>
            <pc:sldMk cId="750902625" sldId="278"/>
            <ac:picMk id="6" creationId="{A4D88991-6243-4B35-A7EE-5F024C452479}"/>
          </ac:picMkLst>
        </pc:picChg>
        <pc:picChg chg="add mod ord">
          <ac:chgData name="Andjelija Djordjevic" userId="bb2f1b5422324d47" providerId="LiveId" clId="{A131F7D6-7DB8-43CC-8877-4236B87739F8}" dt="2023-01-20T01:16:03.904" v="6714" actId="26606"/>
          <ac:picMkLst>
            <pc:docMk/>
            <pc:sldMk cId="750902625" sldId="278"/>
            <ac:picMk id="7" creationId="{D527367B-AA85-4193-B2EC-A0575B4A921D}"/>
          </ac:picMkLst>
        </pc:picChg>
        <pc:cxnChg chg="add del">
          <ac:chgData name="Andjelija Djordjevic" userId="bb2f1b5422324d47" providerId="LiveId" clId="{A131F7D6-7DB8-43CC-8877-4236B87739F8}" dt="2023-01-20T01:15:53.360" v="6710" actId="26606"/>
          <ac:cxnSpMkLst>
            <pc:docMk/>
            <pc:sldMk cId="750902625" sldId="278"/>
            <ac:cxnSpMk id="14" creationId="{EEFBDC43-ADB2-4EDE-8696-528BCABD17DA}"/>
          </ac:cxnSpMkLst>
        </pc:cxnChg>
        <pc:cxnChg chg="add del">
          <ac:chgData name="Andjelija Djordjevic" userId="bb2f1b5422324d47" providerId="LiveId" clId="{A131F7D6-7DB8-43CC-8877-4236B87739F8}" dt="2023-01-20T01:15:57.828" v="6712" actId="26606"/>
          <ac:cxnSpMkLst>
            <pc:docMk/>
            <pc:sldMk cId="750902625" sldId="278"/>
            <ac:cxnSpMk id="17" creationId="{5814CCBE-423E-41B2-A9F3-82679F490EF4}"/>
          </ac:cxnSpMkLst>
        </pc:cxnChg>
        <pc:cxnChg chg="add del">
          <ac:chgData name="Andjelija Djordjevic" userId="bb2f1b5422324d47" providerId="LiveId" clId="{A131F7D6-7DB8-43CC-8877-4236B87739F8}" dt="2023-01-20T01:16:03.904" v="6714" actId="26606"/>
          <ac:cxnSpMkLst>
            <pc:docMk/>
            <pc:sldMk cId="750902625" sldId="278"/>
            <ac:cxnSpMk id="20" creationId="{FBB7ADC3-53A0-44F2-914A-78CADAF33411}"/>
          </ac:cxnSpMkLst>
        </pc:cxnChg>
      </pc:sldChg>
      <pc:sldChg chg="addSp modSp new mod">
        <pc:chgData name="Andjelija Djordjevic" userId="bb2f1b5422324d47" providerId="LiveId" clId="{A131F7D6-7DB8-43CC-8877-4236B87739F8}" dt="2023-01-20T15:19:09.791" v="8201" actId="1036"/>
        <pc:sldMkLst>
          <pc:docMk/>
          <pc:sldMk cId="2424619066" sldId="279"/>
        </pc:sldMkLst>
        <pc:spChg chg="mod">
          <ac:chgData name="Andjelija Djordjevic" userId="bb2f1b5422324d47" providerId="LiveId" clId="{A131F7D6-7DB8-43CC-8877-4236B87739F8}" dt="2023-01-19T15:50:02.800" v="371"/>
          <ac:spMkLst>
            <pc:docMk/>
            <pc:sldMk cId="2424619066" sldId="279"/>
            <ac:spMk id="2" creationId="{BAEEE7BF-23BB-4494-AD86-00CD3909D6F5}"/>
          </ac:spMkLst>
        </pc:spChg>
        <pc:spChg chg="mod">
          <ac:chgData name="Andjelija Djordjevic" userId="bb2f1b5422324d47" providerId="LiveId" clId="{A131F7D6-7DB8-43CC-8877-4236B87739F8}" dt="2023-01-19T16:11:51.049" v="1294" actId="20577"/>
          <ac:spMkLst>
            <pc:docMk/>
            <pc:sldMk cId="2424619066" sldId="279"/>
            <ac:spMk id="3" creationId="{3CAEABF3-8E2D-4455-8AE7-88FA6CCE84F8}"/>
          </ac:spMkLst>
        </pc:spChg>
        <pc:spChg chg="add mod">
          <ac:chgData name="Andjelija Djordjevic" userId="bb2f1b5422324d47" providerId="LiveId" clId="{A131F7D6-7DB8-43CC-8877-4236B87739F8}" dt="2023-01-20T15:19:09.791" v="8201" actId="1036"/>
          <ac:spMkLst>
            <pc:docMk/>
            <pc:sldMk cId="2424619066" sldId="279"/>
            <ac:spMk id="4" creationId="{8F2E100F-FBED-49B1-AF03-86D27D44F2A7}"/>
          </ac:spMkLst>
        </pc:spChg>
        <pc:picChg chg="add mod ord">
          <ac:chgData name="Andjelija Djordjevic" userId="bb2f1b5422324d47" providerId="LiveId" clId="{A131F7D6-7DB8-43CC-8877-4236B87739F8}" dt="2023-01-20T01:14:50.190" v="6703" actId="1038"/>
          <ac:picMkLst>
            <pc:docMk/>
            <pc:sldMk cId="2424619066" sldId="279"/>
            <ac:picMk id="5" creationId="{0656C3BE-F1AB-4737-9C4A-176076A740B0}"/>
          </ac:picMkLst>
        </pc:picChg>
      </pc:sldChg>
      <pc:sldChg chg="addSp delSp modSp new mod">
        <pc:chgData name="Andjelija Djordjevic" userId="bb2f1b5422324d47" providerId="LiveId" clId="{A131F7D6-7DB8-43CC-8877-4236B87739F8}" dt="2023-01-20T03:01:42.239" v="7539" actId="313"/>
        <pc:sldMkLst>
          <pc:docMk/>
          <pc:sldMk cId="107114911" sldId="280"/>
        </pc:sldMkLst>
        <pc:spChg chg="mod">
          <ac:chgData name="Andjelija Djordjevic" userId="bb2f1b5422324d47" providerId="LiveId" clId="{A131F7D6-7DB8-43CC-8877-4236B87739F8}" dt="2023-01-19T16:06:27.942" v="1266" actId="313"/>
          <ac:spMkLst>
            <pc:docMk/>
            <pc:sldMk cId="107114911" sldId="280"/>
            <ac:spMk id="2" creationId="{E2B75C1F-1EFC-493D-A81F-5F7EB3EAF394}"/>
          </ac:spMkLst>
        </pc:spChg>
        <pc:spChg chg="mod">
          <ac:chgData name="Andjelija Djordjevic" userId="bb2f1b5422324d47" providerId="LiveId" clId="{A131F7D6-7DB8-43CC-8877-4236B87739F8}" dt="2023-01-20T03:01:42.239" v="7539" actId="313"/>
          <ac:spMkLst>
            <pc:docMk/>
            <pc:sldMk cId="107114911" sldId="280"/>
            <ac:spMk id="3" creationId="{08B9FB6F-D640-4E26-8A48-4D2EDA22C58D}"/>
          </ac:spMkLst>
        </pc:spChg>
        <pc:picChg chg="add del mod ord">
          <ac:chgData name="Andjelija Djordjevic" userId="bb2f1b5422324d47" providerId="LiveId" clId="{A131F7D6-7DB8-43CC-8877-4236B87739F8}" dt="2023-01-20T01:16:09.147" v="6715" actId="478"/>
          <ac:picMkLst>
            <pc:docMk/>
            <pc:sldMk cId="107114911" sldId="280"/>
            <ac:picMk id="4" creationId="{B3DFB33A-552C-46EF-9238-0D55FF9E2905}"/>
          </ac:picMkLst>
        </pc:picChg>
        <pc:picChg chg="add mod ord">
          <ac:chgData name="Andjelija Djordjevic" userId="bb2f1b5422324d47" providerId="LiveId" clId="{A131F7D6-7DB8-43CC-8877-4236B87739F8}" dt="2023-01-20T01:16:12.924" v="6717" actId="167"/>
          <ac:picMkLst>
            <pc:docMk/>
            <pc:sldMk cId="107114911" sldId="280"/>
            <ac:picMk id="5" creationId="{BD9F1378-FFA3-416F-A6F3-CC3FC3B8C33B}"/>
          </ac:picMkLst>
        </pc:picChg>
      </pc:sldChg>
      <pc:sldChg chg="new del">
        <pc:chgData name="Andjelija Djordjevic" userId="bb2f1b5422324d47" providerId="LiveId" clId="{A131F7D6-7DB8-43CC-8877-4236B87739F8}" dt="2023-01-19T16:18:30.535" v="1435" actId="47"/>
        <pc:sldMkLst>
          <pc:docMk/>
          <pc:sldMk cId="1717180144" sldId="281"/>
        </pc:sldMkLst>
      </pc:sldChg>
      <pc:sldChg chg="addSp delSp modSp add mod">
        <pc:chgData name="Andjelija Djordjevic" userId="bb2f1b5422324d47" providerId="LiveId" clId="{A131F7D6-7DB8-43CC-8877-4236B87739F8}" dt="2023-01-20T02:54:48.502" v="7515" actId="20577"/>
        <pc:sldMkLst>
          <pc:docMk/>
          <pc:sldMk cId="4165187194" sldId="282"/>
        </pc:sldMkLst>
        <pc:spChg chg="mod">
          <ac:chgData name="Andjelija Djordjevic" userId="bb2f1b5422324d47" providerId="LiveId" clId="{A131F7D6-7DB8-43CC-8877-4236B87739F8}" dt="2023-01-20T02:54:48.502" v="7515" actId="20577"/>
          <ac:spMkLst>
            <pc:docMk/>
            <pc:sldMk cId="4165187194" sldId="282"/>
            <ac:spMk id="3" creationId="{3CAEABF3-8E2D-4455-8AE7-88FA6CCE84F8}"/>
          </ac:spMkLst>
        </pc:spChg>
        <pc:picChg chg="del">
          <ac:chgData name="Andjelija Djordjevic" userId="bb2f1b5422324d47" providerId="LiveId" clId="{A131F7D6-7DB8-43CC-8877-4236B87739F8}" dt="2023-01-20T01:09:57.695" v="6633" actId="478"/>
          <ac:picMkLst>
            <pc:docMk/>
            <pc:sldMk cId="4165187194" sldId="282"/>
            <ac:picMk id="5" creationId="{0656C3BE-F1AB-4737-9C4A-176076A740B0}"/>
          </ac:picMkLst>
        </pc:picChg>
        <pc:picChg chg="add del mod">
          <ac:chgData name="Andjelija Djordjevic" userId="bb2f1b5422324d47" providerId="LiveId" clId="{A131F7D6-7DB8-43CC-8877-4236B87739F8}" dt="2023-01-20T01:15:19.057" v="6704" actId="478"/>
          <ac:picMkLst>
            <pc:docMk/>
            <pc:sldMk cId="4165187194" sldId="282"/>
            <ac:picMk id="7" creationId="{B125869A-A01A-48C1-B26D-F6A0F8681BD7}"/>
          </ac:picMkLst>
        </pc:picChg>
        <pc:picChg chg="add mod ord">
          <ac:chgData name="Andjelija Djordjevic" userId="bb2f1b5422324d47" providerId="LiveId" clId="{A131F7D6-7DB8-43CC-8877-4236B87739F8}" dt="2023-01-20T01:15:23.992" v="6706" actId="167"/>
          <ac:picMkLst>
            <pc:docMk/>
            <pc:sldMk cId="4165187194" sldId="282"/>
            <ac:picMk id="8" creationId="{9364316F-72DC-49EA-9384-E6F1DA95ABC4}"/>
          </ac:picMkLst>
        </pc:picChg>
        <pc:picChg chg="add del mod">
          <ac:chgData name="Andjelija Djordjevic" userId="bb2f1b5422324d47" providerId="LiveId" clId="{A131F7D6-7DB8-43CC-8877-4236B87739F8}" dt="2023-01-20T01:11:58.630" v="6642" actId="478"/>
          <ac:picMkLst>
            <pc:docMk/>
            <pc:sldMk cId="4165187194" sldId="282"/>
            <ac:picMk id="9218" creationId="{1EF2AB9A-9151-42D0-A59D-CCE6DCD03803}"/>
          </ac:picMkLst>
        </pc:picChg>
      </pc:sldChg>
      <pc:sldChg chg="addSp delSp modSp new mod setBg">
        <pc:chgData name="Andjelija Djordjevic" userId="bb2f1b5422324d47" providerId="LiveId" clId="{A131F7D6-7DB8-43CC-8877-4236B87739F8}" dt="2023-01-20T03:02:17.473" v="7541" actId="255"/>
        <pc:sldMkLst>
          <pc:docMk/>
          <pc:sldMk cId="1687850643" sldId="283"/>
        </pc:sldMkLst>
        <pc:spChg chg="mod">
          <ac:chgData name="Andjelija Djordjevic" userId="bb2f1b5422324d47" providerId="LiveId" clId="{A131F7D6-7DB8-43CC-8877-4236B87739F8}" dt="2023-01-19T17:07:31.140" v="2490" actId="26606"/>
          <ac:spMkLst>
            <pc:docMk/>
            <pc:sldMk cId="1687850643" sldId="283"/>
            <ac:spMk id="2" creationId="{F97FDD1A-2CF5-47D7-A324-193246C052F6}"/>
          </ac:spMkLst>
        </pc:spChg>
        <pc:spChg chg="mod">
          <ac:chgData name="Andjelija Djordjevic" userId="bb2f1b5422324d47" providerId="LiveId" clId="{A131F7D6-7DB8-43CC-8877-4236B87739F8}" dt="2023-01-20T03:02:17.473" v="7541" actId="255"/>
          <ac:spMkLst>
            <pc:docMk/>
            <pc:sldMk cId="1687850643" sldId="283"/>
            <ac:spMk id="3" creationId="{E689B3D0-6CCD-4A89-A115-7EB539C4C272}"/>
          </ac:spMkLst>
        </pc:spChg>
        <pc:spChg chg="add del">
          <ac:chgData name="Andjelija Djordjevic" userId="bb2f1b5422324d47" providerId="LiveId" clId="{A131F7D6-7DB8-43CC-8877-4236B87739F8}" dt="2023-01-19T17:07:31.140" v="2490" actId="26606"/>
          <ac:spMkLst>
            <pc:docMk/>
            <pc:sldMk cId="1687850643" sldId="283"/>
            <ac:spMk id="1031" creationId="{4FAE1107-CEC3-4041-8BAA-CDB6F6759B35}"/>
          </ac:spMkLst>
        </pc:spChg>
        <pc:picChg chg="add mod">
          <ac:chgData name="Andjelija Djordjevic" userId="bb2f1b5422324d47" providerId="LiveId" clId="{A131F7D6-7DB8-43CC-8877-4236B87739F8}" dt="2023-01-19T17:09:06.633" v="2517" actId="1076"/>
          <ac:picMkLst>
            <pc:docMk/>
            <pc:sldMk cId="1687850643" sldId="283"/>
            <ac:picMk id="1026" creationId="{3E93437C-BE17-4D92-9B49-6DC0360239A0}"/>
          </ac:picMkLst>
        </pc:picChg>
        <pc:picChg chg="add del">
          <ac:chgData name="Andjelija Djordjevic" userId="bb2f1b5422324d47" providerId="LiveId" clId="{A131F7D6-7DB8-43CC-8877-4236B87739F8}" dt="2023-01-19T17:08:28.559" v="2509"/>
          <ac:picMkLst>
            <pc:docMk/>
            <pc:sldMk cId="1687850643" sldId="283"/>
            <ac:picMk id="1028" creationId="{28C929AF-C75C-4D7A-B04A-AFDABFA69600}"/>
          </ac:picMkLst>
        </pc:picChg>
        <pc:picChg chg="add del mod">
          <ac:chgData name="Andjelija Djordjevic" userId="bb2f1b5422324d47" providerId="LiveId" clId="{A131F7D6-7DB8-43CC-8877-4236B87739F8}" dt="2023-01-19T17:08:28.399" v="2508"/>
          <ac:picMkLst>
            <pc:docMk/>
            <pc:sldMk cId="1687850643" sldId="283"/>
            <ac:picMk id="1030" creationId="{331FDFBD-37F7-4E74-A115-BFE9CB067D12}"/>
          </ac:picMkLst>
        </pc:picChg>
        <pc:cxnChg chg="add del">
          <ac:chgData name="Andjelija Djordjevic" userId="bb2f1b5422324d47" providerId="LiveId" clId="{A131F7D6-7DB8-43CC-8877-4236B87739F8}" dt="2023-01-19T17:07:31.140" v="2490" actId="26606"/>
          <ac:cxnSpMkLst>
            <pc:docMk/>
            <pc:sldMk cId="1687850643" sldId="283"/>
            <ac:cxnSpMk id="1033" creationId="{1AEA88FB-F5DD-45CE-AAE1-7B33D0ABDD25}"/>
          </ac:cxnSpMkLst>
        </pc:cxnChg>
      </pc:sldChg>
      <pc:sldChg chg="addSp delSp modSp add mod">
        <pc:chgData name="Andjelija Djordjevic" userId="bb2f1b5422324d47" providerId="LiveId" clId="{A131F7D6-7DB8-43CC-8877-4236B87739F8}" dt="2023-01-20T03:06:49.189" v="7543" actId="255"/>
        <pc:sldMkLst>
          <pc:docMk/>
          <pc:sldMk cId="2233903695" sldId="284"/>
        </pc:sldMkLst>
        <pc:spChg chg="mod">
          <ac:chgData name="Andjelija Djordjevic" userId="bb2f1b5422324d47" providerId="LiveId" clId="{A131F7D6-7DB8-43CC-8877-4236B87739F8}" dt="2023-01-20T03:06:49.189" v="7543" actId="255"/>
          <ac:spMkLst>
            <pc:docMk/>
            <pc:sldMk cId="2233903695" sldId="284"/>
            <ac:spMk id="3" creationId="{E689B3D0-6CCD-4A89-A115-7EB539C4C272}"/>
          </ac:spMkLst>
        </pc:spChg>
        <pc:picChg chg="del">
          <ac:chgData name="Andjelija Djordjevic" userId="bb2f1b5422324d47" providerId="LiveId" clId="{A131F7D6-7DB8-43CC-8877-4236B87739F8}" dt="2023-01-19T17:08:47.054" v="2512" actId="478"/>
          <ac:picMkLst>
            <pc:docMk/>
            <pc:sldMk cId="2233903695" sldId="284"/>
            <ac:picMk id="1026" creationId="{3E93437C-BE17-4D92-9B49-6DC0360239A0}"/>
          </ac:picMkLst>
        </pc:picChg>
        <pc:picChg chg="add del">
          <ac:chgData name="Andjelija Djordjevic" userId="bb2f1b5422324d47" providerId="LiveId" clId="{A131F7D6-7DB8-43CC-8877-4236B87739F8}" dt="2023-01-19T17:08:47.054" v="2512" actId="478"/>
          <ac:picMkLst>
            <pc:docMk/>
            <pc:sldMk cId="2233903695" sldId="284"/>
            <ac:picMk id="2050" creationId="{8B193EB0-0F2B-4FF0-92A6-C643BFABDB12}"/>
          </ac:picMkLst>
        </pc:picChg>
        <pc:picChg chg="add mod">
          <ac:chgData name="Andjelija Djordjevic" userId="bb2f1b5422324d47" providerId="LiveId" clId="{A131F7D6-7DB8-43CC-8877-4236B87739F8}" dt="2023-01-19T17:09:43.481" v="2524" actId="1037"/>
          <ac:picMkLst>
            <pc:docMk/>
            <pc:sldMk cId="2233903695" sldId="284"/>
            <ac:picMk id="2052" creationId="{39D90E5C-D8B5-4657-A18F-C340868FA52B}"/>
          </ac:picMkLst>
        </pc:picChg>
      </pc:sldChg>
      <pc:sldChg chg="addSp delSp modSp new del mod modShow">
        <pc:chgData name="Andjelija Djordjevic" userId="bb2f1b5422324d47" providerId="LiveId" clId="{A131F7D6-7DB8-43CC-8877-4236B87739F8}" dt="2023-01-20T15:18:54.040" v="8189" actId="2696"/>
        <pc:sldMkLst>
          <pc:docMk/>
          <pc:sldMk cId="627246881" sldId="285"/>
        </pc:sldMkLst>
        <pc:spChg chg="mod">
          <ac:chgData name="Andjelija Djordjevic" userId="bb2f1b5422324d47" providerId="LiveId" clId="{A131F7D6-7DB8-43CC-8877-4236B87739F8}" dt="2023-01-19T17:11:05.615" v="2526"/>
          <ac:spMkLst>
            <pc:docMk/>
            <pc:sldMk cId="627246881" sldId="285"/>
            <ac:spMk id="2" creationId="{094A3D3D-E268-4E6F-A80C-DE897E035EB5}"/>
          </ac:spMkLst>
        </pc:spChg>
        <pc:spChg chg="mod">
          <ac:chgData name="Andjelija Djordjevic" userId="bb2f1b5422324d47" providerId="LiveId" clId="{A131F7D6-7DB8-43CC-8877-4236B87739F8}" dt="2023-01-19T17:22:03.246" v="2813" actId="20577"/>
          <ac:spMkLst>
            <pc:docMk/>
            <pc:sldMk cId="627246881" sldId="285"/>
            <ac:spMk id="3" creationId="{662ADE59-F3BE-4FEF-9DD8-916C1A4DA35D}"/>
          </ac:spMkLst>
        </pc:spChg>
        <pc:picChg chg="add del mod ord">
          <ac:chgData name="Andjelija Djordjevic" userId="bb2f1b5422324d47" providerId="LiveId" clId="{A131F7D6-7DB8-43CC-8877-4236B87739F8}" dt="2023-01-20T01:16:21.126" v="6718" actId="478"/>
          <ac:picMkLst>
            <pc:docMk/>
            <pc:sldMk cId="627246881" sldId="285"/>
            <ac:picMk id="4" creationId="{673C7F5B-FC88-4BEF-A35B-00E6F0F96479}"/>
          </ac:picMkLst>
        </pc:picChg>
        <pc:picChg chg="add mod ord">
          <ac:chgData name="Andjelija Djordjevic" userId="bb2f1b5422324d47" providerId="LiveId" clId="{A131F7D6-7DB8-43CC-8877-4236B87739F8}" dt="2023-01-20T01:16:26.207" v="6720" actId="167"/>
          <ac:picMkLst>
            <pc:docMk/>
            <pc:sldMk cId="627246881" sldId="285"/>
            <ac:picMk id="5" creationId="{CD659CD8-C1B9-4FA3-9B80-A7E4A89602C7}"/>
          </ac:picMkLst>
        </pc:picChg>
      </pc:sldChg>
      <pc:sldChg chg="addSp modSp new">
        <pc:chgData name="Andjelija Djordjevic" userId="bb2f1b5422324d47" providerId="LiveId" clId="{A131F7D6-7DB8-43CC-8877-4236B87739F8}" dt="2023-01-19T18:00:40.802" v="4290" actId="1076"/>
        <pc:sldMkLst>
          <pc:docMk/>
          <pc:sldMk cId="1397288157" sldId="286"/>
        </pc:sldMkLst>
        <pc:picChg chg="add mod">
          <ac:chgData name="Andjelija Djordjevic" userId="bb2f1b5422324d47" providerId="LiveId" clId="{A131F7D6-7DB8-43CC-8877-4236B87739F8}" dt="2023-01-19T18:00:40.802" v="4290" actId="1076"/>
          <ac:picMkLst>
            <pc:docMk/>
            <pc:sldMk cId="1397288157" sldId="286"/>
            <ac:picMk id="3074" creationId="{1B2DC199-2069-40F1-9EE8-D5EA6B4B2A1C}"/>
          </ac:picMkLst>
        </pc:picChg>
      </pc:sldChg>
      <pc:sldChg chg="modSp new del mod">
        <pc:chgData name="Andjelija Djordjevic" userId="bb2f1b5422324d47" providerId="LiveId" clId="{A131F7D6-7DB8-43CC-8877-4236B87739F8}" dt="2023-01-19T17:24:42.595" v="2832" actId="47"/>
        <pc:sldMkLst>
          <pc:docMk/>
          <pc:sldMk cId="256832477" sldId="287"/>
        </pc:sldMkLst>
        <pc:spChg chg="mod">
          <ac:chgData name="Andjelija Djordjevic" userId="bb2f1b5422324d47" providerId="LiveId" clId="{A131F7D6-7DB8-43CC-8877-4236B87739F8}" dt="2023-01-19T17:24:28.303" v="2830" actId="114"/>
          <ac:spMkLst>
            <pc:docMk/>
            <pc:sldMk cId="256832477" sldId="287"/>
            <ac:spMk id="2" creationId="{7391F654-E824-4069-9182-1AA7D2572141}"/>
          </ac:spMkLst>
        </pc:spChg>
      </pc:sldChg>
      <pc:sldChg chg="addSp modSp new mod">
        <pc:chgData name="Andjelija Djordjevic" userId="bb2f1b5422324d47" providerId="LiveId" clId="{A131F7D6-7DB8-43CC-8877-4236B87739F8}" dt="2023-01-20T03:08:18.848" v="7554" actId="255"/>
        <pc:sldMkLst>
          <pc:docMk/>
          <pc:sldMk cId="2398083158" sldId="288"/>
        </pc:sldMkLst>
        <pc:spChg chg="mod">
          <ac:chgData name="Andjelija Djordjevic" userId="bb2f1b5422324d47" providerId="LiveId" clId="{A131F7D6-7DB8-43CC-8877-4236B87739F8}" dt="2023-01-20T03:07:56.605" v="7552" actId="20577"/>
          <ac:spMkLst>
            <pc:docMk/>
            <pc:sldMk cId="2398083158" sldId="288"/>
            <ac:spMk id="2" creationId="{CF1472C1-C88B-4D70-8019-132E901887FA}"/>
          </ac:spMkLst>
        </pc:spChg>
        <pc:spChg chg="mod">
          <ac:chgData name="Andjelija Djordjevic" userId="bb2f1b5422324d47" providerId="LiveId" clId="{A131F7D6-7DB8-43CC-8877-4236B87739F8}" dt="2023-01-20T03:08:18.848" v="7554" actId="255"/>
          <ac:spMkLst>
            <pc:docMk/>
            <pc:sldMk cId="2398083158" sldId="288"/>
            <ac:spMk id="3" creationId="{7A25F7D6-B1FD-4197-876E-CFD2788185AD}"/>
          </ac:spMkLst>
        </pc:spChg>
        <pc:picChg chg="add mod ord">
          <ac:chgData name="Andjelija Djordjevic" userId="bb2f1b5422324d47" providerId="LiveId" clId="{A131F7D6-7DB8-43CC-8877-4236B87739F8}" dt="2023-01-20T01:18:37.435" v="6730" actId="167"/>
          <ac:picMkLst>
            <pc:docMk/>
            <pc:sldMk cId="2398083158" sldId="288"/>
            <ac:picMk id="4" creationId="{08A78DA2-5701-4A58-972C-06C4C936DDBA}"/>
          </ac:picMkLst>
        </pc:picChg>
      </pc:sldChg>
      <pc:sldChg chg="addSp delSp modSp new add del mod">
        <pc:chgData name="Andjelija Djordjevic" userId="bb2f1b5422324d47" providerId="LiveId" clId="{A131F7D6-7DB8-43CC-8877-4236B87739F8}" dt="2023-01-20T03:13:22.222" v="7597" actId="255"/>
        <pc:sldMkLst>
          <pc:docMk/>
          <pc:sldMk cId="2511601610" sldId="289"/>
        </pc:sldMkLst>
        <pc:spChg chg="mod">
          <ac:chgData name="Andjelija Djordjevic" userId="bb2f1b5422324d47" providerId="LiveId" clId="{A131F7D6-7DB8-43CC-8877-4236B87739F8}" dt="2023-01-19T17:35:12.095" v="3341" actId="313"/>
          <ac:spMkLst>
            <pc:docMk/>
            <pc:sldMk cId="2511601610" sldId="289"/>
            <ac:spMk id="2" creationId="{CC433FBE-4B72-442F-ABE0-058A54819303}"/>
          </ac:spMkLst>
        </pc:spChg>
        <pc:spChg chg="mod">
          <ac:chgData name="Andjelija Djordjevic" userId="bb2f1b5422324d47" providerId="LiveId" clId="{A131F7D6-7DB8-43CC-8877-4236B87739F8}" dt="2023-01-20T03:13:22.222" v="7597" actId="255"/>
          <ac:spMkLst>
            <pc:docMk/>
            <pc:sldMk cId="2511601610" sldId="289"/>
            <ac:spMk id="3" creationId="{FE67DB99-FE37-4655-A981-F9BB8B8D1054}"/>
          </ac:spMkLst>
        </pc:spChg>
        <pc:picChg chg="add del mod ord">
          <ac:chgData name="Andjelija Djordjevic" userId="bb2f1b5422324d47" providerId="LiveId" clId="{A131F7D6-7DB8-43CC-8877-4236B87739F8}" dt="2023-01-20T01:18:41.746" v="6731" actId="478"/>
          <ac:picMkLst>
            <pc:docMk/>
            <pc:sldMk cId="2511601610" sldId="289"/>
            <ac:picMk id="4" creationId="{5D1BC10A-AF6C-42B2-87BD-585AFC8A82A3}"/>
          </ac:picMkLst>
        </pc:picChg>
        <pc:picChg chg="add mod ord">
          <ac:chgData name="Andjelija Djordjevic" userId="bb2f1b5422324d47" providerId="LiveId" clId="{A131F7D6-7DB8-43CC-8877-4236B87739F8}" dt="2023-01-20T01:18:46.614" v="6733" actId="167"/>
          <ac:picMkLst>
            <pc:docMk/>
            <pc:sldMk cId="2511601610" sldId="289"/>
            <ac:picMk id="5" creationId="{87B45ACD-1385-4E19-96F8-9DA8E1C3B1C5}"/>
          </ac:picMkLst>
        </pc:picChg>
      </pc:sldChg>
      <pc:sldChg chg="addSp modSp new mod">
        <pc:chgData name="Andjelija Djordjevic" userId="bb2f1b5422324d47" providerId="LiveId" clId="{A131F7D6-7DB8-43CC-8877-4236B87739F8}" dt="2023-01-20T03:15:29.089" v="7602" actId="6549"/>
        <pc:sldMkLst>
          <pc:docMk/>
          <pc:sldMk cId="4268103570" sldId="290"/>
        </pc:sldMkLst>
        <pc:spChg chg="mod">
          <ac:chgData name="Andjelija Djordjevic" userId="bb2f1b5422324d47" providerId="LiveId" clId="{A131F7D6-7DB8-43CC-8877-4236B87739F8}" dt="2023-01-20T01:19:18.594" v="6737" actId="255"/>
          <ac:spMkLst>
            <pc:docMk/>
            <pc:sldMk cId="4268103570" sldId="290"/>
            <ac:spMk id="2" creationId="{7758C1FE-1A11-4477-BE7C-44B329B78A4F}"/>
          </ac:spMkLst>
        </pc:spChg>
        <pc:spChg chg="mod">
          <ac:chgData name="Andjelija Djordjevic" userId="bb2f1b5422324d47" providerId="LiveId" clId="{A131F7D6-7DB8-43CC-8877-4236B87739F8}" dt="2023-01-20T03:15:29.089" v="7602" actId="6549"/>
          <ac:spMkLst>
            <pc:docMk/>
            <pc:sldMk cId="4268103570" sldId="290"/>
            <ac:spMk id="3" creationId="{371F18AA-37E8-4661-8773-0108895B84F3}"/>
          </ac:spMkLst>
        </pc:spChg>
        <pc:picChg chg="add mod ord">
          <ac:chgData name="Andjelija Djordjevic" userId="bb2f1b5422324d47" providerId="LiveId" clId="{A131F7D6-7DB8-43CC-8877-4236B87739F8}" dt="2023-01-20T01:19:00.542" v="6735" actId="167"/>
          <ac:picMkLst>
            <pc:docMk/>
            <pc:sldMk cId="4268103570" sldId="290"/>
            <ac:picMk id="4" creationId="{60E11163-1D0E-4F1D-AB28-B786F4A35D53}"/>
          </ac:picMkLst>
        </pc:picChg>
      </pc:sldChg>
      <pc:sldChg chg="addSp modSp new">
        <pc:chgData name="Andjelija Djordjevic" userId="bb2f1b5422324d47" providerId="LiveId" clId="{A131F7D6-7DB8-43CC-8877-4236B87739F8}" dt="2023-01-19T18:00:57.261" v="4293" actId="1076"/>
        <pc:sldMkLst>
          <pc:docMk/>
          <pc:sldMk cId="2355561754" sldId="291"/>
        </pc:sldMkLst>
        <pc:picChg chg="add mod">
          <ac:chgData name="Andjelija Djordjevic" userId="bb2f1b5422324d47" providerId="LiveId" clId="{A131F7D6-7DB8-43CC-8877-4236B87739F8}" dt="2023-01-19T18:00:57.261" v="4293" actId="1076"/>
          <ac:picMkLst>
            <pc:docMk/>
            <pc:sldMk cId="2355561754" sldId="291"/>
            <ac:picMk id="4098" creationId="{8002ABB3-EC9C-4747-94E7-63C0FA770B81}"/>
          </ac:picMkLst>
        </pc:picChg>
      </pc:sldChg>
      <pc:sldChg chg="addSp modSp new mod">
        <pc:chgData name="Andjelija Djordjevic" userId="bb2f1b5422324d47" providerId="LiveId" clId="{A131F7D6-7DB8-43CC-8877-4236B87739F8}" dt="2023-01-20T04:07:12.654" v="7612" actId="20577"/>
        <pc:sldMkLst>
          <pc:docMk/>
          <pc:sldMk cId="4087579017" sldId="292"/>
        </pc:sldMkLst>
        <pc:spChg chg="mod">
          <ac:chgData name="Andjelija Djordjevic" userId="bb2f1b5422324d47" providerId="LiveId" clId="{A131F7D6-7DB8-43CC-8877-4236B87739F8}" dt="2023-01-20T04:07:12.654" v="7612" actId="20577"/>
          <ac:spMkLst>
            <pc:docMk/>
            <pc:sldMk cId="4087579017" sldId="292"/>
            <ac:spMk id="2" creationId="{6B78C613-BC76-4A3B-B728-2EB26DAB9D56}"/>
          </ac:spMkLst>
        </pc:spChg>
        <pc:spChg chg="mod">
          <ac:chgData name="Andjelija Djordjevic" userId="bb2f1b5422324d47" providerId="LiveId" clId="{A131F7D6-7DB8-43CC-8877-4236B87739F8}" dt="2023-01-20T00:48:21.686" v="5816" actId="207"/>
          <ac:spMkLst>
            <pc:docMk/>
            <pc:sldMk cId="4087579017" sldId="292"/>
            <ac:spMk id="3" creationId="{4CE0D313-0212-4D88-87EF-E57C9C9DD3C4}"/>
          </ac:spMkLst>
        </pc:spChg>
        <pc:picChg chg="add mod ord">
          <ac:chgData name="Andjelija Djordjevic" userId="bb2f1b5422324d47" providerId="LiveId" clId="{A131F7D6-7DB8-43CC-8877-4236B87739F8}" dt="2023-01-20T01:19:38.225" v="6740" actId="167"/>
          <ac:picMkLst>
            <pc:docMk/>
            <pc:sldMk cId="4087579017" sldId="292"/>
            <ac:picMk id="4" creationId="{0F1E7620-1C52-4B25-B09D-39BC45D60FB5}"/>
          </ac:picMkLst>
        </pc:picChg>
      </pc:sldChg>
      <pc:sldChg chg="addSp delSp modSp new del mod">
        <pc:chgData name="Andjelija Djordjevic" userId="bb2f1b5422324d47" providerId="LiveId" clId="{A131F7D6-7DB8-43CC-8877-4236B87739F8}" dt="2023-01-20T00:35:18.768" v="5162" actId="47"/>
        <pc:sldMkLst>
          <pc:docMk/>
          <pc:sldMk cId="2385462017" sldId="293"/>
        </pc:sldMkLst>
        <pc:spChg chg="mod">
          <ac:chgData name="Andjelija Djordjevic" userId="bb2f1b5422324d47" providerId="LiveId" clId="{A131F7D6-7DB8-43CC-8877-4236B87739F8}" dt="2023-01-20T00:31:54.401" v="4951"/>
          <ac:spMkLst>
            <pc:docMk/>
            <pc:sldMk cId="2385462017" sldId="293"/>
            <ac:spMk id="2" creationId="{A8537E1D-E093-4F5D-A198-D82EBBD828CD}"/>
          </ac:spMkLst>
        </pc:spChg>
        <pc:spChg chg="mod">
          <ac:chgData name="Andjelija Djordjevic" userId="bb2f1b5422324d47" providerId="LiveId" clId="{A131F7D6-7DB8-43CC-8877-4236B87739F8}" dt="2023-01-20T00:34:08.039" v="5146" actId="14100"/>
          <ac:spMkLst>
            <pc:docMk/>
            <pc:sldMk cId="2385462017" sldId="293"/>
            <ac:spMk id="3" creationId="{22018ACC-C22A-4FB4-9628-AE9000B386D8}"/>
          </ac:spMkLst>
        </pc:spChg>
        <pc:picChg chg="add del mod">
          <ac:chgData name="Andjelija Djordjevic" userId="bb2f1b5422324d47" providerId="LiveId" clId="{A131F7D6-7DB8-43CC-8877-4236B87739F8}" dt="2023-01-20T00:34:03.461" v="5145"/>
          <ac:picMkLst>
            <pc:docMk/>
            <pc:sldMk cId="2385462017" sldId="293"/>
            <ac:picMk id="6146" creationId="{AA6CCE5F-2291-42FE-82CD-AB7538E78DD6}"/>
          </ac:picMkLst>
        </pc:picChg>
        <pc:picChg chg="add del mod">
          <ac:chgData name="Andjelija Djordjevic" userId="bb2f1b5422324d47" providerId="LiveId" clId="{A131F7D6-7DB8-43CC-8877-4236B87739F8}" dt="2023-01-20T00:34:56.572" v="5156" actId="478"/>
          <ac:picMkLst>
            <pc:docMk/>
            <pc:sldMk cId="2385462017" sldId="293"/>
            <ac:picMk id="6148" creationId="{141525D6-B26E-4712-A8FB-A35205684B39}"/>
          </ac:picMkLst>
        </pc:picChg>
      </pc:sldChg>
      <pc:sldChg chg="addSp delSp modSp new">
        <pc:chgData name="Andjelija Djordjevic" userId="bb2f1b5422324d47" providerId="LiveId" clId="{A131F7D6-7DB8-43CC-8877-4236B87739F8}" dt="2023-01-20T00:27:13.467" v="4949" actId="1076"/>
        <pc:sldMkLst>
          <pc:docMk/>
          <pc:sldMk cId="1742800365" sldId="294"/>
        </pc:sldMkLst>
        <pc:picChg chg="add del mod">
          <ac:chgData name="Andjelija Djordjevic" userId="bb2f1b5422324d47" providerId="LiveId" clId="{A131F7D6-7DB8-43CC-8877-4236B87739F8}" dt="2023-01-20T00:27:13.467" v="4949" actId="1076"/>
          <ac:picMkLst>
            <pc:docMk/>
            <pc:sldMk cId="1742800365" sldId="294"/>
            <ac:picMk id="5122" creationId="{E42FD118-D505-4325-ADA2-AD168AADAB76}"/>
          </ac:picMkLst>
        </pc:picChg>
      </pc:sldChg>
      <pc:sldChg chg="addSp modSp new">
        <pc:chgData name="Andjelija Djordjevic" userId="bb2f1b5422324d47" providerId="LiveId" clId="{A131F7D6-7DB8-43CC-8877-4236B87739F8}" dt="2023-01-20T00:34:51.487" v="5155" actId="1076"/>
        <pc:sldMkLst>
          <pc:docMk/>
          <pc:sldMk cId="46765597" sldId="295"/>
        </pc:sldMkLst>
        <pc:picChg chg="add mod">
          <ac:chgData name="Andjelija Djordjevic" userId="bb2f1b5422324d47" providerId="LiveId" clId="{A131F7D6-7DB8-43CC-8877-4236B87739F8}" dt="2023-01-20T00:34:51.487" v="5155" actId="1076"/>
          <ac:picMkLst>
            <pc:docMk/>
            <pc:sldMk cId="46765597" sldId="295"/>
            <ac:picMk id="2" creationId="{5A1BDDA1-D7B4-4A08-8B7F-17B6DD1A5056}"/>
          </ac:picMkLst>
        </pc:picChg>
      </pc:sldChg>
      <pc:sldChg chg="addSp modSp new mod ord">
        <pc:chgData name="Andjelija Djordjevic" userId="bb2f1b5422324d47" providerId="LiveId" clId="{A131F7D6-7DB8-43CC-8877-4236B87739F8}" dt="2023-01-20T15:22:03.382" v="8204" actId="20577"/>
        <pc:sldMkLst>
          <pc:docMk/>
          <pc:sldMk cId="857288413" sldId="296"/>
        </pc:sldMkLst>
        <pc:spChg chg="mod">
          <ac:chgData name="Andjelija Djordjevic" userId="bb2f1b5422324d47" providerId="LiveId" clId="{A131F7D6-7DB8-43CC-8877-4236B87739F8}" dt="2023-01-20T04:16:23.224" v="7650" actId="20577"/>
          <ac:spMkLst>
            <pc:docMk/>
            <pc:sldMk cId="857288413" sldId="296"/>
            <ac:spMk id="2" creationId="{D7C1D6BA-F02F-4C38-8BB8-3763A913890A}"/>
          </ac:spMkLst>
        </pc:spChg>
        <pc:spChg chg="mod">
          <ac:chgData name="Andjelija Djordjevic" userId="bb2f1b5422324d47" providerId="LiveId" clId="{A131F7D6-7DB8-43CC-8877-4236B87739F8}" dt="2023-01-20T15:22:03.382" v="8204" actId="20577"/>
          <ac:spMkLst>
            <pc:docMk/>
            <pc:sldMk cId="857288413" sldId="296"/>
            <ac:spMk id="3" creationId="{62BA8DFE-FE35-4800-991A-A1C0027615E7}"/>
          </ac:spMkLst>
        </pc:spChg>
        <pc:picChg chg="add mod ord">
          <ac:chgData name="Andjelija Djordjevic" userId="bb2f1b5422324d47" providerId="LiveId" clId="{A131F7D6-7DB8-43CC-8877-4236B87739F8}" dt="2023-01-20T01:19:46.922" v="6742" actId="167"/>
          <ac:picMkLst>
            <pc:docMk/>
            <pc:sldMk cId="857288413" sldId="296"/>
            <ac:picMk id="4" creationId="{3685DE7D-72C5-477B-8710-22DDC04E71BB}"/>
          </ac:picMkLst>
        </pc:picChg>
      </pc:sldChg>
      <pc:sldChg chg="addSp delSp modSp new mod ord">
        <pc:chgData name="Andjelija Djordjevic" userId="bb2f1b5422324d47" providerId="LiveId" clId="{A131F7D6-7DB8-43CC-8877-4236B87739F8}" dt="2023-01-20T04:15:43.404" v="7616"/>
        <pc:sldMkLst>
          <pc:docMk/>
          <pc:sldMk cId="379522770" sldId="297"/>
        </pc:sldMkLst>
        <pc:picChg chg="add del mod ord">
          <ac:chgData name="Andjelija Djordjevic" userId="bb2f1b5422324d47" providerId="LiveId" clId="{A131F7D6-7DB8-43CC-8877-4236B87739F8}" dt="2023-01-20T01:21:40.281" v="6757" actId="478"/>
          <ac:picMkLst>
            <pc:docMk/>
            <pc:sldMk cId="379522770" sldId="297"/>
            <ac:picMk id="3" creationId="{FBAE6619-ED3C-463C-97A8-0A4BBCBD60AC}"/>
          </ac:picMkLst>
        </pc:picChg>
        <pc:picChg chg="add mod">
          <ac:chgData name="Andjelija Djordjevic" userId="bb2f1b5422324d47" providerId="LiveId" clId="{A131F7D6-7DB8-43CC-8877-4236B87739F8}" dt="2023-01-20T00:52:58.247" v="6013" actId="1076"/>
          <ac:picMkLst>
            <pc:docMk/>
            <pc:sldMk cId="379522770" sldId="297"/>
            <ac:picMk id="7170" creationId="{BA2E9573-E9AE-436A-9672-DE369A61032D}"/>
          </ac:picMkLst>
        </pc:picChg>
      </pc:sldChg>
      <pc:sldChg chg="addSp modSp new mod modNotesTx">
        <pc:chgData name="Andjelija Djordjevic" userId="bb2f1b5422324d47" providerId="LiveId" clId="{A131F7D6-7DB8-43CC-8877-4236B87739F8}" dt="2023-01-20T15:18:45.140" v="8188" actId="20577"/>
        <pc:sldMkLst>
          <pc:docMk/>
          <pc:sldMk cId="1154842509" sldId="298"/>
        </pc:sldMkLst>
        <pc:spChg chg="mod">
          <ac:chgData name="Andjelija Djordjevic" userId="bb2f1b5422324d47" providerId="LiveId" clId="{A131F7D6-7DB8-43CC-8877-4236B87739F8}" dt="2023-01-20T04:15:58.765" v="7619" actId="20577"/>
          <ac:spMkLst>
            <pc:docMk/>
            <pc:sldMk cId="1154842509" sldId="298"/>
            <ac:spMk id="2" creationId="{12DA088F-5D27-4725-B433-2EB219782D4D}"/>
          </ac:spMkLst>
        </pc:spChg>
        <pc:spChg chg="mod">
          <ac:chgData name="Andjelija Djordjevic" userId="bb2f1b5422324d47" providerId="LiveId" clId="{A131F7D6-7DB8-43CC-8877-4236B87739F8}" dt="2023-01-20T04:05:43.651" v="7608" actId="313"/>
          <ac:spMkLst>
            <pc:docMk/>
            <pc:sldMk cId="1154842509" sldId="298"/>
            <ac:spMk id="3" creationId="{69006452-4AF7-4A82-95B2-06FA650B25CE}"/>
          </ac:spMkLst>
        </pc:spChg>
        <pc:picChg chg="add mod ord">
          <ac:chgData name="Andjelija Djordjevic" userId="bb2f1b5422324d47" providerId="LiveId" clId="{A131F7D6-7DB8-43CC-8877-4236B87739F8}" dt="2023-01-20T01:20:23.844" v="6751" actId="167"/>
          <ac:picMkLst>
            <pc:docMk/>
            <pc:sldMk cId="1154842509" sldId="298"/>
            <ac:picMk id="4" creationId="{917DB2CE-1A2C-49F3-A945-C3FD1375CB39}"/>
          </ac:picMkLst>
        </pc:picChg>
      </pc:sldChg>
      <pc:sldChg chg="addSp modSp new mod">
        <pc:chgData name="Andjelija Djordjevic" userId="bb2f1b5422324d47" providerId="LiveId" clId="{A131F7D6-7DB8-43CC-8877-4236B87739F8}" dt="2023-01-20T02:35:55.169" v="7409" actId="20577"/>
        <pc:sldMkLst>
          <pc:docMk/>
          <pc:sldMk cId="3550241725" sldId="299"/>
        </pc:sldMkLst>
        <pc:spChg chg="mod">
          <ac:chgData name="Andjelija Djordjevic" userId="bb2f1b5422324d47" providerId="LiveId" clId="{A131F7D6-7DB8-43CC-8877-4236B87739F8}" dt="2023-01-20T01:03:10.646" v="6464"/>
          <ac:spMkLst>
            <pc:docMk/>
            <pc:sldMk cId="3550241725" sldId="299"/>
            <ac:spMk id="2" creationId="{2C34631E-2EAD-416B-A0A3-CB78808E69F9}"/>
          </ac:spMkLst>
        </pc:spChg>
        <pc:spChg chg="mod">
          <ac:chgData name="Andjelija Djordjevic" userId="bb2f1b5422324d47" providerId="LiveId" clId="{A131F7D6-7DB8-43CC-8877-4236B87739F8}" dt="2023-01-20T02:35:55.169" v="7409" actId="20577"/>
          <ac:spMkLst>
            <pc:docMk/>
            <pc:sldMk cId="3550241725" sldId="299"/>
            <ac:spMk id="3" creationId="{460359D0-B71D-403C-ACB0-5C6326C33D5D}"/>
          </ac:spMkLst>
        </pc:spChg>
        <pc:picChg chg="add mod ord">
          <ac:chgData name="Andjelija Djordjevic" userId="bb2f1b5422324d47" providerId="LiveId" clId="{A131F7D6-7DB8-43CC-8877-4236B87739F8}" dt="2023-01-20T01:20:37.571" v="6754" actId="167"/>
          <ac:picMkLst>
            <pc:docMk/>
            <pc:sldMk cId="3550241725" sldId="299"/>
            <ac:picMk id="4" creationId="{5592319A-8AA2-4F09-B5EF-4B232C97A5C4}"/>
          </ac:picMkLst>
        </pc:picChg>
      </pc:sldChg>
      <pc:sldChg chg="addSp delSp modSp add del mod setBg delDesignElem">
        <pc:chgData name="Andjelija Djordjevic" userId="bb2f1b5422324d47" providerId="LiveId" clId="{A131F7D6-7DB8-43CC-8877-4236B87739F8}" dt="2023-01-20T01:07:44.278" v="6617" actId="47"/>
        <pc:sldMkLst>
          <pc:docMk/>
          <pc:sldMk cId="1111832941" sldId="300"/>
        </pc:sldMkLst>
        <pc:spChg chg="mod">
          <ac:chgData name="Andjelija Djordjevic" userId="bb2f1b5422324d47" providerId="LiveId" clId="{A131F7D6-7DB8-43CC-8877-4236B87739F8}" dt="2023-01-20T01:07:13.148" v="6609" actId="20577"/>
          <ac:spMkLst>
            <pc:docMk/>
            <pc:sldMk cId="1111832941" sldId="300"/>
            <ac:spMk id="2" creationId="{DE3D84FB-5D02-47D2-98FD-4F01A02E2AEA}"/>
          </ac:spMkLst>
        </pc:spChg>
        <pc:spChg chg="del">
          <ac:chgData name="Andjelija Djordjevic" userId="bb2f1b5422324d47" providerId="LiveId" clId="{A131F7D6-7DB8-43CC-8877-4236B87739F8}" dt="2023-01-20T01:07:16.883" v="6610" actId="478"/>
          <ac:spMkLst>
            <pc:docMk/>
            <pc:sldMk cId="1111832941" sldId="300"/>
            <ac:spMk id="3" creationId="{E9F6641D-ADF3-40BD-9BA3-E740E77C8826}"/>
          </ac:spMkLst>
        </pc:spChg>
        <pc:spChg chg="add mod">
          <ac:chgData name="Andjelija Djordjevic" userId="bb2f1b5422324d47" providerId="LiveId" clId="{A131F7D6-7DB8-43CC-8877-4236B87739F8}" dt="2023-01-20T01:07:16.883" v="6610" actId="478"/>
          <ac:spMkLst>
            <pc:docMk/>
            <pc:sldMk cId="1111832941" sldId="300"/>
            <ac:spMk id="6" creationId="{B5CCBC85-8119-426B-AECC-E099A5AD7BC3}"/>
          </ac:spMkLst>
        </pc:spChg>
        <pc:spChg chg="del">
          <ac:chgData name="Andjelija Djordjevic" userId="bb2f1b5422324d47" providerId="LiveId" clId="{A131F7D6-7DB8-43CC-8877-4236B87739F8}" dt="2023-01-20T01:06:43.312" v="6585"/>
          <ac:spMkLst>
            <pc:docMk/>
            <pc:sldMk cId="1111832941" sldId="300"/>
            <ac:spMk id="19" creationId="{2FDF0794-1B86-42B2-B8C7-F60123E638ED}"/>
          </ac:spMkLst>
        </pc:spChg>
        <pc:spChg chg="del">
          <ac:chgData name="Andjelija Djordjevic" userId="bb2f1b5422324d47" providerId="LiveId" clId="{A131F7D6-7DB8-43CC-8877-4236B87739F8}" dt="2023-01-20T01:06:43.312" v="6585"/>
          <ac:spMkLst>
            <pc:docMk/>
            <pc:sldMk cId="1111832941" sldId="300"/>
            <ac:spMk id="21" creationId="{EAA48FC5-3C83-4F1B-BC33-DF0B588F8317}"/>
          </ac:spMkLst>
        </pc:spChg>
        <pc:cxnChg chg="del">
          <ac:chgData name="Andjelija Djordjevic" userId="bb2f1b5422324d47" providerId="LiveId" clId="{A131F7D6-7DB8-43CC-8877-4236B87739F8}" dt="2023-01-20T01:06:43.312" v="6585"/>
          <ac:cxnSpMkLst>
            <pc:docMk/>
            <pc:sldMk cId="1111832941" sldId="300"/>
            <ac:cxnSpMk id="23" creationId="{62F01714-1A39-4194-BD47-8A9960C59985}"/>
          </ac:cxnSpMkLst>
        </pc:cxnChg>
      </pc:sldChg>
      <pc:sldChg chg="delSp add del setBg delDesignElem">
        <pc:chgData name="Andjelija Djordjevic" userId="bb2f1b5422324d47" providerId="LiveId" clId="{A131F7D6-7DB8-43CC-8877-4236B87739F8}" dt="2023-01-20T01:07:42.389" v="6616" actId="47"/>
        <pc:sldMkLst>
          <pc:docMk/>
          <pc:sldMk cId="3283926517" sldId="301"/>
        </pc:sldMkLst>
        <pc:spChg chg="del">
          <ac:chgData name="Andjelija Djordjevic" userId="bb2f1b5422324d47" providerId="LiveId" clId="{A131F7D6-7DB8-43CC-8877-4236B87739F8}" dt="2023-01-20T01:07:28.705" v="6612"/>
          <ac:spMkLst>
            <pc:docMk/>
            <pc:sldMk cId="3283926517" sldId="301"/>
            <ac:spMk id="19" creationId="{2FDF0794-1B86-42B2-B8C7-F60123E638ED}"/>
          </ac:spMkLst>
        </pc:spChg>
        <pc:spChg chg="del">
          <ac:chgData name="Andjelija Djordjevic" userId="bb2f1b5422324d47" providerId="LiveId" clId="{A131F7D6-7DB8-43CC-8877-4236B87739F8}" dt="2023-01-20T01:07:28.705" v="6612"/>
          <ac:spMkLst>
            <pc:docMk/>
            <pc:sldMk cId="3283926517" sldId="301"/>
            <ac:spMk id="21" creationId="{EAA48FC5-3C83-4F1B-BC33-DF0B588F8317}"/>
          </ac:spMkLst>
        </pc:spChg>
        <pc:cxnChg chg="del">
          <ac:chgData name="Andjelija Djordjevic" userId="bb2f1b5422324d47" providerId="LiveId" clId="{A131F7D6-7DB8-43CC-8877-4236B87739F8}" dt="2023-01-20T01:07:28.705" v="6612"/>
          <ac:cxnSpMkLst>
            <pc:docMk/>
            <pc:sldMk cId="3283926517" sldId="301"/>
            <ac:cxnSpMk id="23" creationId="{62F01714-1A39-4194-BD47-8A9960C59985}"/>
          </ac:cxnSpMkLst>
        </pc:cxnChg>
      </pc:sldChg>
      <pc:sldChg chg="delSp modSp add mod ord">
        <pc:chgData name="Andjelija Djordjevic" userId="bb2f1b5422324d47" providerId="LiveId" clId="{A131F7D6-7DB8-43CC-8877-4236B87739F8}" dt="2023-01-20T01:08:09.729" v="6631" actId="478"/>
        <pc:sldMkLst>
          <pc:docMk/>
          <pc:sldMk cId="1115926062" sldId="302"/>
        </pc:sldMkLst>
        <pc:spChg chg="mod">
          <ac:chgData name="Andjelija Djordjevic" userId="bb2f1b5422324d47" providerId="LiveId" clId="{A131F7D6-7DB8-43CC-8877-4236B87739F8}" dt="2023-01-20T01:07:59.522" v="6628" actId="20577"/>
          <ac:spMkLst>
            <pc:docMk/>
            <pc:sldMk cId="1115926062" sldId="302"/>
            <ac:spMk id="2" creationId="{DE3D84FB-5D02-47D2-98FD-4F01A02E2AEA}"/>
          </ac:spMkLst>
        </pc:spChg>
        <pc:spChg chg="del mod">
          <ac:chgData name="Andjelija Djordjevic" userId="bb2f1b5422324d47" providerId="LiveId" clId="{A131F7D6-7DB8-43CC-8877-4236B87739F8}" dt="2023-01-20T01:08:09.729" v="6631" actId="478"/>
          <ac:spMkLst>
            <pc:docMk/>
            <pc:sldMk cId="1115926062" sldId="302"/>
            <ac:spMk id="3" creationId="{E9F6641D-ADF3-40BD-9BA3-E740E77C8826}"/>
          </ac:spMkLst>
        </pc:spChg>
        <pc:picChg chg="mod">
          <ac:chgData name="Andjelija Djordjevic" userId="bb2f1b5422324d47" providerId="LiveId" clId="{A131F7D6-7DB8-43CC-8877-4236B87739F8}" dt="2023-01-20T01:08:08.009" v="6630" actId="1076"/>
          <ac:picMkLst>
            <pc:docMk/>
            <pc:sldMk cId="1115926062" sldId="302"/>
            <ac:picMk id="5" creationId="{230BD1B1-AA22-48F1-B3ED-579CD284605D}"/>
          </ac:picMkLst>
        </pc:picChg>
      </pc:sldChg>
      <pc:sldChg chg="addSp modSp new mod">
        <pc:chgData name="Andjelija Djordjevic" userId="bb2f1b5422324d47" providerId="LiveId" clId="{A131F7D6-7DB8-43CC-8877-4236B87739F8}" dt="2023-01-20T02:21:58.583" v="7181"/>
        <pc:sldMkLst>
          <pc:docMk/>
          <pc:sldMk cId="1967337621" sldId="303"/>
        </pc:sldMkLst>
        <pc:spChg chg="add mod">
          <ac:chgData name="Andjelija Djordjevic" userId="bb2f1b5422324d47" providerId="LiveId" clId="{A131F7D6-7DB8-43CC-8877-4236B87739F8}" dt="2023-01-20T02:21:58.583" v="7181"/>
          <ac:spMkLst>
            <pc:docMk/>
            <pc:sldMk cId="1967337621" sldId="303"/>
            <ac:spMk id="3" creationId="{11B02E9D-6D27-4DE4-8C1F-F564A98CFB23}"/>
          </ac:spMkLst>
        </pc:spChg>
      </pc:sldChg>
      <pc:sldChg chg="new del">
        <pc:chgData name="Andjelija Djordjevic" userId="bb2f1b5422324d47" providerId="LiveId" clId="{A131F7D6-7DB8-43CC-8877-4236B87739F8}" dt="2023-01-20T01:58:01.211" v="6795" actId="2696"/>
        <pc:sldMkLst>
          <pc:docMk/>
          <pc:sldMk cId="3708047148" sldId="303"/>
        </pc:sldMkLst>
      </pc:sldChg>
      <pc:sldChg chg="addSp modSp new mod">
        <pc:chgData name="Andjelija Djordjevic" userId="bb2f1b5422324d47" providerId="LiveId" clId="{A131F7D6-7DB8-43CC-8877-4236B87739F8}" dt="2023-01-20T03:40:16.176" v="7604" actId="20577"/>
        <pc:sldMkLst>
          <pc:docMk/>
          <pc:sldMk cId="930120814" sldId="304"/>
        </pc:sldMkLst>
        <pc:spChg chg="add mod">
          <ac:chgData name="Andjelija Djordjevic" userId="bb2f1b5422324d47" providerId="LiveId" clId="{A131F7D6-7DB8-43CC-8877-4236B87739F8}" dt="2023-01-20T03:40:16.176" v="7604" actId="20577"/>
          <ac:spMkLst>
            <pc:docMk/>
            <pc:sldMk cId="930120814" sldId="304"/>
            <ac:spMk id="3" creationId="{CD1B45AD-2E59-423F-B713-2B722C8A65E8}"/>
          </ac:spMkLst>
        </pc:spChg>
      </pc:sldChg>
      <pc:sldChg chg="addSp modSp new mod ord">
        <pc:chgData name="Andjelija Djordjevic" userId="bb2f1b5422324d47" providerId="LiveId" clId="{A131F7D6-7DB8-43CC-8877-4236B87739F8}" dt="2023-01-20T04:15:51.147" v="7618"/>
        <pc:sldMkLst>
          <pc:docMk/>
          <pc:sldMk cId="1751883342" sldId="305"/>
        </pc:sldMkLst>
        <pc:spChg chg="add mod">
          <ac:chgData name="Andjelija Djordjevic" userId="bb2f1b5422324d47" providerId="LiveId" clId="{A131F7D6-7DB8-43CC-8877-4236B87739F8}" dt="2023-01-20T04:05:59.023" v="7610" actId="113"/>
          <ac:spMkLst>
            <pc:docMk/>
            <pc:sldMk cId="1751883342" sldId="305"/>
            <ac:spMk id="3" creationId="{4366D8F3-AFD0-4DC5-84AE-7346581AF0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3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86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68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8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solidFill>
                  <a:srgbClr val="FFFFFF"/>
                </a:solidFill>
              </a:rPr>
              <a:t>Reingold</a:t>
            </a:r>
            <a:r>
              <a:rPr lang="en-US" dirty="0">
                <a:solidFill>
                  <a:srgbClr val="FFFFFF"/>
                </a:solidFill>
              </a:rPr>
              <a:t>-Tilford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sr-Cyrl-RS" sz="2500" dirty="0">
                <a:solidFill>
                  <a:srgbClr val="FFFFFF"/>
                </a:solidFill>
              </a:rPr>
              <a:t>Алгоритам за визуелизацију стабала</a:t>
            </a:r>
            <a:endParaRPr lang="en-US" sz="25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B45ACD-1385-4E19-96F8-9DA8E1C3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 rot="5400000">
            <a:off x="8646034" y="1369828"/>
            <a:ext cx="6858001" cy="4118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33FBE-4B72-442F-ABE0-058A5481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„</a:t>
            </a:r>
            <a:r>
              <a:rPr lang="en-US" dirty="0"/>
              <a:t>MOD</a:t>
            </a:r>
            <a:r>
              <a:rPr lang="sr-Cyrl-RS" dirty="0"/>
              <a:t>“</a:t>
            </a:r>
            <a:r>
              <a:rPr lang="en-US" dirty="0"/>
              <a:t> </a:t>
            </a:r>
            <a:r>
              <a:rPr lang="sr-Cyrl-RS" dirty="0"/>
              <a:t>вредност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DB99-FE37-4655-A981-F9BB8B8D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5999"/>
            <a:ext cx="9720073" cy="42920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sr-Cyrl-RS" dirty="0"/>
              <a:t> </a:t>
            </a:r>
            <a:r>
              <a:rPr lang="sr-Cyrl-RS" sz="2400" dirty="0"/>
              <a:t>Сваки корак визуелизације стабла може укључити померање чвора и свих потомака вишеструко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sr-Cyrl-RS" sz="2400" dirty="0"/>
              <a:t> </a:t>
            </a:r>
            <a:r>
              <a:rPr lang="sr-Cyrl-RS" sz="2000" dirty="0"/>
              <a:t>Пуно пролазака кроз све чворове </a:t>
            </a:r>
            <a:r>
              <a:rPr lang="sr-Cyrl-RS" sz="2000" dirty="0" err="1"/>
              <a:t>подстабала</a:t>
            </a:r>
            <a:r>
              <a:rPr lang="sr-Cyrl-RS" sz="2000" dirty="0"/>
              <a:t> за промену „</a:t>
            </a:r>
            <a:r>
              <a:rPr lang="sr-Latn-RS" sz="2000" dirty="0"/>
              <a:t>X</a:t>
            </a:r>
            <a:r>
              <a:rPr lang="sr-Cyrl-RS" sz="2000" dirty="0"/>
              <a:t>“</a:t>
            </a:r>
            <a:r>
              <a:rPr lang="sr-Latn-RS" sz="2000" dirty="0"/>
              <a:t> </a:t>
            </a:r>
            <a:r>
              <a:rPr lang="sr-Cyrl-RS" sz="2000" dirty="0"/>
              <a:t>вредности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sr-Cyrl-RS" sz="2400" dirty="0"/>
              <a:t> Због перформанси уводи се „</a:t>
            </a:r>
            <a:r>
              <a:rPr lang="en-US" sz="2400" dirty="0"/>
              <a:t>MOD</a:t>
            </a:r>
            <a:r>
              <a:rPr lang="sr-Cyrl-RS" sz="2400" dirty="0"/>
              <a:t>“</a:t>
            </a:r>
            <a:r>
              <a:rPr lang="en-US" sz="2400" dirty="0"/>
              <a:t> </a:t>
            </a:r>
            <a:r>
              <a:rPr lang="sr-Cyrl-RS" sz="2400" dirty="0"/>
              <a:t>вредност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sr-Cyrl-RS" sz="2400" dirty="0"/>
              <a:t> „</a:t>
            </a:r>
            <a:r>
              <a:rPr lang="en-US" sz="2400" dirty="0"/>
              <a:t>MOD</a:t>
            </a:r>
            <a:r>
              <a:rPr lang="sr-Cyrl-RS" sz="2400" dirty="0"/>
              <a:t>“</a:t>
            </a:r>
            <a:r>
              <a:rPr lang="en-US" sz="2400" dirty="0"/>
              <a:t> </a:t>
            </a:r>
            <a:r>
              <a:rPr lang="sr-Cyrl-RS" sz="2400" dirty="0"/>
              <a:t>вредност одређује за колико се „</a:t>
            </a:r>
            <a:r>
              <a:rPr lang="sr-Latn-RS" sz="2400" dirty="0"/>
              <a:t>X</a:t>
            </a:r>
            <a:r>
              <a:rPr lang="sr-Cyrl-RS" sz="2400" dirty="0"/>
              <a:t>“</a:t>
            </a:r>
            <a:r>
              <a:rPr lang="sr-Latn-RS" sz="2400" dirty="0"/>
              <a:t> </a:t>
            </a:r>
            <a:r>
              <a:rPr lang="sr-Cyrl-RS" sz="2400" dirty="0"/>
              <a:t>координата свих потомака чвора треба променити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sr-Cyrl-RS" sz="2400" dirty="0"/>
              <a:t> Коначна „</a:t>
            </a:r>
            <a:r>
              <a:rPr lang="sr-Latn-RS" sz="2400" dirty="0"/>
              <a:t>X</a:t>
            </a:r>
            <a:r>
              <a:rPr lang="sr-Cyrl-RS" sz="2400" dirty="0"/>
              <a:t>“</a:t>
            </a:r>
            <a:r>
              <a:rPr lang="en-US" sz="2400" dirty="0"/>
              <a:t> </a:t>
            </a:r>
            <a:r>
              <a:rPr lang="sr-Cyrl-RS" sz="2400" dirty="0"/>
              <a:t>вредност свих чворова одређује се сабирањем „</a:t>
            </a:r>
            <a:r>
              <a:rPr lang="sr-Latn-RS" sz="2400" dirty="0"/>
              <a:t>X</a:t>
            </a:r>
            <a:r>
              <a:rPr lang="sr-Cyrl-RS" sz="2400" dirty="0"/>
              <a:t>“</a:t>
            </a:r>
            <a:r>
              <a:rPr lang="en-US" sz="2400" dirty="0"/>
              <a:t> </a:t>
            </a:r>
            <a:r>
              <a:rPr lang="sr-Cyrl-RS" sz="2400" dirty="0"/>
              <a:t>вредности са „</a:t>
            </a:r>
            <a:r>
              <a:rPr lang="en-US" sz="2400" dirty="0"/>
              <a:t>MOD</a:t>
            </a:r>
            <a:r>
              <a:rPr lang="sr-Cyrl-RS" sz="2400" dirty="0"/>
              <a:t>“</a:t>
            </a:r>
            <a:r>
              <a:rPr lang="en-US" sz="2400" dirty="0"/>
              <a:t> </a:t>
            </a:r>
            <a:r>
              <a:rPr lang="sr-Cyrl-RS" sz="2400" dirty="0"/>
              <a:t>вредностима свих предака</a:t>
            </a:r>
          </a:p>
        </p:txBody>
      </p:sp>
    </p:spTree>
    <p:extLst>
      <p:ext uri="{BB962C8B-B14F-4D97-AF65-F5344CB8AC3E}">
        <p14:creationId xmlns:p14="http://schemas.microsoft.com/office/powerpoint/2010/main" val="251160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E11163-1D0E-4F1D-AB28-B786F4A35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 rot="5400000">
            <a:off x="8646034" y="1369828"/>
            <a:ext cx="6858001" cy="4118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8C1FE-1A11-4477-BE7C-44B329B7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352433" cy="1499616"/>
          </a:xfrm>
        </p:spPr>
        <p:txBody>
          <a:bodyPr>
            <a:normAutofit/>
          </a:bodyPr>
          <a:lstStyle/>
          <a:p>
            <a:r>
              <a:rPr lang="sr-Cyrl-RS" dirty="0"/>
              <a:t>Родитељски чвор са </a:t>
            </a:r>
            <a:br>
              <a:rPr lang="sr-Cyrl-RS" dirty="0"/>
            </a:br>
            <a:r>
              <a:rPr lang="sr-Cyrl-RS" dirty="0"/>
              <a:t>левом браћом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F18AA-37E8-4661-8773-0108895B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 </a:t>
            </a:r>
            <a:r>
              <a:rPr lang="sr-Cyrl-RS" sz="2400" dirty="0"/>
              <a:t>Уколико родитељски чвор нема леву браћу „</a:t>
            </a:r>
            <a:r>
              <a:rPr lang="sr-Latn-RS" sz="2400" dirty="0"/>
              <a:t>X</a:t>
            </a:r>
            <a:r>
              <a:rPr lang="sr-Cyrl-RS" sz="2400" dirty="0"/>
              <a:t>“</a:t>
            </a:r>
            <a:r>
              <a:rPr lang="en-US" sz="2400" dirty="0"/>
              <a:t> </a:t>
            </a:r>
            <a:r>
              <a:rPr lang="sr-Cyrl-RS" sz="2400" dirty="0"/>
              <a:t>вредност се рачуна само на основу центрирања чвора изнад деце</a:t>
            </a:r>
            <a:r>
              <a:rPr lang="sr-Latn-RS" sz="2400" dirty="0"/>
              <a:t> </a:t>
            </a:r>
            <a:endParaRPr lang="en-US" sz="2400" dirty="0"/>
          </a:p>
          <a:p>
            <a:pPr marL="0" indent="0" algn="ctr">
              <a:buNone/>
            </a:pPr>
            <a:r>
              <a:rPr lang="sr-Latn-RS" sz="2400" dirty="0">
                <a:solidFill>
                  <a:srgbClr val="FF0000"/>
                </a:solidFill>
              </a:rPr>
              <a:t>X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sr-Latn-RS" sz="2400" dirty="0" err="1">
                <a:solidFill>
                  <a:srgbClr val="FF0000"/>
                </a:solidFill>
              </a:rPr>
              <a:t>parentX</a:t>
            </a:r>
            <a:endParaRPr lang="sr-Cyrl-R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sr-Cyrl-RS" sz="2400" dirty="0"/>
              <a:t> Када родитељски чвор</a:t>
            </a:r>
            <a:r>
              <a:rPr lang="en-US" sz="2400" dirty="0"/>
              <a:t> (</a:t>
            </a:r>
            <a:r>
              <a:rPr lang="en-US" sz="2400" b="1" i="1" dirty="0"/>
              <a:t>node</a:t>
            </a:r>
            <a:r>
              <a:rPr lang="en-US" sz="2400" dirty="0"/>
              <a:t>)</a:t>
            </a:r>
            <a:r>
              <a:rPr lang="sr-Cyrl-RS" sz="2400" dirty="0"/>
              <a:t> има леву браћу, потребно је померити цело </a:t>
            </a:r>
            <a:r>
              <a:rPr lang="sr-Cyrl-RS" sz="2400" dirty="0" err="1"/>
              <a:t>подстабло</a:t>
            </a:r>
            <a:r>
              <a:rPr lang="sr-Cyrl-RS" sz="2400" dirty="0"/>
              <a:t> удесно</a:t>
            </a:r>
          </a:p>
          <a:p>
            <a:pPr marL="0" indent="0" algn="ctr">
              <a:buNone/>
            </a:pPr>
            <a:r>
              <a:rPr lang="sr-Latn-RS" sz="2400" dirty="0">
                <a:solidFill>
                  <a:srgbClr val="FF0000"/>
                </a:solidFill>
              </a:rPr>
              <a:t>MOD </a:t>
            </a:r>
            <a:r>
              <a:rPr lang="en-US" sz="2400" dirty="0">
                <a:solidFill>
                  <a:srgbClr val="FF0000"/>
                </a:solidFill>
              </a:rPr>
              <a:t>= </a:t>
            </a:r>
            <a:r>
              <a:rPr lang="en-US" sz="2400" dirty="0" err="1">
                <a:solidFill>
                  <a:srgbClr val="FF0000"/>
                </a:solidFill>
              </a:rPr>
              <a:t>node.X</a:t>
            </a:r>
            <a:r>
              <a:rPr lang="en-US" sz="2400" dirty="0">
                <a:solidFill>
                  <a:srgbClr val="FF0000"/>
                </a:solidFill>
              </a:rPr>
              <a:t> – </a:t>
            </a:r>
            <a:r>
              <a:rPr lang="sr-Latn-RS" sz="2400" dirty="0" err="1">
                <a:solidFill>
                  <a:srgbClr val="FF0000"/>
                </a:solidFill>
              </a:rPr>
              <a:t>parentX</a:t>
            </a:r>
            <a:endParaRPr lang="sr-Cyrl-RS" sz="2400" dirty="0">
              <a:solidFill>
                <a:srgbClr val="FF0000"/>
              </a:solidFill>
            </a:endParaRPr>
          </a:p>
          <a:p>
            <a:pPr marL="128016" lvl="1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sr-Cyrl-RS" sz="2000" dirty="0"/>
              <a:t>„</a:t>
            </a:r>
            <a:r>
              <a:rPr lang="sr-Latn-RS" sz="2000" dirty="0"/>
              <a:t>X</a:t>
            </a:r>
            <a:r>
              <a:rPr lang="sr-Cyrl-RS" sz="2000" dirty="0"/>
              <a:t>“</a:t>
            </a:r>
            <a:r>
              <a:rPr lang="en-US" sz="2000" dirty="0"/>
              <a:t> </a:t>
            </a:r>
            <a:r>
              <a:rPr lang="sr-Cyrl-RS" sz="2000" dirty="0"/>
              <a:t>вредност родитељског чвора остаје непромењена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10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002ABB3-EC9C-4747-94E7-63C0FA770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769" y="1179000"/>
            <a:ext cx="7788461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56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1E7620-1C52-4B25-B09D-39BC45D60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 rot="5400000">
            <a:off x="8646034" y="1369828"/>
            <a:ext cx="6858001" cy="4118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8C613-BC76-4A3B-B728-2EB26DAB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1082766" cy="1499616"/>
          </a:xfrm>
        </p:spPr>
        <p:txBody>
          <a:bodyPr>
            <a:normAutofit/>
          </a:bodyPr>
          <a:lstStyle/>
          <a:p>
            <a:r>
              <a:rPr lang="ru-RU" sz="4500" dirty="0"/>
              <a:t>Провера конфликта са </a:t>
            </a:r>
            <a:br>
              <a:rPr lang="ru-RU" sz="4500" dirty="0"/>
            </a:br>
            <a:r>
              <a:rPr lang="ru-RU" sz="4500" dirty="0"/>
              <a:t>претходним подстаблима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D313-0212-4D88-87EF-E57C9C9D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Уколико чвор има потомке проћи кроз све нивое потомака и осигурати да ниједна „</a:t>
            </a:r>
            <a:r>
              <a:rPr lang="sr-Latn-RS" dirty="0"/>
              <a:t>X</a:t>
            </a:r>
            <a:r>
              <a:rPr lang="sr-Cyrl-RS" dirty="0"/>
              <a:t>“</a:t>
            </a:r>
            <a:r>
              <a:rPr lang="en-US" dirty="0"/>
              <a:t> </a:t>
            </a:r>
            <a:r>
              <a:rPr lang="sr-Cyrl-RS" dirty="0"/>
              <a:t>вредност нема конфликт ни са једном „</a:t>
            </a:r>
            <a:r>
              <a:rPr lang="sr-Latn-RS" dirty="0"/>
              <a:t>X</a:t>
            </a:r>
            <a:r>
              <a:rPr lang="sr-Cyrl-RS" dirty="0"/>
              <a:t>“</a:t>
            </a:r>
            <a:r>
              <a:rPr lang="en-US" dirty="0"/>
              <a:t> </a:t>
            </a:r>
            <a:r>
              <a:rPr lang="sr-Cyrl-RS" dirty="0"/>
              <a:t>вредношћу било ког претходно позиционираног чвора у истом нивоу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Пролазак кроз сву децу тренутног чвора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Cyrl-RS" dirty="0"/>
              <a:t> Запамтити минималну „</a:t>
            </a:r>
            <a:r>
              <a:rPr lang="sr-Latn-RS" dirty="0"/>
              <a:t>X</a:t>
            </a:r>
            <a:r>
              <a:rPr lang="sr-Cyrl-RS" dirty="0"/>
              <a:t>“</a:t>
            </a:r>
            <a:r>
              <a:rPr lang="en-US" dirty="0"/>
              <a:t> </a:t>
            </a:r>
            <a:r>
              <a:rPr lang="sr-Cyrl-RS" dirty="0"/>
              <a:t>вредност  за сваку „</a:t>
            </a:r>
            <a:r>
              <a:rPr lang="sr-Latn-RS" dirty="0"/>
              <a:t>Y</a:t>
            </a:r>
            <a:r>
              <a:rPr lang="sr-Cyrl-RS" dirty="0"/>
              <a:t>“</a:t>
            </a:r>
            <a:r>
              <a:rPr lang="en-US" dirty="0"/>
              <a:t> </a:t>
            </a:r>
            <a:r>
              <a:rPr lang="sr-Cyrl-RS" dirty="0"/>
              <a:t>вредност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sr-Cyrl-RS" dirty="0"/>
              <a:t>За сваког брата лево од тренутног чвора упамтити максималну „</a:t>
            </a:r>
            <a:r>
              <a:rPr lang="sr-Latn-RS" dirty="0"/>
              <a:t>X</a:t>
            </a:r>
            <a:r>
              <a:rPr lang="sr-Cyrl-RS" dirty="0"/>
              <a:t>“</a:t>
            </a:r>
            <a:r>
              <a:rPr lang="en-US" dirty="0"/>
              <a:t> </a:t>
            </a:r>
            <a:r>
              <a:rPr lang="sr-Cyrl-RS" dirty="0"/>
              <a:t>вредност  за сваку „</a:t>
            </a:r>
            <a:r>
              <a:rPr lang="en-US" dirty="0"/>
              <a:t>Y</a:t>
            </a:r>
            <a:r>
              <a:rPr lang="sr-Cyrl-RS" dirty="0"/>
              <a:t>“</a:t>
            </a:r>
            <a:r>
              <a:rPr lang="en-US" dirty="0"/>
              <a:t> </a:t>
            </a:r>
            <a:r>
              <a:rPr lang="sr-Cyrl-RS" dirty="0"/>
              <a:t>вредност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Уколико конфликт постоји извршити померај родитељског чвора и свих његових потомака (променити </a:t>
            </a:r>
            <a:r>
              <a:rPr lang="sr-Latn-RS" dirty="0"/>
              <a:t>MOD</a:t>
            </a:r>
            <a:r>
              <a:rPr lang="sr-Cyrl-RS" dirty="0"/>
              <a:t>) тако да се конфликт прекине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Cyrl-RS" dirty="0"/>
              <a:t>Померај се врши за вредност: </a:t>
            </a:r>
            <a:r>
              <a:rPr lang="en-US" i="1" dirty="0">
                <a:solidFill>
                  <a:srgbClr val="FF0000"/>
                </a:solidFill>
              </a:rPr>
              <a:t>shift = </a:t>
            </a:r>
            <a:r>
              <a:rPr lang="en-US" i="1" dirty="0" err="1">
                <a:solidFill>
                  <a:srgbClr val="FF0000"/>
                </a:solidFill>
              </a:rPr>
              <a:t>leftMax</a:t>
            </a:r>
            <a:r>
              <a:rPr lang="en-US" i="1" dirty="0">
                <a:solidFill>
                  <a:srgbClr val="FF0000"/>
                </a:solidFill>
              </a:rPr>
              <a:t> – </a:t>
            </a:r>
            <a:r>
              <a:rPr lang="en-US" i="1" dirty="0" err="1">
                <a:solidFill>
                  <a:srgbClr val="FF0000"/>
                </a:solidFill>
              </a:rPr>
              <a:t>rightMin</a:t>
            </a:r>
            <a:r>
              <a:rPr lang="en-US" i="1" dirty="0">
                <a:solidFill>
                  <a:srgbClr val="FF0000"/>
                </a:solidFill>
              </a:rPr>
              <a:t> + 1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The tree Contour</a:t>
            </a:r>
          </a:p>
        </p:txBody>
      </p:sp>
    </p:spTree>
    <p:extLst>
      <p:ext uri="{BB962C8B-B14F-4D97-AF65-F5344CB8AC3E}">
        <p14:creationId xmlns:p14="http://schemas.microsoft.com/office/powerpoint/2010/main" val="408757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42FD118-D505-4325-ADA2-AD168AADA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1356730"/>
            <a:ext cx="9963150" cy="414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800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5A1BDDA1-D7B4-4A08-8B7F-17B6DD1A5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31" y="1179000"/>
            <a:ext cx="10551137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B02E9D-6D27-4DE4-8C1F-F564A98CFB23}"/>
              </a:ext>
            </a:extLst>
          </p:cNvPr>
          <p:cNvSpPr txBox="1"/>
          <p:nvPr/>
        </p:nvSpPr>
        <p:spPr>
          <a:xfrm>
            <a:off x="1562986" y="117693"/>
            <a:ext cx="906602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CalculateInitialX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(node)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(child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node.Children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CalculateInitialX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(child);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.IsLeaf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.IsLeftMost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.GetPreviousSibling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().X + SIBLING_DISTANCE;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.HasOneChild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.IsLeftMost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.GetLeftMostChild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().X;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.GetPreviousSibling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().X +.SIBLING_DISTANCE;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.GetLeftMostChild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().X;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.GetLeftMostChild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().X +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.GetRightMostChild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().X) / 2;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.IsLeftMost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.GetPreviousSibling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().X + SIBLING_DISTANCE;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parentX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.IsLeaf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!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.IsLeftMost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CheckForTreeConflicts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(node);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67337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1B45AD-2E59-423F-B713-2B722C8A65E8}"/>
              </a:ext>
            </a:extLst>
          </p:cNvPr>
          <p:cNvSpPr txBox="1"/>
          <p:nvPr/>
        </p:nvSpPr>
        <p:spPr>
          <a:xfrm>
            <a:off x="513907" y="421089"/>
            <a:ext cx="1116418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CheckForTreeConflicts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(node)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minDistTrees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TREE_DISTANCE;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leftSibling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.GetLeftMostSibling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leftSibling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minDistContours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minDistTrees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leftSibling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leftSibling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Dictionary&lt;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leftContour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leftContour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Dictionary&lt;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rightContour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leftSibling.GetContour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rightContour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yLevel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MinContourKeyValue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leftContour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yLevel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Math.Min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MaxContourKeyValue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leftContour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MaxContourKeyValue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rightContour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yLevel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b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leftContour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yLevel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rightContour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yLevel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]) 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minDistContours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minDistContours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leftContour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yLevel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rightContour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yLevel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leftSibling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leftSibling.GetNextSibling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minDistContours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minDistTrees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shiftValue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minDistTrees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minDistContours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shiftValue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shiftValue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3012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7DB2CE-1A2C-49F3-A945-C3FD1375C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rot="5400000">
            <a:off x="8646034" y="1369828"/>
            <a:ext cx="6858001" cy="4118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DA088F-5D27-4725-B433-2EB21978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/>
              <a:t>Провера да ли би се сви чворови исцртавали на екрану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6452-4AF7-4A82-95B2-06FA650B2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Чвор може имати негативан „</a:t>
            </a:r>
            <a:r>
              <a:rPr lang="sr-Latn-RS" dirty="0"/>
              <a:t>MOD</a:t>
            </a:r>
            <a:r>
              <a:rPr lang="sr-Cyrl-RS" dirty="0"/>
              <a:t>“, те коначна „</a:t>
            </a:r>
            <a:r>
              <a:rPr lang="sr-Latn-RS" dirty="0"/>
              <a:t>X</a:t>
            </a:r>
            <a:r>
              <a:rPr lang="sr-Cyrl-RS" dirty="0"/>
              <a:t>“</a:t>
            </a:r>
            <a:r>
              <a:rPr lang="en-US" dirty="0"/>
              <a:t> </a:t>
            </a:r>
            <a:r>
              <a:rPr lang="sr-Cyrl-RS" dirty="0"/>
              <a:t>вредност такође може</a:t>
            </a:r>
            <a:br>
              <a:rPr lang="sr-Cyrl-RS" dirty="0"/>
            </a:br>
            <a:r>
              <a:rPr lang="sr-Cyrl-RS" dirty="0"/>
              <a:t>бити негативна и исцртана ван екрана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 Потребно је померити корен стабла довољно да сви чворови имају </a:t>
            </a:r>
            <a:r>
              <a:rPr lang="sr-Cyrl-RS" dirty="0" err="1"/>
              <a:t>ненегативну</a:t>
            </a:r>
            <a:r>
              <a:rPr lang="sr-Cyrl-RS" dirty="0"/>
              <a:t> коначну „</a:t>
            </a:r>
            <a:r>
              <a:rPr lang="sr-Latn-RS" dirty="0"/>
              <a:t>X</a:t>
            </a:r>
            <a:r>
              <a:rPr lang="sr-Cyrl-RS" dirty="0"/>
              <a:t>“</a:t>
            </a:r>
            <a:r>
              <a:rPr lang="en-US" dirty="0"/>
              <a:t> </a:t>
            </a:r>
            <a:r>
              <a:rPr lang="sr-Cyrl-RS" dirty="0"/>
              <a:t>вредност </a:t>
            </a:r>
          </a:p>
          <a:p>
            <a:pPr>
              <a:buFont typeface="Wingdings" panose="05000000000000000000" pitchFamily="2" charset="2"/>
              <a:buChar char="Ø"/>
            </a:pPr>
            <a:endParaRPr lang="sr-Cyrl-RS" dirty="0"/>
          </a:p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Израчунати леву контуру корена и наћи најмању „</a:t>
            </a:r>
            <a:r>
              <a:rPr lang="sr-Latn-RS" dirty="0"/>
              <a:t>X</a:t>
            </a:r>
            <a:r>
              <a:rPr lang="sr-Cyrl-RS" dirty="0"/>
              <a:t>“</a:t>
            </a:r>
            <a:r>
              <a:rPr lang="en-US" dirty="0"/>
              <a:t> </a:t>
            </a:r>
            <a:r>
              <a:rPr lang="sr-Cyrl-RS" dirty="0"/>
              <a:t>вредност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Уколико је та вредност негативна померити корен за добијену вредност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42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66D8F3-AFD0-4DC5-84AE-7346581AF0AE}"/>
              </a:ext>
            </a:extLst>
          </p:cNvPr>
          <p:cNvSpPr txBox="1"/>
          <p:nvPr/>
        </p:nvSpPr>
        <p:spPr>
          <a:xfrm>
            <a:off x="2360427" y="1012954"/>
            <a:ext cx="747114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CheckAllChildrenOnScreen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(root)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Dictionary&lt;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leftContour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GetContour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(0,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leftContour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shiftAmount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foreach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(y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leftContour.Keys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leftContour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[y] +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shiftAmount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shiftAmount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leftContour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[y] * (-1);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shiftAmount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root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shiftAmount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root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shiftAmount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75188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56C3BE-F1AB-4737-9C4A-176076A7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rot="5400000">
            <a:off x="7504806" y="1369828"/>
            <a:ext cx="6858001" cy="4118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EE7BF-23BB-4494-AD86-00CD3909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Визуелизација стабала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ABF3-8E2D-4455-8AE7-88FA6CCE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 Чворови у истом нивоу – </a:t>
            </a:r>
            <a:r>
              <a:rPr lang="sr-Cyrl-RS" dirty="0" err="1"/>
              <a:t>колинеарни</a:t>
            </a:r>
            <a:r>
              <a:rPr lang="sr-Cyrl-RS" dirty="0"/>
              <a:t> у хоризонталној правој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 Праве које дефинишу нивое морају бити паралелне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Cyrl-RS" dirty="0"/>
              <a:t> Једини пресек потега у стаблу треба бити у чворовима</a:t>
            </a:r>
          </a:p>
          <a:p>
            <a:pPr>
              <a:buFont typeface="Wingdings" panose="05000000000000000000" pitchFamily="2" charset="2"/>
              <a:buChar char="Ø"/>
            </a:pPr>
            <a:endParaRPr lang="sr-Cyrl-RS" dirty="0"/>
          </a:p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 Лево дете треба бити позиционирано лево од родитељског чвора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 Десно дете треба бити позиционирано десно од родитељског чвора</a:t>
            </a:r>
          </a:p>
          <a:p>
            <a:pPr>
              <a:buFont typeface="Wingdings" panose="05000000000000000000" pitchFamily="2" charset="2"/>
              <a:buChar char="Ø"/>
            </a:pPr>
            <a:endParaRPr lang="sr-Cyrl-RS" dirty="0"/>
          </a:p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 Родитељски чвор се треба наћи на средини између своје деце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E100F-FBED-49B1-AF03-86D27D44F2A7}"/>
              </a:ext>
            </a:extLst>
          </p:cNvPr>
          <p:cNvSpPr txBox="1"/>
          <p:nvPr/>
        </p:nvSpPr>
        <p:spPr>
          <a:xfrm>
            <a:off x="7627089" y="6361851"/>
            <a:ext cx="5458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200" dirty="0"/>
              <a:t>*</a:t>
            </a:r>
            <a:r>
              <a:rPr lang="en-US" sz="1200" i="1" dirty="0"/>
              <a:t>Wetherell and Shannon</a:t>
            </a:r>
            <a:br>
              <a:rPr lang="sr-Cyrl-RS" sz="1200" i="1" dirty="0"/>
            </a:br>
            <a:r>
              <a:rPr lang="en-US" sz="1200" i="1" dirty="0"/>
              <a:t>*Rachel Lim's Blog: Algorithm for Drawing Trees (https://rachel53461.wordpress.com/)</a:t>
            </a:r>
          </a:p>
        </p:txBody>
      </p:sp>
    </p:spTree>
    <p:extLst>
      <p:ext uri="{BB962C8B-B14F-4D97-AF65-F5344CB8AC3E}">
        <p14:creationId xmlns:p14="http://schemas.microsoft.com/office/powerpoint/2010/main" val="2424619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85DE7D-72C5-477B-8710-22DDC04E7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rot="5400000">
            <a:off x="8646034" y="1369828"/>
            <a:ext cx="6858001" cy="4118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C1D6BA-F02F-4C38-8BB8-3763A913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Центрирање листова у средини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A8DFE-FE35-4800-991A-A1C00276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069" y="2147777"/>
            <a:ext cx="9310719" cy="488388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Након различитих померања </a:t>
            </a:r>
            <a:r>
              <a:rPr lang="sr-Cyrl-RS" dirty="0" err="1"/>
              <a:t>подстабала</a:t>
            </a:r>
            <a:r>
              <a:rPr lang="sr-Cyrl-RS" dirty="0"/>
              <a:t> листови који се налазе између не морају више бити на средини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 Потребно је поставити сваки од листова у средини (нису крајњи леви или крајњи десни) као центар између левог и десног брата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sr-Cyrl-RS" dirty="0"/>
          </a:p>
          <a:p>
            <a:pPr marL="0" indent="0">
              <a:buNone/>
            </a:pPr>
            <a:r>
              <a:rPr lang="en-US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CenterMiddleLeafNodes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(node)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.Children.Count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- 1;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&gt;= 0;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--)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node.Children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IsLeaf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!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node.Children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IsLeftMost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	  	 			!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node.Children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IsRightMost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	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node.Children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].X = 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node.Children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GetPreviousSibling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().X + 			    				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node.Children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GetNextSibling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().X) / 2;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node.Children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IsLeaf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CenterMiddleLeafNodes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node.Children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sr-Cyrl-RS" sz="1700" dirty="0"/>
          </a:p>
        </p:txBody>
      </p:sp>
    </p:spTree>
    <p:extLst>
      <p:ext uri="{BB962C8B-B14F-4D97-AF65-F5344CB8AC3E}">
        <p14:creationId xmlns:p14="http://schemas.microsoft.com/office/powerpoint/2010/main" val="857288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A2E9573-E9AE-436A-9672-DE369A610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15" y="1179000"/>
            <a:ext cx="9747170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22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92319A-8AA2-4F09-B5EF-4B232C97A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 rot="5400000">
            <a:off x="8646034" y="1369828"/>
            <a:ext cx="6858001" cy="4118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34631E-2EAD-416B-A0A3-CB78808E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Одредити коначну </a:t>
            </a:r>
            <a:r>
              <a:rPr lang="sr-Latn-RS" dirty="0"/>
              <a:t>„X“</a:t>
            </a:r>
            <a:r>
              <a:rPr lang="sr-Cyrl-RS" dirty="0"/>
              <a:t> координату свих чворова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359D0-B71D-403C-ACB0-5C6326C3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Коначна вредност </a:t>
            </a:r>
            <a:r>
              <a:rPr lang="sr-Latn-RS" dirty="0"/>
              <a:t>„X“</a:t>
            </a:r>
            <a:r>
              <a:rPr lang="sr-Cyrl-RS" dirty="0"/>
              <a:t> координате добија се додавањем „</a:t>
            </a:r>
            <a:r>
              <a:rPr lang="sr-Latn-RS" dirty="0"/>
              <a:t>MOD</a:t>
            </a:r>
            <a:r>
              <a:rPr lang="sr-Cyrl-RS" dirty="0"/>
              <a:t>“</a:t>
            </a:r>
            <a:r>
              <a:rPr lang="sr-Latn-RS" dirty="0"/>
              <a:t> </a:t>
            </a:r>
            <a:r>
              <a:rPr lang="sr-Cyrl-RS" dirty="0"/>
              <a:t>вредности свих потомака чвора тренутној </a:t>
            </a:r>
            <a:r>
              <a:rPr lang="sr-Latn-RS" dirty="0"/>
              <a:t>„X“</a:t>
            </a:r>
            <a:r>
              <a:rPr lang="sr-Cyrl-RS" dirty="0"/>
              <a:t> вредности чвора: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CalculateFinalPositions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(node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modSum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modSum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modSum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node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.Mod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  foreach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(child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node.Children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CalculateFinalPositions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(child,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modSum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0241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sr-Cyrl-RS" dirty="0">
                <a:solidFill>
                  <a:srgbClr val="FFFFFF"/>
                </a:solidFill>
              </a:rPr>
              <a:t>ПИТАЊА?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92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64316F-72DC-49EA-9384-E6F1DA95A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 rot="5400000">
            <a:off x="7504806" y="1369828"/>
            <a:ext cx="6858001" cy="4118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EE7BF-23BB-4494-AD86-00CD3909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Визуелизација стабала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EABF3-8E2D-4455-8AE7-88FA6CCE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sr-Cyrl-RS" dirty="0" err="1"/>
              <a:t>Подстабла</a:t>
            </a:r>
            <a:r>
              <a:rPr lang="sr-Cyrl-RS" dirty="0"/>
              <a:t> изгледају исто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r-Cyrl-RS" dirty="0"/>
              <a:t> Редослед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r-Cyrl-RS" dirty="0"/>
              <a:t> Симетрија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sr-Cyrl-RS" dirty="0"/>
              <a:t> Минимизовати коришћен простор 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sr-Cyrl-RS" dirty="0"/>
              <a:t> </a:t>
            </a:r>
            <a:r>
              <a:rPr lang="en-US" dirty="0"/>
              <a:t> </a:t>
            </a:r>
            <a:r>
              <a:rPr lang="sr-Cyrl-RS" dirty="0"/>
              <a:t>Густ распоред чворова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E100F-FBED-49B1-AF03-86D27D44F2A7}"/>
              </a:ext>
            </a:extLst>
          </p:cNvPr>
          <p:cNvSpPr txBox="1"/>
          <p:nvPr/>
        </p:nvSpPr>
        <p:spPr>
          <a:xfrm>
            <a:off x="10580914" y="6581001"/>
            <a:ext cx="1751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200" dirty="0"/>
              <a:t>*</a:t>
            </a:r>
            <a:r>
              <a:rPr lang="en-US" sz="1200" i="1" dirty="0"/>
              <a:t>Wetherell and Shannon</a:t>
            </a:r>
          </a:p>
        </p:txBody>
      </p:sp>
    </p:spTree>
    <p:extLst>
      <p:ext uri="{BB962C8B-B14F-4D97-AF65-F5344CB8AC3E}">
        <p14:creationId xmlns:p14="http://schemas.microsoft.com/office/powerpoint/2010/main" val="416518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A40B-347B-45E5-84B2-47A78E45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/>
              <a:t>Визуелизација стабала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60A4B-690D-4757-8D3D-B833350C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 </a:t>
            </a:r>
            <a:r>
              <a:rPr lang="sr-Cyrl-RS" sz="2600" dirty="0"/>
              <a:t>Одређивање координата сваког чвора</a:t>
            </a:r>
          </a:p>
          <a:p>
            <a:pPr>
              <a:buFont typeface="Wingdings" panose="05000000000000000000" pitchFamily="2" charset="2"/>
              <a:buChar char="Ø"/>
            </a:pPr>
            <a:endParaRPr lang="sr-Latn-R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sr-Cyrl-RS" dirty="0"/>
              <a:t> </a:t>
            </a:r>
            <a:r>
              <a:rPr lang="sr-Cyrl-RS" sz="2400" dirty="0"/>
              <a:t>„</a:t>
            </a:r>
            <a:r>
              <a:rPr lang="sr-Latn-RS" sz="2400" i="1" dirty="0"/>
              <a:t>Y</a:t>
            </a:r>
            <a:r>
              <a:rPr lang="sr-Cyrl-RS" sz="2400" i="1" dirty="0"/>
              <a:t>“</a:t>
            </a:r>
            <a:r>
              <a:rPr lang="sr-Cyrl-RS" sz="2400" dirty="0"/>
              <a:t> координата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sr-Cyrl-RS" dirty="0"/>
              <a:t> </a:t>
            </a:r>
            <a:r>
              <a:rPr lang="sr-Cyrl-RS" sz="2200" dirty="0"/>
              <a:t>Одредити дубину сваког чвора</a:t>
            </a:r>
            <a:r>
              <a:rPr lang="sr-Latn-RS" sz="2200" dirty="0"/>
              <a:t> (</a:t>
            </a:r>
            <a:r>
              <a:rPr lang="sr-Cyrl-RS" sz="2200" dirty="0"/>
              <a:t>ниво</a:t>
            </a:r>
            <a:r>
              <a:rPr lang="sr-Latn-RS" sz="2200" dirty="0"/>
              <a:t>)</a:t>
            </a:r>
            <a:endParaRPr lang="sr-Cyrl-RS" sz="2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sr-Cyrl-RS" sz="2200" dirty="0"/>
              <a:t>Одредити вертикално растојање између нивоа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sr-Cyrl-RS" sz="2400" dirty="0"/>
              <a:t> „</a:t>
            </a:r>
            <a:r>
              <a:rPr lang="en-US" sz="2400" i="1" dirty="0"/>
              <a:t>X</a:t>
            </a:r>
            <a:r>
              <a:rPr lang="sr-Cyrl-RS" sz="2400" i="1" dirty="0"/>
              <a:t>“</a:t>
            </a:r>
            <a:r>
              <a:rPr lang="sr-Latn-RS" sz="2400" dirty="0"/>
              <a:t> </a:t>
            </a:r>
            <a:r>
              <a:rPr lang="sr-Cyrl-RS" sz="2400" dirty="0"/>
              <a:t>координата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sr-Cyrl-RS" dirty="0"/>
              <a:t> </a:t>
            </a:r>
            <a:r>
              <a:rPr lang="sr-Cyrl-RS" sz="2200" dirty="0"/>
              <a:t>?</a:t>
            </a: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27367B-AA85-4193-B2EC-A0575B4A9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 rot="5400000">
            <a:off x="7504806" y="1369828"/>
            <a:ext cx="6858001" cy="41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02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9F1378-FFA3-416F-A6F3-CC3FC3B8C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 rot="5400000">
            <a:off x="7504806" y="1369828"/>
            <a:ext cx="6858001" cy="4118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B75C1F-1EFC-493D-A81F-5F7EB3EA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Одређивање </a:t>
            </a:r>
            <a:r>
              <a:rPr lang="sr-Latn-RS" dirty="0"/>
              <a:t>„x“</a:t>
            </a:r>
            <a:r>
              <a:rPr lang="sr-Cyrl-RS" dirty="0"/>
              <a:t> координате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9FB6F-D640-4E26-8A48-4D2EDA22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Cyrl-RS" dirty="0"/>
              <a:t> </a:t>
            </a:r>
            <a:r>
              <a:rPr lang="sr-Cyrl-RS" sz="2400" dirty="0"/>
              <a:t>„</a:t>
            </a:r>
            <a:r>
              <a:rPr lang="sr-Latn-RS" sz="2400" i="1" dirty="0" err="1"/>
              <a:t>Postorder</a:t>
            </a:r>
            <a:r>
              <a:rPr lang="sr-Cyrl-RS" sz="2400" i="1" dirty="0"/>
              <a:t>“</a:t>
            </a:r>
            <a:r>
              <a:rPr lang="sr-Latn-RS" sz="2400" i="1" dirty="0"/>
              <a:t> </a:t>
            </a:r>
            <a:r>
              <a:rPr lang="sr-Cyrl-RS" sz="2400" dirty="0"/>
              <a:t>обилазак стабла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Cyrl-RS" sz="2400" dirty="0"/>
              <a:t> Одредити иницијалну </a:t>
            </a:r>
            <a:r>
              <a:rPr lang="sr-Latn-RS" sz="2400" dirty="0"/>
              <a:t>„X“</a:t>
            </a:r>
            <a:r>
              <a:rPr lang="sr-Cyrl-RS" sz="2400" dirty="0"/>
              <a:t> координату свих чворова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Cyrl-RS" sz="2400" dirty="0"/>
              <a:t> Сваки родитељски чвор центрирати изнад своје деце</a:t>
            </a:r>
            <a:endParaRPr lang="en-US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sr-Cyrl-RS" sz="2400" dirty="0"/>
              <a:t> </a:t>
            </a:r>
            <a:r>
              <a:rPr lang="sr-Cyrl-RS" sz="2000" dirty="0"/>
              <a:t>Средина између првог и последњег детета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sr-Cyrl-RS" sz="2000" dirty="0"/>
              <a:t> Одредити „</a:t>
            </a:r>
            <a:r>
              <a:rPr lang="en-US" sz="2000" i="1" dirty="0"/>
              <a:t>MOD</a:t>
            </a:r>
            <a:r>
              <a:rPr lang="sr-Cyrl-RS" sz="2000" i="1" dirty="0"/>
              <a:t>“</a:t>
            </a:r>
            <a:r>
              <a:rPr lang="en-US" sz="2000" dirty="0"/>
              <a:t> </a:t>
            </a:r>
            <a:r>
              <a:rPr lang="sr-Cyrl-RS" sz="2000" dirty="0"/>
              <a:t>сваког чвора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sr-Cyrl-RS" sz="2400" i="1" dirty="0"/>
              <a:t> </a:t>
            </a:r>
            <a:r>
              <a:rPr lang="sr-Cyrl-RS" sz="2400" dirty="0"/>
              <a:t>Проверити конфликте са претходним </a:t>
            </a:r>
            <a:r>
              <a:rPr lang="sr-Cyrl-RS" sz="2400" dirty="0" err="1"/>
              <a:t>подстаблима</a:t>
            </a:r>
            <a:endParaRPr lang="sr-Cyrl-R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sr-Cyrl-RS" sz="2400" dirty="0"/>
              <a:t> Проверити да ли би се сви чворови исцртавали на екрану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Cyrl-RS" sz="2400" dirty="0"/>
              <a:t> Одредити коначну </a:t>
            </a:r>
            <a:r>
              <a:rPr lang="sr-Latn-RS" sz="2400" dirty="0"/>
              <a:t>„X“</a:t>
            </a:r>
            <a:r>
              <a:rPr lang="sr-Cyrl-RS" sz="2400" dirty="0"/>
              <a:t> координату свих чворова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11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DD1A-2CF5-47D7-A324-193246C0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Иницијална </a:t>
            </a:r>
            <a:r>
              <a:rPr lang="sr-Latn-RS" dirty="0"/>
              <a:t>„x“</a:t>
            </a:r>
            <a:r>
              <a:rPr lang="sr-Cyrl-RS" dirty="0"/>
              <a:t> вредност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B3D0-6CCD-4A89-A115-7EB539C4C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Cyrl-RS" sz="2400" dirty="0"/>
              <a:t>Обилазак стабла </a:t>
            </a:r>
            <a:r>
              <a:rPr lang="sr-Latn-RS" sz="2400" i="1" dirty="0" err="1"/>
              <a:t>bottom</a:t>
            </a:r>
            <a:r>
              <a:rPr lang="sr-Latn-RS" sz="2400" i="1" dirty="0"/>
              <a:t>-top, </a:t>
            </a:r>
            <a:r>
              <a:rPr lang="sr-Latn-RS" sz="2400" i="1" dirty="0" err="1"/>
              <a:t>left-right</a:t>
            </a:r>
            <a:endParaRPr lang="sr-Cyrl-R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sr-Cyrl-RS" sz="2400" dirty="0"/>
              <a:t> Сваком чвору поставити</a:t>
            </a:r>
            <a:r>
              <a:rPr lang="en-US" sz="24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Cyrl-RS" sz="2400" dirty="0"/>
              <a:t> </a:t>
            </a:r>
            <a:r>
              <a:rPr lang="en-US" sz="2200" i="1" dirty="0">
                <a:solidFill>
                  <a:srgbClr val="FF0000"/>
                </a:solidFill>
              </a:rPr>
              <a:t>X = 0</a:t>
            </a:r>
            <a:r>
              <a:rPr lang="en-US" sz="2200" i="1" dirty="0"/>
              <a:t>, </a:t>
            </a:r>
            <a:r>
              <a:rPr lang="sr-Cyrl-RS" sz="2200" dirty="0"/>
              <a:t>уколико је прво (</a:t>
            </a:r>
            <a:r>
              <a:rPr lang="en-US" sz="2200" i="1" dirty="0"/>
              <a:t>left-most</a:t>
            </a:r>
            <a:r>
              <a:rPr lang="sr-Cyrl-RS" sz="2200" dirty="0"/>
              <a:t>)</a:t>
            </a:r>
            <a:r>
              <a:rPr lang="en-US" sz="2200" dirty="0"/>
              <a:t> </a:t>
            </a:r>
            <a:r>
              <a:rPr lang="sr-Cyrl-RS" sz="2200" dirty="0"/>
              <a:t>дете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sr-Cyrl-RS" sz="2200" dirty="0"/>
              <a:t> </a:t>
            </a:r>
            <a:r>
              <a:rPr lang="sr-Latn-RS" sz="2200" i="1" dirty="0">
                <a:solidFill>
                  <a:srgbClr val="FF0000"/>
                </a:solidFill>
              </a:rPr>
              <a:t>X</a:t>
            </a:r>
            <a:r>
              <a:rPr lang="en-US" sz="2200" i="1" dirty="0">
                <a:solidFill>
                  <a:srgbClr val="FF0000"/>
                </a:solidFill>
              </a:rPr>
              <a:t> = </a:t>
            </a:r>
            <a:r>
              <a:rPr lang="en-US" sz="2200" i="1" dirty="0" err="1">
                <a:solidFill>
                  <a:srgbClr val="FF0000"/>
                </a:solidFill>
              </a:rPr>
              <a:t>leviBrat.X</a:t>
            </a:r>
            <a:r>
              <a:rPr lang="en-US" sz="2200" i="1" dirty="0">
                <a:solidFill>
                  <a:srgbClr val="FF0000"/>
                </a:solidFill>
              </a:rPr>
              <a:t> + 1</a:t>
            </a:r>
            <a:r>
              <a:rPr lang="en-US" sz="2200" dirty="0"/>
              <a:t>, </a:t>
            </a:r>
            <a:r>
              <a:rPr lang="sr-Cyrl-RS" sz="2200" dirty="0"/>
              <a:t>у супротном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93437C-BE17-4D92-9B49-6DC036023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166937"/>
            <a:ext cx="54673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85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DD1A-2CF5-47D7-A324-193246C0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Иницијална </a:t>
            </a:r>
            <a:r>
              <a:rPr lang="sr-Latn-RS" dirty="0"/>
              <a:t>„x“</a:t>
            </a:r>
            <a:r>
              <a:rPr lang="sr-Cyrl-RS" dirty="0"/>
              <a:t> вредност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B3D0-6CCD-4A89-A115-7EB539C4C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Cyrl-RS" sz="2400" dirty="0"/>
              <a:t>Обилазак стабла </a:t>
            </a:r>
            <a:r>
              <a:rPr lang="sr-Latn-RS" sz="2400" i="1" dirty="0" err="1"/>
              <a:t>bottom</a:t>
            </a:r>
            <a:r>
              <a:rPr lang="sr-Latn-RS" sz="2400" i="1" dirty="0"/>
              <a:t>-top, </a:t>
            </a:r>
            <a:r>
              <a:rPr lang="sr-Latn-RS" sz="2400" i="1" dirty="0" err="1"/>
              <a:t>left-right</a:t>
            </a:r>
            <a:endParaRPr lang="sr-Cyrl-R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sr-Cyrl-RS" sz="2400" dirty="0"/>
              <a:t> Сваком чвору поставити</a:t>
            </a:r>
            <a:r>
              <a:rPr lang="en-US" sz="24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Cyrl-RS" sz="2400" dirty="0"/>
              <a:t> </a:t>
            </a:r>
            <a:r>
              <a:rPr lang="en-US" sz="2200" i="1" dirty="0">
                <a:solidFill>
                  <a:srgbClr val="FF0000"/>
                </a:solidFill>
              </a:rPr>
              <a:t>X = 0</a:t>
            </a:r>
            <a:r>
              <a:rPr lang="en-US" sz="2200" i="1" dirty="0"/>
              <a:t>, </a:t>
            </a:r>
            <a:r>
              <a:rPr lang="sr-Cyrl-RS" sz="2200" dirty="0"/>
              <a:t>уколико је прво (</a:t>
            </a:r>
            <a:r>
              <a:rPr lang="en-US" sz="2200" i="1" dirty="0"/>
              <a:t>left-most</a:t>
            </a:r>
            <a:r>
              <a:rPr lang="sr-Cyrl-RS" sz="2200" dirty="0"/>
              <a:t>)</a:t>
            </a:r>
            <a:r>
              <a:rPr lang="en-US" sz="2200" dirty="0"/>
              <a:t> </a:t>
            </a:r>
            <a:r>
              <a:rPr lang="sr-Cyrl-RS" sz="2200" dirty="0"/>
              <a:t>дете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sr-Cyrl-RS" sz="2200" dirty="0"/>
              <a:t> </a:t>
            </a:r>
            <a:r>
              <a:rPr lang="sr-Latn-RS" sz="2200" i="1" dirty="0">
                <a:solidFill>
                  <a:srgbClr val="FF0000"/>
                </a:solidFill>
              </a:rPr>
              <a:t>X</a:t>
            </a:r>
            <a:r>
              <a:rPr lang="en-US" sz="2200" i="1" dirty="0">
                <a:solidFill>
                  <a:srgbClr val="FF0000"/>
                </a:solidFill>
              </a:rPr>
              <a:t> = </a:t>
            </a:r>
            <a:r>
              <a:rPr lang="en-US" sz="2200" i="1" dirty="0" err="1">
                <a:solidFill>
                  <a:srgbClr val="FF0000"/>
                </a:solidFill>
              </a:rPr>
              <a:t>leviBrat.X</a:t>
            </a:r>
            <a:r>
              <a:rPr lang="en-US" sz="2200" i="1" dirty="0">
                <a:solidFill>
                  <a:srgbClr val="FF0000"/>
                </a:solidFill>
              </a:rPr>
              <a:t> + 1</a:t>
            </a:r>
            <a:r>
              <a:rPr lang="en-US" sz="2200" dirty="0"/>
              <a:t>, </a:t>
            </a:r>
            <a:r>
              <a:rPr lang="sr-Cyrl-RS" sz="2200" dirty="0"/>
              <a:t>у супротном</a:t>
            </a: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9D90E5C-D8B5-4657-A18F-C340868F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461" y="2194337"/>
            <a:ext cx="54197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90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B2DC199-2069-40F1-9EE8-D5EA6B4B2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835" y="1179000"/>
            <a:ext cx="6486329" cy="45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28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A78DA2-5701-4A58-972C-06C4C936D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 rot="5400000">
            <a:off x="8646034" y="1369828"/>
            <a:ext cx="6858001" cy="41183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1472C1-C88B-4D70-8019-132E9018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00875" cy="1499616"/>
          </a:xfrm>
        </p:spPr>
        <p:txBody>
          <a:bodyPr>
            <a:normAutofit/>
          </a:bodyPr>
          <a:lstStyle/>
          <a:p>
            <a:r>
              <a:rPr lang="sr-Cyrl-RS" dirty="0"/>
              <a:t>центрирање Сваког </a:t>
            </a:r>
            <a:br>
              <a:rPr lang="sr-Cyrl-RS" dirty="0"/>
            </a:br>
            <a:r>
              <a:rPr lang="sr-Cyrl-RS" dirty="0"/>
              <a:t>родитељског чвора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F7D6-B1FD-4197-876E-CFD278818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Cyrl-RS" sz="2400" dirty="0"/>
              <a:t> Израчунати </a:t>
            </a:r>
            <a:r>
              <a:rPr lang="sr-Latn-RS" sz="2400" dirty="0" err="1">
                <a:solidFill>
                  <a:srgbClr val="FF0000"/>
                </a:solidFill>
              </a:rPr>
              <a:t>parentX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Cyrl-RS" sz="2400" dirty="0"/>
              <a:t>Уколико чвор има само једно дете – </a:t>
            </a:r>
            <a:r>
              <a:rPr lang="sr-Latn-RS" sz="2400" dirty="0" err="1">
                <a:solidFill>
                  <a:srgbClr val="FF0000"/>
                </a:solidFill>
              </a:rPr>
              <a:t>parentX</a:t>
            </a:r>
            <a:r>
              <a:rPr lang="sr-Latn-RS" sz="2400" dirty="0"/>
              <a:t> </a:t>
            </a:r>
            <a:r>
              <a:rPr lang="sr-Cyrl-RS" sz="2400" dirty="0"/>
              <a:t>вредност родитељског чвора једнака је </a:t>
            </a:r>
            <a:r>
              <a:rPr lang="sr-Latn-RS" sz="2400" dirty="0"/>
              <a:t>X</a:t>
            </a:r>
            <a:r>
              <a:rPr lang="sr-Cyrl-RS" sz="2400" dirty="0"/>
              <a:t> вредности чвора детета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Cyrl-RS" sz="2400" dirty="0"/>
              <a:t> Уколико чвор има више од једног детета – </a:t>
            </a:r>
            <a:r>
              <a:rPr lang="sr-Latn-RS" sz="2400" dirty="0" err="1">
                <a:solidFill>
                  <a:srgbClr val="FF0000"/>
                </a:solidFill>
              </a:rPr>
              <a:t>parentX</a:t>
            </a:r>
            <a:r>
              <a:rPr lang="sr-Cyrl-RS" sz="2400" dirty="0"/>
              <a:t> вредност родитеља је средња тачка између </a:t>
            </a:r>
            <a:r>
              <a:rPr lang="sr-Latn-RS" sz="2400" dirty="0"/>
              <a:t>X</a:t>
            </a:r>
            <a:r>
              <a:rPr lang="sr-Cyrl-RS" sz="2400" dirty="0"/>
              <a:t> вредности првог и последњег детета</a:t>
            </a:r>
          </a:p>
          <a:p>
            <a:pPr>
              <a:buFont typeface="Wingdings" panose="05000000000000000000" pitchFamily="2" charset="2"/>
              <a:buChar char="Ø"/>
            </a:pPr>
            <a:endParaRPr lang="sr-Cyrl-R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sr-Cyrl-RS" sz="2400" dirty="0"/>
              <a:t>Уколико родитељ има леве браће потребно је померити цело </a:t>
            </a:r>
            <a:r>
              <a:rPr lang="sr-Cyrl-RS" sz="2400" dirty="0" err="1"/>
              <a:t>подстабло</a:t>
            </a:r>
            <a:r>
              <a:rPr lang="sr-Cyrl-RS" sz="24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sr-Cyrl-RS" sz="2000" dirty="0"/>
              <a:t>Поставити </a:t>
            </a:r>
            <a:r>
              <a:rPr lang="sr-Latn-RS" sz="2000" i="1" dirty="0"/>
              <a:t>MOD</a:t>
            </a:r>
            <a:r>
              <a:rPr lang="sr-Latn-RS" sz="2000" dirty="0"/>
              <a:t> </a:t>
            </a:r>
            <a:r>
              <a:rPr lang="sr-Cyrl-RS" sz="2000" dirty="0"/>
              <a:t>вредност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2398083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1448</TotalTime>
  <Words>1430</Words>
  <Application>Microsoft Office PowerPoint</Application>
  <PresentationFormat>Widescreen</PresentationFormat>
  <Paragraphs>169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Reingold-Tilford Algorithm</vt:lpstr>
      <vt:lpstr>Визуелизација стабала</vt:lpstr>
      <vt:lpstr>Визуелизација стабала</vt:lpstr>
      <vt:lpstr>Визуелизација стабала</vt:lpstr>
      <vt:lpstr>Одређивање „x“ координате</vt:lpstr>
      <vt:lpstr>Иницијална „x“ вредност</vt:lpstr>
      <vt:lpstr>Иницијална „x“ вредност</vt:lpstr>
      <vt:lpstr>PowerPoint Presentation</vt:lpstr>
      <vt:lpstr>центрирање Сваког  родитељског чвора</vt:lpstr>
      <vt:lpstr>„MOD“ вредност</vt:lpstr>
      <vt:lpstr>Родитељски чвор са  левом браћом</vt:lpstr>
      <vt:lpstr>PowerPoint Presentation</vt:lpstr>
      <vt:lpstr>Провера конфликта са  претходним подстаблима</vt:lpstr>
      <vt:lpstr>PowerPoint Presentation</vt:lpstr>
      <vt:lpstr>PowerPoint Presentation</vt:lpstr>
      <vt:lpstr>PowerPoint Presentation</vt:lpstr>
      <vt:lpstr>PowerPoint Presentation</vt:lpstr>
      <vt:lpstr>Провера да ли би се сви чворови исцртавали на екрану</vt:lpstr>
      <vt:lpstr>PowerPoint Presentation</vt:lpstr>
      <vt:lpstr>Центрирање листова у средини</vt:lpstr>
      <vt:lpstr>PowerPoint Presentation</vt:lpstr>
      <vt:lpstr>Одредити коначну „X“ координату свих чворова</vt:lpstr>
      <vt:lpstr>ПИТАЊА?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Reingold-Tilford Algorithm</dc:title>
  <dc:creator>Andjelija Djordjevic</dc:creator>
  <cp:lastModifiedBy>Andjelija Djordjevic</cp:lastModifiedBy>
  <cp:revision>1</cp:revision>
  <dcterms:created xsi:type="dcterms:W3CDTF">2023-01-19T15:10:54Z</dcterms:created>
  <dcterms:modified xsi:type="dcterms:W3CDTF">2023-01-20T15:22:18Z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