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5" r:id="rId1"/>
    <p:sldMasterId id="2147483717" r:id="rId2"/>
  </p:sldMasterIdLst>
  <p:notesMasterIdLst>
    <p:notesMasterId r:id="rId53"/>
  </p:notesMasterIdLst>
  <p:sldIdLst>
    <p:sldId id="310" r:id="rId3"/>
    <p:sldId id="304" r:id="rId4"/>
    <p:sldId id="256" r:id="rId5"/>
    <p:sldId id="303" r:id="rId6"/>
    <p:sldId id="312" r:id="rId7"/>
    <p:sldId id="309" r:id="rId8"/>
    <p:sldId id="308" r:id="rId9"/>
    <p:sldId id="313" r:id="rId10"/>
    <p:sldId id="321" r:id="rId11"/>
    <p:sldId id="319" r:id="rId12"/>
    <p:sldId id="314" r:id="rId13"/>
    <p:sldId id="315" r:id="rId14"/>
    <p:sldId id="316" r:id="rId15"/>
    <p:sldId id="317" r:id="rId16"/>
    <p:sldId id="320" r:id="rId17"/>
    <p:sldId id="290" r:id="rId18"/>
    <p:sldId id="260" r:id="rId19"/>
    <p:sldId id="261" r:id="rId20"/>
    <p:sldId id="262" r:id="rId21"/>
    <p:sldId id="263" r:id="rId22"/>
    <p:sldId id="264" r:id="rId23"/>
    <p:sldId id="265" r:id="rId24"/>
    <p:sldId id="266" r:id="rId25"/>
    <p:sldId id="267" r:id="rId26"/>
    <p:sldId id="302" r:id="rId27"/>
    <p:sldId id="269" r:id="rId28"/>
    <p:sldId id="268" r:id="rId29"/>
    <p:sldId id="270" r:id="rId30"/>
    <p:sldId id="297" r:id="rId31"/>
    <p:sldId id="271" r:id="rId32"/>
    <p:sldId id="272" r:id="rId33"/>
    <p:sldId id="273" r:id="rId34"/>
    <p:sldId id="274" r:id="rId35"/>
    <p:sldId id="275" r:id="rId36"/>
    <p:sldId id="299" r:id="rId37"/>
    <p:sldId id="276" r:id="rId38"/>
    <p:sldId id="318" r:id="rId39"/>
    <p:sldId id="278" r:id="rId40"/>
    <p:sldId id="279" r:id="rId41"/>
    <p:sldId id="280" r:id="rId42"/>
    <p:sldId id="281" r:id="rId43"/>
    <p:sldId id="282" r:id="rId44"/>
    <p:sldId id="298" r:id="rId45"/>
    <p:sldId id="283" r:id="rId46"/>
    <p:sldId id="301" r:id="rId47"/>
    <p:sldId id="305" r:id="rId48"/>
    <p:sldId id="306" r:id="rId49"/>
    <p:sldId id="322" r:id="rId50"/>
    <p:sldId id="307" r:id="rId51"/>
    <p:sldId id="300" r:id="rId52"/>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sz="2400"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sz="2400"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sz="2400"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sz="2400" kern="1200">
        <a:solidFill>
          <a:schemeClr val="tx1"/>
        </a:solidFill>
        <a:latin typeface="Tahoma" panose="020B0604030504040204" pitchFamily="34" charset="0"/>
        <a:ea typeface="+mn-ea"/>
        <a:cs typeface="+mn-cs"/>
      </a:defRPr>
    </a:lvl5pPr>
    <a:lvl6pPr marL="2286000" algn="l" defTabSz="914400" rtl="0" eaLnBrk="1" latinLnBrk="0" hangingPunct="1">
      <a:defRPr sz="2400" kern="1200">
        <a:solidFill>
          <a:schemeClr val="tx1"/>
        </a:solidFill>
        <a:latin typeface="Tahoma" panose="020B0604030504040204" pitchFamily="34" charset="0"/>
        <a:ea typeface="+mn-ea"/>
        <a:cs typeface="+mn-cs"/>
      </a:defRPr>
    </a:lvl6pPr>
    <a:lvl7pPr marL="2743200" algn="l" defTabSz="914400" rtl="0" eaLnBrk="1" latinLnBrk="0" hangingPunct="1">
      <a:defRPr sz="2400" kern="1200">
        <a:solidFill>
          <a:schemeClr val="tx1"/>
        </a:solidFill>
        <a:latin typeface="Tahoma" panose="020B0604030504040204" pitchFamily="34" charset="0"/>
        <a:ea typeface="+mn-ea"/>
        <a:cs typeface="+mn-cs"/>
      </a:defRPr>
    </a:lvl7pPr>
    <a:lvl8pPr marL="3200400" algn="l" defTabSz="914400" rtl="0" eaLnBrk="1" latinLnBrk="0" hangingPunct="1">
      <a:defRPr sz="2400" kern="1200">
        <a:solidFill>
          <a:schemeClr val="tx1"/>
        </a:solidFill>
        <a:latin typeface="Tahoma" panose="020B0604030504040204" pitchFamily="34" charset="0"/>
        <a:ea typeface="+mn-ea"/>
        <a:cs typeface="+mn-cs"/>
      </a:defRPr>
    </a:lvl8pPr>
    <a:lvl9pPr marL="3657600" algn="l" defTabSz="914400" rtl="0" eaLnBrk="1" latinLnBrk="0" hangingPunct="1">
      <a:defRPr sz="2400" kern="1200">
        <a:solidFill>
          <a:schemeClr val="tx1"/>
        </a:solidFill>
        <a:latin typeface="Tahoma" panose="020B060403050404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C081C"/>
    <a:srgbClr val="FBFD9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7" autoAdjust="0"/>
    <p:restoredTop sz="83381" autoAdjust="0"/>
  </p:normalViewPr>
  <p:slideViewPr>
    <p:cSldViewPr>
      <p:cViewPr varScale="1">
        <p:scale>
          <a:sx n="51" d="100"/>
          <a:sy n="51" d="100"/>
        </p:scale>
        <p:origin x="1720" y="4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notesMaster" Target="notesMasters/notesMaster1.xml"/><Relationship Id="rId5" Type="http://schemas.openxmlformats.org/officeDocument/2006/relationships/slide" Target="slides/slide3.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tableStyles" Target="tableStyles.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129E4CA-7031-2983-1B20-A0957FA98C2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eaLnBrk="1" hangingPunct="1">
              <a:defRPr sz="1200"/>
            </a:lvl1pPr>
          </a:lstStyle>
          <a:p>
            <a:pPr>
              <a:defRPr/>
            </a:pPr>
            <a:endParaRPr lang="en-US"/>
          </a:p>
        </p:txBody>
      </p:sp>
      <p:sp>
        <p:nvSpPr>
          <p:cNvPr id="3" name="Date Placeholder 2">
            <a:extLst>
              <a:ext uri="{FF2B5EF4-FFF2-40B4-BE49-F238E27FC236}">
                <a16:creationId xmlns:a16="http://schemas.microsoft.com/office/drawing/2014/main" id="{113DF9D3-EED0-CF5C-F872-09D435EA7F5D}"/>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eaLnBrk="1" hangingPunct="1">
              <a:defRPr sz="1200" smtClean="0"/>
            </a:lvl1pPr>
          </a:lstStyle>
          <a:p>
            <a:pPr>
              <a:defRPr/>
            </a:pPr>
            <a:fld id="{7B502A8B-F68C-4D37-A780-0C5DF9D487F1}" type="datetimeFigureOut">
              <a:rPr lang="en-US"/>
              <a:pPr>
                <a:defRPr/>
              </a:pPr>
              <a:t>10/13/2022</a:t>
            </a:fld>
            <a:endParaRPr lang="en-US"/>
          </a:p>
        </p:txBody>
      </p:sp>
      <p:sp>
        <p:nvSpPr>
          <p:cNvPr id="4" name="Slide Image Placeholder 3">
            <a:extLst>
              <a:ext uri="{FF2B5EF4-FFF2-40B4-BE49-F238E27FC236}">
                <a16:creationId xmlns:a16="http://schemas.microsoft.com/office/drawing/2014/main" id="{1980E41A-6688-C496-27BD-C261FCE5D216}"/>
              </a:ext>
            </a:extLst>
          </p:cNvPr>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B758E36D-F35F-F11F-F6CB-7DF0A0DC103D}"/>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EC9EE9A7-5FFC-41B5-7EA1-15D02959AF68}"/>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hangingPunct="1">
              <a:defRPr sz="1200"/>
            </a:lvl1pPr>
          </a:lstStyle>
          <a:p>
            <a:pPr>
              <a:defRPr/>
            </a:pPr>
            <a:endParaRPr lang="en-US"/>
          </a:p>
        </p:txBody>
      </p:sp>
      <p:sp>
        <p:nvSpPr>
          <p:cNvPr id="7" name="Slide Number Placeholder 6">
            <a:extLst>
              <a:ext uri="{FF2B5EF4-FFF2-40B4-BE49-F238E27FC236}">
                <a16:creationId xmlns:a16="http://schemas.microsoft.com/office/drawing/2014/main" id="{F8F9CEE8-1E36-16BC-7D2A-48D7E8003AA9}"/>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hangingPunct="1">
              <a:defRPr sz="1200" smtClean="0"/>
            </a:lvl1pPr>
          </a:lstStyle>
          <a:p>
            <a:pPr>
              <a:defRPr/>
            </a:pPr>
            <a:fld id="{74721375-4791-4015-AB5F-68ABFC098A1D}"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r-Latn-RS" dirty="0"/>
              <a:t>NickFeamaster, David Wetherall</a:t>
            </a:r>
          </a:p>
        </p:txBody>
      </p:sp>
      <p:sp>
        <p:nvSpPr>
          <p:cNvPr id="4" name="Slide Number Placeholder 3"/>
          <p:cNvSpPr>
            <a:spLocks noGrp="1"/>
          </p:cNvSpPr>
          <p:nvPr>
            <p:ph type="sldNum" sz="quarter" idx="5"/>
          </p:nvPr>
        </p:nvSpPr>
        <p:spPr/>
        <p:txBody>
          <a:bodyPr/>
          <a:lstStyle/>
          <a:p>
            <a:pPr>
              <a:defRPr/>
            </a:pPr>
            <a:fld id="{74721375-4791-4015-AB5F-68ABFC098A1D}" type="slidenum">
              <a:rPr lang="en-US" smtClean="0"/>
              <a:pPr>
                <a:defRPr/>
              </a:pPr>
              <a:t>3</a:t>
            </a:fld>
            <a:endParaRPr lang="en-US"/>
          </a:p>
        </p:txBody>
      </p:sp>
    </p:spTree>
    <p:extLst>
      <p:ext uri="{BB962C8B-B14F-4D97-AF65-F5344CB8AC3E}">
        <p14:creationId xmlns:p14="http://schemas.microsoft.com/office/powerpoint/2010/main" val="25653733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Image Placeholder 1">
            <a:extLst>
              <a:ext uri="{FF2B5EF4-FFF2-40B4-BE49-F238E27FC236}">
                <a16:creationId xmlns:a16="http://schemas.microsoft.com/office/drawing/2014/main" id="{CDBA1939-A193-5AF1-80CD-CC6F36514D52}"/>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5" name="Notes Placeholder 2">
            <a:extLst>
              <a:ext uri="{FF2B5EF4-FFF2-40B4-BE49-F238E27FC236}">
                <a16:creationId xmlns:a16="http://schemas.microsoft.com/office/drawing/2014/main" id="{A3C668F1-E5D5-0EAD-8F22-D1622374D02C}"/>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sr-Latn-RS" dirty="0" err="1"/>
              <a:t>Današnji</a:t>
            </a:r>
            <a:r>
              <a:rPr lang="en-US" altLang="sr-Latn-RS" dirty="0"/>
              <a:t> internet, koji </a:t>
            </a:r>
            <a:r>
              <a:rPr lang="en-US" altLang="sr-Latn-RS" dirty="0" err="1"/>
              <a:t>predstavlja</a:t>
            </a:r>
            <a:r>
              <a:rPr lang="en-US" altLang="sr-Latn-RS" dirty="0"/>
              <a:t> </a:t>
            </a:r>
            <a:r>
              <a:rPr lang="en-US" altLang="sr-Latn-RS" dirty="0" err="1"/>
              <a:t>globalnu</a:t>
            </a:r>
            <a:r>
              <a:rPr lang="en-US" altLang="sr-Latn-RS" dirty="0"/>
              <a:t> </a:t>
            </a:r>
            <a:r>
              <a:rPr lang="en-US" altLang="sr-Latn-RS" dirty="0" err="1"/>
              <a:t>računarsku</a:t>
            </a:r>
            <a:r>
              <a:rPr lang="en-US" altLang="sr-Latn-RS" dirty="0"/>
              <a:t> </a:t>
            </a:r>
            <a:r>
              <a:rPr lang="en-US" altLang="sr-Latn-RS" dirty="0" err="1"/>
              <a:t>mrežu</a:t>
            </a:r>
            <a:r>
              <a:rPr lang="en-US" altLang="sr-Latn-RS" dirty="0"/>
              <a:t>, je </a:t>
            </a:r>
            <a:r>
              <a:rPr lang="en-US" altLang="sr-Latn-RS" dirty="0" err="1"/>
              <a:t>sigurno</a:t>
            </a:r>
            <a:r>
              <a:rPr lang="en-US" altLang="sr-Latn-RS" dirty="0"/>
              <a:t> </a:t>
            </a:r>
            <a:r>
              <a:rPr lang="en-US" altLang="sr-Latn-RS" dirty="0" err="1"/>
              <a:t>najveći</a:t>
            </a:r>
            <a:r>
              <a:rPr lang="en-US" altLang="sr-Latn-RS" dirty="0"/>
              <a:t> </a:t>
            </a:r>
            <a:r>
              <a:rPr lang="en-US" altLang="sr-Latn-RS" dirty="0" err="1"/>
              <a:t>tehnički</a:t>
            </a:r>
            <a:r>
              <a:rPr lang="en-US" altLang="sr-Latn-RS" dirty="0"/>
              <a:t> </a:t>
            </a:r>
            <a:r>
              <a:rPr lang="en-US" altLang="sr-Latn-RS" dirty="0" err="1"/>
              <a:t>sistem</a:t>
            </a:r>
            <a:r>
              <a:rPr lang="en-US" altLang="sr-Latn-RS" dirty="0"/>
              <a:t> </a:t>
            </a:r>
            <a:r>
              <a:rPr lang="en-US" altLang="sr-Latn-RS" dirty="0" err="1"/>
              <a:t>kreiran</a:t>
            </a:r>
            <a:r>
              <a:rPr lang="en-US" altLang="sr-Latn-RS" dirty="0"/>
              <a:t> </a:t>
            </a:r>
            <a:r>
              <a:rPr lang="en-US" altLang="sr-Latn-RS" dirty="0" err="1"/>
              <a:t>ikada</a:t>
            </a:r>
            <a:r>
              <a:rPr lang="en-US" altLang="sr-Latn-RS" dirty="0"/>
              <a:t> od </a:t>
            </a:r>
            <a:r>
              <a:rPr lang="en-US" altLang="sr-Latn-RS" dirty="0" err="1"/>
              <a:t>strane</a:t>
            </a:r>
            <a:r>
              <a:rPr lang="en-US" altLang="sr-Latn-RS" dirty="0"/>
              <a:t> </a:t>
            </a:r>
            <a:r>
              <a:rPr lang="en-US" altLang="sr-Latn-RS" dirty="0" err="1"/>
              <a:t>čoveka</a:t>
            </a:r>
            <a:r>
              <a:rPr lang="en-US" altLang="sr-Latn-RS" dirty="0"/>
              <a:t>.  </a:t>
            </a:r>
            <a:endParaRPr lang="sr-Latn-RS" altLang="sr-Latn-RS" dirty="0"/>
          </a:p>
          <a:p>
            <a:pPr lvl="1">
              <a:spcBef>
                <a:spcPct val="0"/>
              </a:spcBef>
            </a:pPr>
            <a:r>
              <a:rPr lang="en-US" altLang="sr-Latn-RS" dirty="0" err="1"/>
              <a:t>Sastoji</a:t>
            </a:r>
            <a:r>
              <a:rPr lang="en-US" altLang="sr-Latn-RS" dirty="0"/>
              <a:t> se od </a:t>
            </a:r>
            <a:r>
              <a:rPr lang="en-US" altLang="sr-Latn-RS" dirty="0" err="1"/>
              <a:t>stotin</a:t>
            </a:r>
            <a:r>
              <a:rPr lang="sr-Latn-RS" altLang="sr-Latn-RS" dirty="0"/>
              <a:t>a</a:t>
            </a:r>
            <a:r>
              <a:rPr lang="en-US" altLang="sr-Latn-RS" dirty="0"/>
              <a:t> </a:t>
            </a:r>
            <a:r>
              <a:rPr lang="en-US" altLang="sr-Latn-RS" dirty="0" err="1"/>
              <a:t>miliona</a:t>
            </a:r>
            <a:r>
              <a:rPr lang="en-US" altLang="sr-Latn-RS" dirty="0"/>
              <a:t> </a:t>
            </a:r>
            <a:r>
              <a:rPr lang="en-US" altLang="sr-Latn-RS" dirty="0" err="1"/>
              <a:t>povezanih</a:t>
            </a:r>
            <a:r>
              <a:rPr lang="en-US" altLang="sr-Latn-RS" dirty="0"/>
              <a:t> </a:t>
            </a:r>
            <a:r>
              <a:rPr lang="en-US" altLang="sr-Latn-RS" dirty="0" err="1"/>
              <a:t>računara</a:t>
            </a:r>
            <a:r>
              <a:rPr lang="en-US" altLang="sr-Latn-RS" dirty="0"/>
              <a:t>, </a:t>
            </a:r>
            <a:r>
              <a:rPr lang="en-US" altLang="sr-Latn-RS" dirty="0" err="1"/>
              <a:t>komunikacionih</a:t>
            </a:r>
            <a:r>
              <a:rPr lang="en-US" altLang="sr-Latn-RS" dirty="0"/>
              <a:t> </a:t>
            </a:r>
            <a:r>
              <a:rPr lang="en-US" altLang="sr-Latn-RS" dirty="0" err="1"/>
              <a:t>kanala</a:t>
            </a:r>
            <a:r>
              <a:rPr lang="en-US" altLang="sr-Latn-RS" dirty="0"/>
              <a:t> i </a:t>
            </a:r>
            <a:r>
              <a:rPr lang="en-US" altLang="sr-Latn-RS" dirty="0" err="1"/>
              <a:t>rutera</a:t>
            </a:r>
            <a:r>
              <a:rPr lang="en-US" altLang="sr-Latn-RS" dirty="0"/>
              <a:t>. </a:t>
            </a:r>
            <a:endParaRPr lang="sr-Latn-RS" altLang="sr-Latn-RS" dirty="0"/>
          </a:p>
          <a:p>
            <a:pPr lvl="1">
              <a:spcBef>
                <a:spcPct val="0"/>
              </a:spcBef>
            </a:pPr>
            <a:r>
              <a:rPr lang="en-US" altLang="sr-Latn-RS" dirty="0"/>
              <a:t>Na </a:t>
            </a:r>
            <a:r>
              <a:rPr lang="en-US" altLang="sr-Latn-RS" dirty="0" err="1"/>
              <a:t>ovu</a:t>
            </a:r>
            <a:r>
              <a:rPr lang="en-US" altLang="sr-Latn-RS" dirty="0"/>
              <a:t> </a:t>
            </a:r>
            <a:r>
              <a:rPr lang="en-US" altLang="sr-Latn-RS" dirty="0" err="1"/>
              <a:t>mrežu</a:t>
            </a:r>
            <a:r>
              <a:rPr lang="en-US" altLang="sr-Latn-RS" dirty="0"/>
              <a:t> je </a:t>
            </a:r>
            <a:r>
              <a:rPr lang="en-US" altLang="sr-Latn-RS" dirty="0" err="1"/>
              <a:t>je</a:t>
            </a:r>
            <a:r>
              <a:rPr lang="en-US" altLang="sr-Latn-RS" dirty="0"/>
              <a:t> </a:t>
            </a:r>
            <a:r>
              <a:rPr lang="en-US" altLang="sr-Latn-RS" dirty="0" err="1"/>
              <a:t>preko</a:t>
            </a:r>
            <a:r>
              <a:rPr lang="en-US" altLang="sr-Latn-RS" dirty="0"/>
              <a:t> </a:t>
            </a:r>
            <a:r>
              <a:rPr lang="en-US" altLang="sr-Latn-RS" dirty="0" err="1"/>
              <a:t>labtopova</a:t>
            </a:r>
            <a:r>
              <a:rPr lang="en-US" altLang="sr-Latn-RS" dirty="0"/>
              <a:t>, </a:t>
            </a:r>
            <a:r>
              <a:rPr lang="en-US" altLang="sr-Latn-RS" dirty="0" err="1"/>
              <a:t>tableta</a:t>
            </a:r>
            <a:r>
              <a:rPr lang="en-US" altLang="sr-Latn-RS" dirty="0"/>
              <a:t>, </a:t>
            </a:r>
            <a:r>
              <a:rPr lang="en-US" altLang="sr-Latn-RS" dirty="0" err="1"/>
              <a:t>pametnih</a:t>
            </a:r>
            <a:r>
              <a:rPr lang="en-US" altLang="sr-Latn-RS" dirty="0"/>
              <a:t> </a:t>
            </a:r>
            <a:r>
              <a:rPr lang="en-US" altLang="sr-Latn-RS" dirty="0" err="1"/>
              <a:t>telefona</a:t>
            </a:r>
            <a:r>
              <a:rPr lang="en-US" altLang="sr-Latn-RS" dirty="0"/>
              <a:t> </a:t>
            </a:r>
            <a:r>
              <a:rPr lang="en-US" altLang="sr-Latn-RS" dirty="0" err="1"/>
              <a:t>popvezano</a:t>
            </a:r>
            <a:r>
              <a:rPr lang="en-US" altLang="sr-Latn-RS" dirty="0"/>
              <a:t> </a:t>
            </a:r>
            <a:r>
              <a:rPr lang="sr-Latn-RS" altLang="sr-Latn-RS" dirty="0"/>
              <a:t>više od 2 </a:t>
            </a:r>
            <a:r>
              <a:rPr lang="en-US" altLang="sr-Latn-RS" dirty="0" err="1"/>
              <a:t>milijarede</a:t>
            </a:r>
            <a:r>
              <a:rPr lang="en-US" altLang="sr-Latn-RS" dirty="0"/>
              <a:t> </a:t>
            </a:r>
            <a:r>
              <a:rPr lang="en-US" altLang="sr-Latn-RS" dirty="0" err="1"/>
              <a:t>korisnika</a:t>
            </a:r>
            <a:r>
              <a:rPr lang="en-US" altLang="sr-Latn-RS" dirty="0"/>
              <a:t>. </a:t>
            </a:r>
            <a:endParaRPr lang="sr-Latn-RS" altLang="sr-Latn-RS" dirty="0"/>
          </a:p>
          <a:p>
            <a:pPr lvl="1">
              <a:spcBef>
                <a:spcPct val="0"/>
              </a:spcBef>
            </a:pPr>
            <a:r>
              <a:rPr lang="en-US" altLang="sr-Latn-RS" dirty="0"/>
              <a:t>Pored toga, </a:t>
            </a:r>
            <a:r>
              <a:rPr lang="en-US" altLang="sr-Latn-RS" dirty="0" err="1"/>
              <a:t>na</a:t>
            </a:r>
            <a:r>
              <a:rPr lang="en-US" altLang="sr-Latn-RS" dirty="0"/>
              <a:t> </a:t>
            </a:r>
            <a:r>
              <a:rPr lang="en-US" altLang="sr-Latn-RS" dirty="0" err="1"/>
              <a:t>ovu</a:t>
            </a:r>
            <a:r>
              <a:rPr lang="en-US" altLang="sr-Latn-RS" dirty="0"/>
              <a:t> </a:t>
            </a:r>
            <a:r>
              <a:rPr lang="en-US" altLang="sr-Latn-RS" dirty="0" err="1"/>
              <a:t>mrežu</a:t>
            </a:r>
            <a:r>
              <a:rPr lang="en-US" altLang="sr-Latn-RS" dirty="0"/>
              <a:t> je </a:t>
            </a:r>
            <a:r>
              <a:rPr lang="en-US" altLang="sr-Latn-RS" dirty="0" err="1"/>
              <a:t>povezan</a:t>
            </a:r>
            <a:r>
              <a:rPr lang="en-US" altLang="sr-Latn-RS" dirty="0"/>
              <a:t> </a:t>
            </a:r>
            <a:r>
              <a:rPr lang="en-US" altLang="sr-Latn-RS" dirty="0" err="1"/>
              <a:t>ogroman</a:t>
            </a:r>
            <a:r>
              <a:rPr lang="en-US" altLang="sr-Latn-RS" dirty="0"/>
              <a:t> </a:t>
            </a:r>
            <a:r>
              <a:rPr lang="en-US" altLang="sr-Latn-RS" dirty="0" err="1"/>
              <a:t>broj</a:t>
            </a:r>
            <a:r>
              <a:rPr lang="en-US" altLang="sr-Latn-RS" dirty="0"/>
              <a:t> </a:t>
            </a:r>
            <a:r>
              <a:rPr lang="en-US" altLang="sr-Latn-RS" dirty="0" err="1"/>
              <a:t>senzora</a:t>
            </a:r>
            <a:r>
              <a:rPr lang="en-US" altLang="sr-Latn-RS" dirty="0"/>
              <a:t>, web </a:t>
            </a:r>
            <a:r>
              <a:rPr lang="en-US" altLang="sr-Latn-RS" dirty="0" err="1"/>
              <a:t>kamera</a:t>
            </a:r>
            <a:r>
              <a:rPr lang="en-US" altLang="sr-Latn-RS" dirty="0"/>
              <a:t>, </a:t>
            </a:r>
            <a:r>
              <a:rPr lang="en-US" altLang="sr-Latn-RS" dirty="0" err="1"/>
              <a:t>konzola</a:t>
            </a:r>
            <a:r>
              <a:rPr lang="en-US" altLang="sr-Latn-RS" dirty="0"/>
              <a:t> za video </a:t>
            </a:r>
            <a:r>
              <a:rPr lang="en-US" altLang="sr-Latn-RS" dirty="0" err="1"/>
              <a:t>igre</a:t>
            </a:r>
            <a:r>
              <a:rPr lang="en-US" altLang="sr-Latn-RS" dirty="0"/>
              <a:t>, </a:t>
            </a:r>
            <a:r>
              <a:rPr lang="en-US" altLang="sr-Latn-RS" dirty="0" err="1"/>
              <a:t>televizora</a:t>
            </a:r>
            <a:r>
              <a:rPr lang="en-US" altLang="sr-Latn-RS" dirty="0"/>
              <a:t> i </a:t>
            </a:r>
            <a:r>
              <a:rPr lang="en-US" altLang="sr-Latn-RS" dirty="0" err="1"/>
              <a:t>drugih</a:t>
            </a:r>
            <a:r>
              <a:rPr lang="en-US" altLang="sr-Latn-RS" dirty="0"/>
              <a:t> </a:t>
            </a:r>
            <a:r>
              <a:rPr lang="en-US" altLang="sr-Latn-RS" dirty="0" err="1"/>
              <a:t>kućnih</a:t>
            </a:r>
            <a:r>
              <a:rPr lang="en-US" altLang="sr-Latn-RS" dirty="0"/>
              <a:t> </a:t>
            </a:r>
            <a:r>
              <a:rPr lang="en-US" altLang="sr-Latn-RS" dirty="0" err="1"/>
              <a:t>uređaja</a:t>
            </a:r>
            <a:r>
              <a:rPr lang="en-US" altLang="sr-Latn-RS" dirty="0"/>
              <a:t> </a:t>
            </a:r>
            <a:r>
              <a:rPr lang="en-US" altLang="sr-Latn-RS" dirty="0" err="1"/>
              <a:t>itd</a:t>
            </a:r>
            <a:r>
              <a:rPr lang="en-US" altLang="sr-Latn-RS" dirty="0"/>
              <a:t>.</a:t>
            </a:r>
          </a:p>
        </p:txBody>
      </p:sp>
      <p:sp>
        <p:nvSpPr>
          <p:cNvPr id="13316" name="Slide Number Placeholder 3">
            <a:extLst>
              <a:ext uri="{FF2B5EF4-FFF2-40B4-BE49-F238E27FC236}">
                <a16:creationId xmlns:a16="http://schemas.microsoft.com/office/drawing/2014/main" id="{2C4D6486-4FD4-B787-9E2F-562830AB799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fld id="{22D3FC9D-DBEF-4A99-8F41-962F8026804F}" type="slidenum">
              <a:rPr lang="en-US" altLang="sr-Latn-RS" sz="1200"/>
              <a:pPr/>
              <a:t>6</a:t>
            </a:fld>
            <a:endParaRPr lang="en-US" altLang="sr-Latn-RS" sz="120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a:t>04.10.1957 </a:t>
            </a:r>
            <a:r>
              <a:rPr lang="en-US" dirty="0" err="1"/>
              <a:t>lansiran</a:t>
            </a:r>
            <a:r>
              <a:rPr lang="en-US" dirty="0"/>
              <a:t> je </a:t>
            </a:r>
            <a:r>
              <a:rPr lang="en-US" dirty="0" err="1"/>
              <a:t>prvi</a:t>
            </a:r>
            <a:r>
              <a:rPr lang="en-US" dirty="0"/>
              <a:t> </a:t>
            </a:r>
            <a:r>
              <a:rPr lang="en-US" dirty="0" err="1"/>
              <a:t>veštački</a:t>
            </a:r>
            <a:r>
              <a:rPr lang="en-US" dirty="0"/>
              <a:t> </a:t>
            </a:r>
            <a:r>
              <a:rPr lang="en-US" dirty="0" err="1"/>
              <a:t>zemljin</a:t>
            </a:r>
            <a:r>
              <a:rPr lang="en-US" dirty="0"/>
              <a:t> </a:t>
            </a:r>
            <a:r>
              <a:rPr lang="en-US" dirty="0" err="1"/>
              <a:t>satelit</a:t>
            </a:r>
            <a:r>
              <a:rPr lang="en-US" dirty="0"/>
              <a:t>, </a:t>
            </a:r>
            <a:r>
              <a:rPr lang="en-US" dirty="0" err="1"/>
              <a:t>sovjetski</a:t>
            </a:r>
            <a:r>
              <a:rPr lang="en-US" dirty="0"/>
              <a:t>  SPUTNJIK, u </a:t>
            </a:r>
            <a:r>
              <a:rPr lang="en-US" dirty="0" err="1"/>
              <a:t>orbitu</a:t>
            </a:r>
            <a:r>
              <a:rPr lang="en-US" dirty="0"/>
              <a:t> u </a:t>
            </a:r>
            <a:r>
              <a:rPr lang="sr-Latn-RS" dirty="0"/>
              <a:t>čast godišnjice Oktobarske revolucije.</a:t>
            </a:r>
            <a:endParaRPr lang="en-US" dirty="0"/>
          </a:p>
          <a:p>
            <a:r>
              <a:rPr lang="en-US" dirty="0" err="1"/>
              <a:t>Precnika</a:t>
            </a:r>
            <a:r>
              <a:rPr lang="en-US" dirty="0"/>
              <a:t> 58 cm</a:t>
            </a:r>
            <a:r>
              <a:rPr lang="sr-Latn-RS" dirty="0"/>
              <a:t>. Imala je 4 spoljnje radio antene koje su emitovale radio impulse. Radio-amateri su lako mogli da otkriju njegov signal.</a:t>
            </a:r>
            <a:endParaRPr lang="en-US" dirty="0"/>
          </a:p>
          <a:p>
            <a:r>
              <a:rPr lang="en-US" dirty="0" err="1"/>
              <a:t>Kretao</a:t>
            </a:r>
            <a:r>
              <a:rPr lang="en-US" dirty="0"/>
              <a:t> se po </a:t>
            </a:r>
            <a:r>
              <a:rPr lang="en-US" dirty="0" err="1"/>
              <a:t>orbiti</a:t>
            </a:r>
            <a:r>
              <a:rPr lang="en-US" dirty="0"/>
              <a:t> </a:t>
            </a:r>
            <a:r>
              <a:rPr lang="en-US" dirty="0" err="1"/>
              <a:t>udaljenoj</a:t>
            </a:r>
            <a:r>
              <a:rPr lang="en-US" dirty="0"/>
              <a:t>  250km od </a:t>
            </a:r>
            <a:r>
              <a:rPr lang="en-US" dirty="0" err="1"/>
              <a:t>zemlje</a:t>
            </a:r>
            <a:r>
              <a:rPr lang="en-US" dirty="0"/>
              <a:t>.</a:t>
            </a:r>
            <a:r>
              <a:rPr lang="sr-Latn-RS" dirty="0"/>
              <a:t> Kružio je oko zemlje do 26.oktobra 1957. dok mu se nije ispraznila baterija.</a:t>
            </a:r>
          </a:p>
          <a:p>
            <a:r>
              <a:rPr lang="sr-Latn-RS" dirty="0"/>
              <a:t>4.Januara 1958. je izgoreo u zemljinoj atmosferi.</a:t>
            </a:r>
          </a:p>
          <a:p>
            <a:r>
              <a:rPr lang="sr-Latn-RS" dirty="0"/>
              <a:t>Lansiranje Sputnjika predstavljalo je početak nove ere tehnološkog i naučnog razvoja.</a:t>
            </a:r>
          </a:p>
        </p:txBody>
      </p:sp>
      <p:sp>
        <p:nvSpPr>
          <p:cNvPr id="4" name="Slide Number Placeholder 3"/>
          <p:cNvSpPr>
            <a:spLocks noGrp="1"/>
          </p:cNvSpPr>
          <p:nvPr>
            <p:ph type="sldNum" sz="quarter" idx="5"/>
          </p:nvPr>
        </p:nvSpPr>
        <p:spPr/>
        <p:txBody>
          <a:bodyPr/>
          <a:lstStyle/>
          <a:p>
            <a:pPr>
              <a:defRPr/>
            </a:pPr>
            <a:fld id="{74721375-4791-4015-AB5F-68ABFC098A1D}" type="slidenum">
              <a:rPr lang="en-US" smtClean="0"/>
              <a:pPr>
                <a:defRPr/>
              </a:pPr>
              <a:t>8</a:t>
            </a:fld>
            <a:endParaRPr lang="en-US"/>
          </a:p>
        </p:txBody>
      </p:sp>
    </p:spTree>
    <p:extLst>
      <p:ext uri="{BB962C8B-B14F-4D97-AF65-F5344CB8AC3E}">
        <p14:creationId xmlns:p14="http://schemas.microsoft.com/office/powerpoint/2010/main" val="11982542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a:extLst>
              <a:ext uri="{FF2B5EF4-FFF2-40B4-BE49-F238E27FC236}">
                <a16:creationId xmlns:a16="http://schemas.microsoft.com/office/drawing/2014/main" id="{D74520AC-B95B-BE82-F2B3-7EF57F1561B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699" name="Notes Placeholder 2">
            <a:extLst>
              <a:ext uri="{FF2B5EF4-FFF2-40B4-BE49-F238E27FC236}">
                <a16:creationId xmlns:a16="http://schemas.microsoft.com/office/drawing/2014/main" id="{9E8D0CE5-AACF-2DF8-A4F9-5EA29C3760D1}"/>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sr-Latn-RS"/>
              <a:t>Kablovski operateri</a:t>
            </a:r>
          </a:p>
        </p:txBody>
      </p:sp>
      <p:sp>
        <p:nvSpPr>
          <p:cNvPr id="29700" name="Slide Number Placeholder 3">
            <a:extLst>
              <a:ext uri="{FF2B5EF4-FFF2-40B4-BE49-F238E27FC236}">
                <a16:creationId xmlns:a16="http://schemas.microsoft.com/office/drawing/2014/main" id="{7C5C1AC7-7DD5-7A3A-2D2C-3729F9D5DE6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fld id="{1F47E2A8-9DAB-499D-BD48-D263022B9D25}" type="slidenum">
              <a:rPr lang="en-US" altLang="sr-Latn-RS" sz="1200"/>
              <a:pPr/>
              <a:t>22</a:t>
            </a:fld>
            <a:endParaRPr lang="en-US" altLang="sr-Latn-RS" sz="120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that changing the implementation of a service is very different from changing the service itself!) For example, if the gate functions were changed (for instance, to have people board and disembark by height), the remainder of the airline system would remain unchanged since the gate layer still provides the same function (loading and unloading people); it simply implements that function in a different manner after the change. For large and complex systems that are constantly being updated, the ability to change the implementation of a service without affecting other components of the system is another important advantage of layering.</a:t>
            </a:r>
            <a:endParaRPr lang="sr-Latn-RS" dirty="0"/>
          </a:p>
          <a:p>
            <a:endParaRPr lang="sr-Latn-RS" dirty="0"/>
          </a:p>
          <a:p>
            <a:r>
              <a:rPr lang="en-US" dirty="0"/>
              <a:t>s. To provide structure to the design of network protocols, network designers organize protocols—and the network hardware and software that implement the protocols—in layers. Each protocol belongs to one of the layers</a:t>
            </a:r>
            <a:endParaRPr lang="sr-Latn-RS" dirty="0"/>
          </a:p>
          <a:p>
            <a:endParaRPr lang="sr-Latn-RS" dirty="0"/>
          </a:p>
          <a:p>
            <a:r>
              <a:rPr lang="en-US" dirty="0"/>
              <a:t>A protocol layer can be implemented in software, in hardware, or in a combination of the two. Application-layer protocols—such as HTTP and SMTP—are almost always implemented in software in the end systems; so are transport-layer protocols. Because the physical layer and data link layers are responsible for handling communication over a specific link, they are typically implemented in a network interface card (for example, Ethernet or </a:t>
            </a:r>
            <a:r>
              <a:rPr lang="en-US" dirty="0" err="1"/>
              <a:t>WiFi</a:t>
            </a:r>
            <a:r>
              <a:rPr lang="en-US" dirty="0"/>
              <a:t> interface cards) associated with a given link. The network layer is often a mixed implementation of hardware and software.</a:t>
            </a:r>
            <a:endParaRPr lang="sr-Latn-RS" dirty="0"/>
          </a:p>
        </p:txBody>
      </p:sp>
      <p:sp>
        <p:nvSpPr>
          <p:cNvPr id="4" name="Slide Number Placeholder 3"/>
          <p:cNvSpPr>
            <a:spLocks noGrp="1"/>
          </p:cNvSpPr>
          <p:nvPr>
            <p:ph type="sldNum" sz="quarter" idx="5"/>
          </p:nvPr>
        </p:nvSpPr>
        <p:spPr/>
        <p:txBody>
          <a:bodyPr/>
          <a:lstStyle/>
          <a:p>
            <a:pPr>
              <a:defRPr/>
            </a:pPr>
            <a:fld id="{74721375-4791-4015-AB5F-68ABFC098A1D}" type="slidenum">
              <a:rPr lang="en-US" smtClean="0"/>
              <a:pPr>
                <a:defRPr/>
              </a:pPr>
              <a:t>31</a:t>
            </a:fld>
            <a:endParaRPr lang="en-US"/>
          </a:p>
        </p:txBody>
      </p:sp>
    </p:spTree>
    <p:extLst>
      <p:ext uri="{BB962C8B-B14F-4D97-AF65-F5344CB8AC3E}">
        <p14:creationId xmlns:p14="http://schemas.microsoft.com/office/powerpoint/2010/main" val="26746030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grpSp>
        <p:nvGrpSpPr>
          <p:cNvPr id="2" name="Group 2">
            <a:extLst>
              <a:ext uri="{FF2B5EF4-FFF2-40B4-BE49-F238E27FC236}">
                <a16:creationId xmlns:a16="http://schemas.microsoft.com/office/drawing/2014/main" id="{FA26E2EC-FB55-10D2-99EE-8C3C6171D169}"/>
              </a:ext>
            </a:extLst>
          </p:cNvPr>
          <p:cNvGrpSpPr>
            <a:grpSpLocks/>
          </p:cNvGrpSpPr>
          <p:nvPr/>
        </p:nvGrpSpPr>
        <p:grpSpPr bwMode="auto">
          <a:xfrm>
            <a:off x="0" y="0"/>
            <a:ext cx="9144000" cy="6858000"/>
            <a:chOff x="0" y="0"/>
            <a:chExt cx="5760" cy="4320"/>
          </a:xfrm>
        </p:grpSpPr>
        <p:sp>
          <p:nvSpPr>
            <p:cNvPr id="3" name="Rectangle 3">
              <a:extLst>
                <a:ext uri="{FF2B5EF4-FFF2-40B4-BE49-F238E27FC236}">
                  <a16:creationId xmlns:a16="http://schemas.microsoft.com/office/drawing/2014/main" id="{8635EAFD-5C15-74C7-0B3C-3AA6ABDEC7C0}"/>
                </a:ext>
              </a:extLst>
            </p:cNvPr>
            <p:cNvSpPr>
              <a:spLocks noChangeArrowheads="1"/>
            </p:cNvSpPr>
            <p:nvPr/>
          </p:nvSpPr>
          <p:spPr bwMode="hidden">
            <a:xfrm>
              <a:off x="0" y="0"/>
              <a:ext cx="5760" cy="535"/>
            </a:xfrm>
            <a:prstGeom prst="rect">
              <a:avLst/>
            </a:prstGeom>
            <a:gradFill rotWithShape="0">
              <a:gsLst>
                <a:gs pos="0">
                  <a:schemeClr val="folHlink"/>
                </a:gs>
                <a:gs pos="100000">
                  <a:schemeClr val="bg1"/>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sr-Latn-RS" altLang="sr-Latn-RS"/>
            </a:p>
          </p:txBody>
        </p:sp>
        <p:sp>
          <p:nvSpPr>
            <p:cNvPr id="4" name="Rectangle 4">
              <a:extLst>
                <a:ext uri="{FF2B5EF4-FFF2-40B4-BE49-F238E27FC236}">
                  <a16:creationId xmlns:a16="http://schemas.microsoft.com/office/drawing/2014/main" id="{CFE454F4-812C-C543-1B96-63D051286D84}"/>
                </a:ext>
              </a:extLst>
            </p:cNvPr>
            <p:cNvSpPr>
              <a:spLocks noChangeArrowheads="1"/>
            </p:cNvSpPr>
            <p:nvPr/>
          </p:nvSpPr>
          <p:spPr bwMode="hidden">
            <a:xfrm>
              <a:off x="0" y="3147"/>
              <a:ext cx="5760" cy="1173"/>
            </a:xfrm>
            <a:prstGeom prst="rect">
              <a:avLst/>
            </a:prstGeom>
            <a:gradFill rotWithShape="0">
              <a:gsLst>
                <a:gs pos="0">
                  <a:schemeClr val="bg1"/>
                </a:gs>
                <a:gs pos="100000">
                  <a:schemeClr val="folHlink"/>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sr-Latn-RS" altLang="sr-Latn-RS"/>
            </a:p>
          </p:txBody>
        </p:sp>
      </p:grpSp>
      <p:sp>
        <p:nvSpPr>
          <p:cNvPr id="5" name="AutoShape 10">
            <a:extLst>
              <a:ext uri="{FF2B5EF4-FFF2-40B4-BE49-F238E27FC236}">
                <a16:creationId xmlns:a16="http://schemas.microsoft.com/office/drawing/2014/main" id="{E94F2A59-4A5E-F6A5-BE53-73B31D0D4E26}"/>
              </a:ext>
            </a:extLst>
          </p:cNvPr>
          <p:cNvSpPr>
            <a:spLocks noChangeArrowheads="1"/>
          </p:cNvSpPr>
          <p:nvPr/>
        </p:nvSpPr>
        <p:spPr bwMode="auto">
          <a:xfrm flipH="1">
            <a:off x="381000" y="2949575"/>
            <a:ext cx="8763000" cy="430213"/>
          </a:xfrm>
          <a:prstGeom prst="homePlate">
            <a:avLst>
              <a:gd name="adj" fmla="val 0"/>
            </a:avLst>
          </a:prstGeom>
          <a:gradFill rotWithShape="0">
            <a:gsLst>
              <a:gs pos="0">
                <a:schemeClr val="bg2"/>
              </a:gs>
              <a:gs pos="50000">
                <a:schemeClr val="folHlink"/>
              </a:gs>
              <a:gs pos="100000">
                <a:schemeClr val="bg2"/>
              </a:gs>
            </a:gsLst>
            <a:lin ang="5400000" scaled="1"/>
          </a:gradFill>
          <a:ln w="9525">
            <a:noFill/>
            <a:miter lim="800000"/>
            <a:headEnd/>
            <a:tailEnd/>
          </a:ln>
          <a:effectLst/>
        </p:spPr>
        <p:txBody>
          <a:bodyPr wrap="none" anchor="ctr"/>
          <a:lstStyle/>
          <a:p>
            <a:pPr eaLnBrk="1" hangingPunct="1">
              <a:defRPr/>
            </a:pPr>
            <a:endParaRPr lang="en-US"/>
          </a:p>
        </p:txBody>
      </p:sp>
      <p:sp>
        <p:nvSpPr>
          <p:cNvPr id="5125" name="Rectangle 5"/>
          <p:cNvSpPr>
            <a:spLocks noGrp="1" noChangeArrowheads="1"/>
          </p:cNvSpPr>
          <p:nvPr>
            <p:ph type="ctrTitle"/>
          </p:nvPr>
        </p:nvSpPr>
        <p:spPr>
          <a:xfrm>
            <a:off x="304800" y="946150"/>
            <a:ext cx="8534400" cy="1778000"/>
          </a:xfrm>
          <a:noFill/>
        </p:spPr>
        <p:txBody>
          <a:bodyPr lIns="91432" rIns="91432" anchor="b"/>
          <a:lstStyle>
            <a:lvl1pPr>
              <a:defRPr>
                <a:solidFill>
                  <a:schemeClr val="tx1"/>
                </a:solidFill>
                <a:effectLst>
                  <a:outerShdw blurRad="38100" dist="38100" dir="2700000" algn="tl">
                    <a:srgbClr val="C0C0C0"/>
                  </a:outerShdw>
                </a:effectLst>
              </a:defRPr>
            </a:lvl1pPr>
          </a:lstStyle>
          <a:p>
            <a:r>
              <a:rPr lang="en-US" altLang="en-US"/>
              <a:t>Click to edit Master title style</a:t>
            </a:r>
          </a:p>
        </p:txBody>
      </p:sp>
      <p:sp>
        <p:nvSpPr>
          <p:cNvPr id="5126" name="Rectangle 6"/>
          <p:cNvSpPr>
            <a:spLocks noGrp="1" noChangeArrowheads="1"/>
          </p:cNvSpPr>
          <p:nvPr>
            <p:ph type="subTitle" idx="1"/>
          </p:nvPr>
        </p:nvSpPr>
        <p:spPr>
          <a:xfrm>
            <a:off x="381000" y="3524250"/>
            <a:ext cx="8458200" cy="2587625"/>
          </a:xfrm>
        </p:spPr>
        <p:txBody>
          <a:bodyPr lIns="91432" tIns="45716" rIns="91432" bIns="45716"/>
          <a:lstStyle>
            <a:lvl1pPr marL="0" indent="0" algn="ctr">
              <a:buFont typeface="Wingdings 2" pitchFamily="18" charset="2"/>
              <a:buNone/>
              <a:defRPr/>
            </a:lvl1pPr>
          </a:lstStyle>
          <a:p>
            <a:r>
              <a:rPr lang="en-US" altLang="en-US"/>
              <a:t>Click to edit Master subtitle style</a:t>
            </a:r>
          </a:p>
        </p:txBody>
      </p:sp>
      <p:sp>
        <p:nvSpPr>
          <p:cNvPr id="6" name="Date Placeholder 7">
            <a:extLst>
              <a:ext uri="{FF2B5EF4-FFF2-40B4-BE49-F238E27FC236}">
                <a16:creationId xmlns:a16="http://schemas.microsoft.com/office/drawing/2014/main" id="{328EFFAF-A75B-7F11-B056-9D6AA45B82F1}"/>
              </a:ext>
            </a:extLst>
          </p:cNvPr>
          <p:cNvSpPr>
            <a:spLocks noGrp="1" noChangeArrowheads="1"/>
          </p:cNvSpPr>
          <p:nvPr>
            <p:ph type="dt" sz="half" idx="10"/>
          </p:nvPr>
        </p:nvSpPr>
        <p:spPr bwMode="auto">
          <a:xfrm>
            <a:off x="1295400" y="6248400"/>
            <a:ext cx="1905000" cy="457200"/>
          </a:xfrm>
          <a:prstGeom prst="rect">
            <a:avLst/>
          </a:prstGeom>
          <a:ln>
            <a:miter lim="800000"/>
            <a:headEnd/>
            <a:tailEnd/>
          </a:ln>
        </p:spPr>
        <p:txBody>
          <a:bodyPr vert="horz" wrap="square" lIns="91432" tIns="45716" rIns="91432" bIns="45716" numCol="1" anchor="t" anchorCtr="0" compatLnSpc="1">
            <a:prstTxWarp prst="textNoShape">
              <a:avLst/>
            </a:prstTxWarp>
          </a:bodyPr>
          <a:lstStyle>
            <a:lvl1pPr eaLnBrk="1" hangingPunct="1">
              <a:spcBef>
                <a:spcPct val="50000"/>
              </a:spcBef>
              <a:defRPr sz="1400">
                <a:solidFill>
                  <a:srgbClr val="FFFFFF"/>
                </a:solidFill>
                <a:effectLst/>
                <a:latin typeface="Arial Narrow" pitchFamily="34" charset="0"/>
              </a:defRPr>
            </a:lvl1pPr>
          </a:lstStyle>
          <a:p>
            <a:pPr>
              <a:defRPr/>
            </a:pPr>
            <a:endParaRPr lang="en-US"/>
          </a:p>
        </p:txBody>
      </p:sp>
      <p:sp>
        <p:nvSpPr>
          <p:cNvPr id="7" name="Footer Placeholder 8">
            <a:extLst>
              <a:ext uri="{FF2B5EF4-FFF2-40B4-BE49-F238E27FC236}">
                <a16:creationId xmlns:a16="http://schemas.microsoft.com/office/drawing/2014/main" id="{B43F16D0-43E7-D924-C4D4-19738A805E67}"/>
              </a:ext>
            </a:extLst>
          </p:cNvPr>
          <p:cNvSpPr>
            <a:spLocks noGrp="1" noChangeArrowheads="1"/>
          </p:cNvSpPr>
          <p:nvPr>
            <p:ph type="ftr" sz="quarter" idx="11"/>
          </p:nvPr>
        </p:nvSpPr>
        <p:spPr bwMode="auto">
          <a:xfrm>
            <a:off x="3733800" y="6248400"/>
            <a:ext cx="2895600" cy="457200"/>
          </a:xfrm>
          <a:prstGeom prst="rect">
            <a:avLst/>
          </a:prstGeom>
          <a:ln>
            <a:miter lim="800000"/>
            <a:headEnd/>
            <a:tailEnd/>
          </a:ln>
        </p:spPr>
        <p:txBody>
          <a:bodyPr vert="horz" wrap="square" lIns="91432" tIns="45716" rIns="91432" bIns="45716" numCol="1" anchor="t" anchorCtr="0" compatLnSpc="1">
            <a:prstTxWarp prst="textNoShape">
              <a:avLst/>
            </a:prstTxWarp>
          </a:bodyPr>
          <a:lstStyle>
            <a:lvl1pPr algn="ctr" eaLnBrk="1" hangingPunct="1">
              <a:spcBef>
                <a:spcPct val="50000"/>
              </a:spcBef>
              <a:defRPr sz="1400">
                <a:solidFill>
                  <a:srgbClr val="FFFFFF"/>
                </a:solidFill>
                <a:effectLst/>
                <a:latin typeface="Arial Narrow" pitchFamily="34" charset="0"/>
              </a:defRPr>
            </a:lvl1pPr>
          </a:lstStyle>
          <a:p>
            <a:pPr>
              <a:defRPr/>
            </a:pPr>
            <a:endParaRPr lang="en-US"/>
          </a:p>
        </p:txBody>
      </p:sp>
      <p:sp>
        <p:nvSpPr>
          <p:cNvPr id="8" name="Slide Number Placeholder 9">
            <a:extLst>
              <a:ext uri="{FF2B5EF4-FFF2-40B4-BE49-F238E27FC236}">
                <a16:creationId xmlns:a16="http://schemas.microsoft.com/office/drawing/2014/main" id="{A94FA4DB-C664-3115-EC96-8D4024B0C177}"/>
              </a:ext>
            </a:extLst>
          </p:cNvPr>
          <p:cNvSpPr>
            <a:spLocks noGrp="1" noChangeArrowheads="1"/>
          </p:cNvSpPr>
          <p:nvPr>
            <p:ph type="sldNum" sz="quarter" idx="12"/>
          </p:nvPr>
        </p:nvSpPr>
        <p:spPr>
          <a:xfrm>
            <a:off x="0" y="6400800"/>
            <a:ext cx="457200" cy="381000"/>
          </a:xfrm>
        </p:spPr>
        <p:txBody>
          <a:bodyPr/>
          <a:lstStyle>
            <a:lvl1pPr>
              <a:defRPr smtClean="0">
                <a:solidFill>
                  <a:srgbClr val="FFFFFF"/>
                </a:solidFill>
              </a:defRPr>
            </a:lvl1pPr>
          </a:lstStyle>
          <a:p>
            <a:pPr>
              <a:defRPr/>
            </a:pPr>
            <a:fld id="{C6E42AD7-C7F0-4CD3-BAC5-2BFE5234B8A7}" type="slidenum">
              <a:rPr lang="en-US" altLang="en-US"/>
              <a:pPr>
                <a:defRPr/>
              </a:pPr>
              <a:t>‹#›</a:t>
            </a:fld>
            <a:endParaRPr lang="en-US" altLang="en-US"/>
          </a:p>
        </p:txBody>
      </p:sp>
    </p:spTree>
    <p:extLst>
      <p:ext uri="{BB962C8B-B14F-4D97-AF65-F5344CB8AC3E}">
        <p14:creationId xmlns:p14="http://schemas.microsoft.com/office/powerpoint/2010/main" val="651272466"/>
      </p:ext>
    </p:extLst>
  </p:cSld>
  <p:clrMapOvr>
    <a:masterClrMapping/>
  </p:clrMapOvr>
  <p:transition>
    <p:pull dir="d"/>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981C7C70-0B5F-04C6-4CB2-E233868E0865}"/>
              </a:ext>
            </a:extLst>
          </p:cNvPr>
          <p:cNvSpPr>
            <a:spLocks noGrp="1" noChangeArrowheads="1"/>
          </p:cNvSpPr>
          <p:nvPr>
            <p:ph type="sldNum" sz="quarter" idx="10"/>
          </p:nvPr>
        </p:nvSpPr>
        <p:spPr>
          <a:ln/>
        </p:spPr>
        <p:txBody>
          <a:bodyPr/>
          <a:lstStyle>
            <a:lvl1pPr>
              <a:defRPr/>
            </a:lvl1pPr>
          </a:lstStyle>
          <a:p>
            <a:pPr>
              <a:defRPr/>
            </a:pPr>
            <a:fld id="{CD45DFFE-0895-42FB-AF26-4BAFBE8683E6}" type="slidenum">
              <a:rPr lang="en-US" altLang="en-US"/>
              <a:pPr>
                <a:defRPr/>
              </a:pPr>
              <a:t>‹#›</a:t>
            </a:fld>
            <a:endParaRPr lang="en-US" altLang="en-US"/>
          </a:p>
        </p:txBody>
      </p:sp>
    </p:spTree>
    <p:extLst>
      <p:ext uri="{BB962C8B-B14F-4D97-AF65-F5344CB8AC3E}">
        <p14:creationId xmlns:p14="http://schemas.microsoft.com/office/powerpoint/2010/main" val="508060520"/>
      </p:ext>
    </p:extLst>
  </p:cSld>
  <p:clrMapOvr>
    <a:masterClrMapping/>
  </p:clrMapOvr>
  <p:transition>
    <p:pull dir="d"/>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0"/>
            <a:ext cx="2286000" cy="6858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0" y="0"/>
            <a:ext cx="6705600" cy="6858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465262D2-FC4A-913D-1756-28DA1134820A}"/>
              </a:ext>
            </a:extLst>
          </p:cNvPr>
          <p:cNvSpPr>
            <a:spLocks noGrp="1" noChangeArrowheads="1"/>
          </p:cNvSpPr>
          <p:nvPr>
            <p:ph type="sldNum" sz="quarter" idx="10"/>
          </p:nvPr>
        </p:nvSpPr>
        <p:spPr>
          <a:ln/>
        </p:spPr>
        <p:txBody>
          <a:bodyPr/>
          <a:lstStyle>
            <a:lvl1pPr>
              <a:defRPr/>
            </a:lvl1pPr>
          </a:lstStyle>
          <a:p>
            <a:pPr>
              <a:defRPr/>
            </a:pPr>
            <a:fld id="{6B59B686-2BE2-4231-A8E8-A4E1939C9FD9}" type="slidenum">
              <a:rPr lang="en-US" altLang="en-US"/>
              <a:pPr>
                <a:defRPr/>
              </a:pPr>
              <a:t>‹#›</a:t>
            </a:fld>
            <a:endParaRPr lang="en-US" altLang="en-US"/>
          </a:p>
        </p:txBody>
      </p:sp>
    </p:spTree>
    <p:extLst>
      <p:ext uri="{BB962C8B-B14F-4D97-AF65-F5344CB8AC3E}">
        <p14:creationId xmlns:p14="http://schemas.microsoft.com/office/powerpoint/2010/main" val="2351280624"/>
      </p:ext>
    </p:extLst>
  </p:cSld>
  <p:clrMapOvr>
    <a:masterClrMapping/>
  </p:clrMapOvr>
  <p:transition>
    <p:pull dir="d"/>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grpSp>
        <p:nvGrpSpPr>
          <p:cNvPr id="2" name="Group 2">
            <a:extLst>
              <a:ext uri="{FF2B5EF4-FFF2-40B4-BE49-F238E27FC236}">
                <a16:creationId xmlns:a16="http://schemas.microsoft.com/office/drawing/2014/main" id="{83771F21-718E-57E1-45C6-DDEC0B4F80A6}"/>
              </a:ext>
            </a:extLst>
          </p:cNvPr>
          <p:cNvGrpSpPr>
            <a:grpSpLocks/>
          </p:cNvGrpSpPr>
          <p:nvPr/>
        </p:nvGrpSpPr>
        <p:grpSpPr bwMode="auto">
          <a:xfrm>
            <a:off x="0" y="0"/>
            <a:ext cx="9144000" cy="6858000"/>
            <a:chOff x="0" y="0"/>
            <a:chExt cx="5760" cy="4320"/>
          </a:xfrm>
        </p:grpSpPr>
        <p:sp>
          <p:nvSpPr>
            <p:cNvPr id="3" name="Rectangle 3">
              <a:extLst>
                <a:ext uri="{FF2B5EF4-FFF2-40B4-BE49-F238E27FC236}">
                  <a16:creationId xmlns:a16="http://schemas.microsoft.com/office/drawing/2014/main" id="{D2D91B83-A271-46F9-FFCF-F9BE54B1140F}"/>
                </a:ext>
              </a:extLst>
            </p:cNvPr>
            <p:cNvSpPr>
              <a:spLocks noChangeArrowheads="1"/>
            </p:cNvSpPr>
            <p:nvPr/>
          </p:nvSpPr>
          <p:spPr bwMode="hidden">
            <a:xfrm>
              <a:off x="0" y="0"/>
              <a:ext cx="5760" cy="535"/>
            </a:xfrm>
            <a:prstGeom prst="rect">
              <a:avLst/>
            </a:prstGeom>
            <a:gradFill rotWithShape="0">
              <a:gsLst>
                <a:gs pos="0">
                  <a:schemeClr val="folHlink"/>
                </a:gs>
                <a:gs pos="100000">
                  <a:schemeClr val="bg1"/>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sr-Latn-RS" altLang="sr-Latn-RS"/>
            </a:p>
          </p:txBody>
        </p:sp>
        <p:sp>
          <p:nvSpPr>
            <p:cNvPr id="4" name="Rectangle 4">
              <a:extLst>
                <a:ext uri="{FF2B5EF4-FFF2-40B4-BE49-F238E27FC236}">
                  <a16:creationId xmlns:a16="http://schemas.microsoft.com/office/drawing/2014/main" id="{01B9F967-2082-F53F-5DFE-942039430081}"/>
                </a:ext>
              </a:extLst>
            </p:cNvPr>
            <p:cNvSpPr>
              <a:spLocks noChangeArrowheads="1"/>
            </p:cNvSpPr>
            <p:nvPr/>
          </p:nvSpPr>
          <p:spPr bwMode="hidden">
            <a:xfrm>
              <a:off x="0" y="3147"/>
              <a:ext cx="5760" cy="1173"/>
            </a:xfrm>
            <a:prstGeom prst="rect">
              <a:avLst/>
            </a:prstGeom>
            <a:gradFill rotWithShape="0">
              <a:gsLst>
                <a:gs pos="0">
                  <a:schemeClr val="bg1"/>
                </a:gs>
                <a:gs pos="100000">
                  <a:schemeClr val="folHlink"/>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sr-Latn-RS" altLang="sr-Latn-RS"/>
            </a:p>
          </p:txBody>
        </p:sp>
      </p:grpSp>
      <p:sp>
        <p:nvSpPr>
          <p:cNvPr id="5" name="AutoShape 10">
            <a:extLst>
              <a:ext uri="{FF2B5EF4-FFF2-40B4-BE49-F238E27FC236}">
                <a16:creationId xmlns:a16="http://schemas.microsoft.com/office/drawing/2014/main" id="{F8FF0CFD-DDA5-361C-F50A-A00F13F10432}"/>
              </a:ext>
            </a:extLst>
          </p:cNvPr>
          <p:cNvSpPr>
            <a:spLocks noChangeArrowheads="1"/>
          </p:cNvSpPr>
          <p:nvPr/>
        </p:nvSpPr>
        <p:spPr bwMode="auto">
          <a:xfrm flipH="1">
            <a:off x="381000" y="2949575"/>
            <a:ext cx="8763000" cy="430213"/>
          </a:xfrm>
          <a:prstGeom prst="homePlate">
            <a:avLst>
              <a:gd name="adj" fmla="val 0"/>
            </a:avLst>
          </a:prstGeom>
          <a:gradFill rotWithShape="0">
            <a:gsLst>
              <a:gs pos="0">
                <a:schemeClr val="bg2"/>
              </a:gs>
              <a:gs pos="50000">
                <a:schemeClr val="folHlink"/>
              </a:gs>
              <a:gs pos="100000">
                <a:schemeClr val="bg2"/>
              </a:gs>
            </a:gsLst>
            <a:lin ang="5400000" scaled="1"/>
          </a:gradFill>
          <a:ln w="9525">
            <a:noFill/>
            <a:miter lim="800000"/>
            <a:headEnd/>
            <a:tailEnd/>
          </a:ln>
          <a:effectLst/>
        </p:spPr>
        <p:txBody>
          <a:bodyPr wrap="none" anchor="ctr"/>
          <a:lstStyle/>
          <a:p>
            <a:pPr eaLnBrk="1" hangingPunct="1">
              <a:defRPr/>
            </a:pPr>
            <a:endParaRPr lang="en-US"/>
          </a:p>
        </p:txBody>
      </p:sp>
      <p:sp>
        <p:nvSpPr>
          <p:cNvPr id="8197" name="Rectangle 5"/>
          <p:cNvSpPr>
            <a:spLocks noGrp="1" noChangeArrowheads="1"/>
          </p:cNvSpPr>
          <p:nvPr>
            <p:ph type="ctrTitle"/>
          </p:nvPr>
        </p:nvSpPr>
        <p:spPr>
          <a:xfrm>
            <a:off x="304800" y="946150"/>
            <a:ext cx="8534400" cy="1778000"/>
          </a:xfrm>
          <a:noFill/>
        </p:spPr>
        <p:txBody>
          <a:bodyPr lIns="91432" rIns="91432" anchor="b"/>
          <a:lstStyle>
            <a:lvl1pPr>
              <a:defRPr>
                <a:solidFill>
                  <a:schemeClr val="tx1"/>
                </a:solidFill>
                <a:effectLst>
                  <a:outerShdw blurRad="38100" dist="38100" dir="2700000" algn="tl">
                    <a:srgbClr val="C0C0C0"/>
                  </a:outerShdw>
                </a:effectLst>
              </a:defRPr>
            </a:lvl1pPr>
          </a:lstStyle>
          <a:p>
            <a:r>
              <a:rPr lang="en-US" altLang="en-US"/>
              <a:t>Click to edit Master title style</a:t>
            </a:r>
          </a:p>
        </p:txBody>
      </p:sp>
      <p:sp>
        <p:nvSpPr>
          <p:cNvPr id="8198" name="Rectangle 6"/>
          <p:cNvSpPr>
            <a:spLocks noGrp="1" noChangeArrowheads="1"/>
          </p:cNvSpPr>
          <p:nvPr>
            <p:ph type="subTitle" idx="1"/>
          </p:nvPr>
        </p:nvSpPr>
        <p:spPr>
          <a:xfrm>
            <a:off x="381000" y="3524250"/>
            <a:ext cx="8458200" cy="2587625"/>
          </a:xfrm>
        </p:spPr>
        <p:txBody>
          <a:bodyPr lIns="91432" tIns="45716" rIns="91432" bIns="45716"/>
          <a:lstStyle>
            <a:lvl1pPr marL="0" indent="0" algn="ctr">
              <a:buFont typeface="Wingdings 2" pitchFamily="18" charset="2"/>
              <a:buNone/>
              <a:defRPr/>
            </a:lvl1pPr>
          </a:lstStyle>
          <a:p>
            <a:r>
              <a:rPr lang="en-US" altLang="en-US"/>
              <a:t>Click to edit Master subtitle style</a:t>
            </a:r>
          </a:p>
        </p:txBody>
      </p:sp>
      <p:sp>
        <p:nvSpPr>
          <p:cNvPr id="6" name="Date Placeholder 7">
            <a:extLst>
              <a:ext uri="{FF2B5EF4-FFF2-40B4-BE49-F238E27FC236}">
                <a16:creationId xmlns:a16="http://schemas.microsoft.com/office/drawing/2014/main" id="{D0C2462A-C6B2-AD21-E42C-00B7A23E6B3A}"/>
              </a:ext>
            </a:extLst>
          </p:cNvPr>
          <p:cNvSpPr>
            <a:spLocks noGrp="1" noChangeArrowheads="1"/>
          </p:cNvSpPr>
          <p:nvPr>
            <p:ph type="dt" sz="half" idx="10"/>
          </p:nvPr>
        </p:nvSpPr>
        <p:spPr bwMode="auto">
          <a:xfrm>
            <a:off x="1295400" y="6248400"/>
            <a:ext cx="1905000" cy="457200"/>
          </a:xfrm>
          <a:prstGeom prst="rect">
            <a:avLst/>
          </a:prstGeom>
          <a:ln>
            <a:miter lim="800000"/>
            <a:headEnd/>
            <a:tailEnd/>
          </a:ln>
        </p:spPr>
        <p:txBody>
          <a:bodyPr vert="horz" wrap="square" lIns="91432" tIns="45716" rIns="91432" bIns="45716" numCol="1" anchor="t" anchorCtr="0" compatLnSpc="1">
            <a:prstTxWarp prst="textNoShape">
              <a:avLst/>
            </a:prstTxWarp>
          </a:bodyPr>
          <a:lstStyle>
            <a:lvl1pPr eaLnBrk="1" hangingPunct="1">
              <a:spcBef>
                <a:spcPct val="50000"/>
              </a:spcBef>
              <a:defRPr sz="1400">
                <a:solidFill>
                  <a:srgbClr val="FFFFFF"/>
                </a:solidFill>
                <a:effectLst/>
                <a:latin typeface="Arial Narrow" pitchFamily="34" charset="0"/>
              </a:defRPr>
            </a:lvl1pPr>
          </a:lstStyle>
          <a:p>
            <a:pPr>
              <a:defRPr/>
            </a:pPr>
            <a:endParaRPr lang="en-US" altLang="en-US"/>
          </a:p>
        </p:txBody>
      </p:sp>
      <p:sp>
        <p:nvSpPr>
          <p:cNvPr id="7" name="Footer Placeholder 8">
            <a:extLst>
              <a:ext uri="{FF2B5EF4-FFF2-40B4-BE49-F238E27FC236}">
                <a16:creationId xmlns:a16="http://schemas.microsoft.com/office/drawing/2014/main" id="{563B7B40-14EC-1767-EE7F-99BF5B94C65A}"/>
              </a:ext>
            </a:extLst>
          </p:cNvPr>
          <p:cNvSpPr>
            <a:spLocks noGrp="1" noChangeArrowheads="1"/>
          </p:cNvSpPr>
          <p:nvPr>
            <p:ph type="ftr" sz="quarter" idx="11"/>
          </p:nvPr>
        </p:nvSpPr>
        <p:spPr bwMode="auto">
          <a:xfrm>
            <a:off x="3733800" y="6248400"/>
            <a:ext cx="2895600" cy="457200"/>
          </a:xfrm>
          <a:prstGeom prst="rect">
            <a:avLst/>
          </a:prstGeom>
          <a:ln>
            <a:miter lim="800000"/>
            <a:headEnd/>
            <a:tailEnd/>
          </a:ln>
        </p:spPr>
        <p:txBody>
          <a:bodyPr vert="horz" wrap="square" lIns="91432" tIns="45716" rIns="91432" bIns="45716" numCol="1" anchor="t" anchorCtr="0" compatLnSpc="1">
            <a:prstTxWarp prst="textNoShape">
              <a:avLst/>
            </a:prstTxWarp>
          </a:bodyPr>
          <a:lstStyle>
            <a:lvl1pPr algn="ctr" eaLnBrk="1" hangingPunct="1">
              <a:spcBef>
                <a:spcPct val="50000"/>
              </a:spcBef>
              <a:defRPr sz="1400">
                <a:solidFill>
                  <a:srgbClr val="FFFFFF"/>
                </a:solidFill>
                <a:effectLst/>
                <a:latin typeface="Arial Narrow" pitchFamily="34" charset="0"/>
              </a:defRPr>
            </a:lvl1pPr>
          </a:lstStyle>
          <a:p>
            <a:pPr>
              <a:defRPr/>
            </a:pPr>
            <a:endParaRPr lang="en-US" altLang="en-US"/>
          </a:p>
        </p:txBody>
      </p:sp>
      <p:sp>
        <p:nvSpPr>
          <p:cNvPr id="8" name="Slide Number Placeholder 9">
            <a:extLst>
              <a:ext uri="{FF2B5EF4-FFF2-40B4-BE49-F238E27FC236}">
                <a16:creationId xmlns:a16="http://schemas.microsoft.com/office/drawing/2014/main" id="{C9F5E5DA-E63D-2F16-2777-6E35E1524949}"/>
              </a:ext>
            </a:extLst>
          </p:cNvPr>
          <p:cNvSpPr>
            <a:spLocks noGrp="1" noChangeArrowheads="1"/>
          </p:cNvSpPr>
          <p:nvPr>
            <p:ph type="sldNum" sz="quarter" idx="12"/>
          </p:nvPr>
        </p:nvSpPr>
        <p:spPr>
          <a:xfrm>
            <a:off x="0" y="6400800"/>
            <a:ext cx="457200" cy="381000"/>
          </a:xfrm>
        </p:spPr>
        <p:txBody>
          <a:bodyPr/>
          <a:lstStyle>
            <a:lvl1pPr>
              <a:defRPr smtClean="0">
                <a:solidFill>
                  <a:srgbClr val="FFFFFF"/>
                </a:solidFill>
              </a:defRPr>
            </a:lvl1pPr>
          </a:lstStyle>
          <a:p>
            <a:pPr>
              <a:defRPr/>
            </a:pPr>
            <a:fld id="{6FCB9941-DBB5-4203-837C-2FDE54D30FAA}" type="slidenum">
              <a:rPr lang="en-US" altLang="en-US"/>
              <a:pPr>
                <a:defRPr/>
              </a:pPr>
              <a:t>‹#›</a:t>
            </a:fld>
            <a:endParaRPr lang="en-US" altLang="en-US"/>
          </a:p>
        </p:txBody>
      </p:sp>
    </p:spTree>
    <p:extLst>
      <p:ext uri="{BB962C8B-B14F-4D97-AF65-F5344CB8AC3E}">
        <p14:creationId xmlns:p14="http://schemas.microsoft.com/office/powerpoint/2010/main" val="2152455561"/>
      </p:ext>
    </p:extLst>
  </p:cSld>
  <p:clrMapOvr>
    <a:masterClrMapping/>
  </p:clrMapOvr>
  <p:transition>
    <p:pull dir="d"/>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27B573DE-8ED3-29A8-D79A-0B965DF1DDA3}"/>
              </a:ext>
            </a:extLst>
          </p:cNvPr>
          <p:cNvSpPr>
            <a:spLocks noGrp="1" noChangeArrowheads="1"/>
          </p:cNvSpPr>
          <p:nvPr>
            <p:ph type="sldNum" sz="quarter" idx="10"/>
          </p:nvPr>
        </p:nvSpPr>
        <p:spPr>
          <a:ln/>
        </p:spPr>
        <p:txBody>
          <a:bodyPr/>
          <a:lstStyle>
            <a:lvl1pPr>
              <a:defRPr/>
            </a:lvl1pPr>
          </a:lstStyle>
          <a:p>
            <a:pPr>
              <a:defRPr/>
            </a:pPr>
            <a:fld id="{B23A4B86-2F1F-4F28-B980-BED9C8D1421C}" type="slidenum">
              <a:rPr lang="en-US" altLang="en-US"/>
              <a:pPr>
                <a:defRPr/>
              </a:pPr>
              <a:t>‹#›</a:t>
            </a:fld>
            <a:endParaRPr lang="en-US" altLang="en-US"/>
          </a:p>
        </p:txBody>
      </p:sp>
    </p:spTree>
    <p:extLst>
      <p:ext uri="{BB962C8B-B14F-4D97-AF65-F5344CB8AC3E}">
        <p14:creationId xmlns:p14="http://schemas.microsoft.com/office/powerpoint/2010/main" val="199915326"/>
      </p:ext>
    </p:extLst>
  </p:cSld>
  <p:clrMapOvr>
    <a:masterClrMapping/>
  </p:clrMapOvr>
  <p:transition>
    <p:pull dir="d"/>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id="{DAF6699B-47A0-CCFE-EFF9-5516248388F5}"/>
              </a:ext>
            </a:extLst>
          </p:cNvPr>
          <p:cNvSpPr>
            <a:spLocks noGrp="1" noChangeArrowheads="1"/>
          </p:cNvSpPr>
          <p:nvPr>
            <p:ph type="sldNum" sz="quarter" idx="10"/>
          </p:nvPr>
        </p:nvSpPr>
        <p:spPr>
          <a:ln/>
        </p:spPr>
        <p:txBody>
          <a:bodyPr/>
          <a:lstStyle>
            <a:lvl1pPr>
              <a:defRPr/>
            </a:lvl1pPr>
          </a:lstStyle>
          <a:p>
            <a:pPr>
              <a:defRPr/>
            </a:pPr>
            <a:fld id="{680DB1F5-9871-41C1-86B6-274F7E6B500A}" type="slidenum">
              <a:rPr lang="en-US" altLang="en-US"/>
              <a:pPr>
                <a:defRPr/>
              </a:pPr>
              <a:t>‹#›</a:t>
            </a:fld>
            <a:endParaRPr lang="en-US" altLang="en-US"/>
          </a:p>
        </p:txBody>
      </p:sp>
    </p:spTree>
    <p:extLst>
      <p:ext uri="{BB962C8B-B14F-4D97-AF65-F5344CB8AC3E}">
        <p14:creationId xmlns:p14="http://schemas.microsoft.com/office/powerpoint/2010/main" val="2981953014"/>
      </p:ext>
    </p:extLst>
  </p:cSld>
  <p:clrMapOvr>
    <a:masterClrMapping/>
  </p:clrMapOvr>
  <p:transition>
    <p:pull dir="d"/>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0" y="708025"/>
            <a:ext cx="4495800" cy="6149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708025"/>
            <a:ext cx="4495800" cy="6149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0E583ADD-54CB-448D-99A3-782189525E71}"/>
              </a:ext>
            </a:extLst>
          </p:cNvPr>
          <p:cNvSpPr>
            <a:spLocks noGrp="1" noChangeArrowheads="1"/>
          </p:cNvSpPr>
          <p:nvPr>
            <p:ph type="sldNum" sz="quarter" idx="10"/>
          </p:nvPr>
        </p:nvSpPr>
        <p:spPr>
          <a:ln/>
        </p:spPr>
        <p:txBody>
          <a:bodyPr/>
          <a:lstStyle>
            <a:lvl1pPr>
              <a:defRPr/>
            </a:lvl1pPr>
          </a:lstStyle>
          <a:p>
            <a:pPr>
              <a:defRPr/>
            </a:pPr>
            <a:fld id="{2638F769-1EBB-41FA-A2D2-BABB715B67B1}" type="slidenum">
              <a:rPr lang="en-US" altLang="en-US"/>
              <a:pPr>
                <a:defRPr/>
              </a:pPr>
              <a:t>‹#›</a:t>
            </a:fld>
            <a:endParaRPr lang="en-US" altLang="en-US"/>
          </a:p>
        </p:txBody>
      </p:sp>
    </p:spTree>
    <p:extLst>
      <p:ext uri="{BB962C8B-B14F-4D97-AF65-F5344CB8AC3E}">
        <p14:creationId xmlns:p14="http://schemas.microsoft.com/office/powerpoint/2010/main" val="11732487"/>
      </p:ext>
    </p:extLst>
  </p:cSld>
  <p:clrMapOvr>
    <a:masterClrMapping/>
  </p:clrMapOvr>
  <p:transition>
    <p:pull dir="d"/>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id="{77293766-AD2D-767C-2F2D-DE869E78E343}"/>
              </a:ext>
            </a:extLst>
          </p:cNvPr>
          <p:cNvSpPr>
            <a:spLocks noGrp="1" noChangeArrowheads="1"/>
          </p:cNvSpPr>
          <p:nvPr>
            <p:ph type="sldNum" sz="quarter" idx="10"/>
          </p:nvPr>
        </p:nvSpPr>
        <p:spPr>
          <a:ln/>
        </p:spPr>
        <p:txBody>
          <a:bodyPr/>
          <a:lstStyle>
            <a:lvl1pPr>
              <a:defRPr/>
            </a:lvl1pPr>
          </a:lstStyle>
          <a:p>
            <a:pPr>
              <a:defRPr/>
            </a:pPr>
            <a:fld id="{310CBE91-11C0-45F9-8C6B-6AAD6D9E1CB3}" type="slidenum">
              <a:rPr lang="en-US" altLang="en-US"/>
              <a:pPr>
                <a:defRPr/>
              </a:pPr>
              <a:t>‹#›</a:t>
            </a:fld>
            <a:endParaRPr lang="en-US" altLang="en-US"/>
          </a:p>
        </p:txBody>
      </p:sp>
    </p:spTree>
    <p:extLst>
      <p:ext uri="{BB962C8B-B14F-4D97-AF65-F5344CB8AC3E}">
        <p14:creationId xmlns:p14="http://schemas.microsoft.com/office/powerpoint/2010/main" val="3306493202"/>
      </p:ext>
    </p:extLst>
  </p:cSld>
  <p:clrMapOvr>
    <a:masterClrMapping/>
  </p:clrMapOvr>
  <p:transition>
    <p:pull dir="d"/>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a16="http://schemas.microsoft.com/office/drawing/2014/main" id="{35FFA689-7706-EE0E-1E46-00F12AFC8391}"/>
              </a:ext>
            </a:extLst>
          </p:cNvPr>
          <p:cNvSpPr>
            <a:spLocks noGrp="1" noChangeArrowheads="1"/>
          </p:cNvSpPr>
          <p:nvPr>
            <p:ph type="sldNum" sz="quarter" idx="10"/>
          </p:nvPr>
        </p:nvSpPr>
        <p:spPr>
          <a:ln/>
        </p:spPr>
        <p:txBody>
          <a:bodyPr/>
          <a:lstStyle>
            <a:lvl1pPr>
              <a:defRPr/>
            </a:lvl1pPr>
          </a:lstStyle>
          <a:p>
            <a:pPr>
              <a:defRPr/>
            </a:pPr>
            <a:fld id="{CAF55E9F-C8FA-4ABD-BEE2-5DD057E3B3E3}" type="slidenum">
              <a:rPr lang="en-US" altLang="en-US"/>
              <a:pPr>
                <a:defRPr/>
              </a:pPr>
              <a:t>‹#›</a:t>
            </a:fld>
            <a:endParaRPr lang="en-US" altLang="en-US"/>
          </a:p>
        </p:txBody>
      </p:sp>
    </p:spTree>
    <p:extLst>
      <p:ext uri="{BB962C8B-B14F-4D97-AF65-F5344CB8AC3E}">
        <p14:creationId xmlns:p14="http://schemas.microsoft.com/office/powerpoint/2010/main" val="3565911585"/>
      </p:ext>
    </p:extLst>
  </p:cSld>
  <p:clrMapOvr>
    <a:masterClrMapping/>
  </p:clrMapOvr>
  <p:transition>
    <p:pull dir="d"/>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1E5B1ABA-872C-F552-FFC3-114A1F22CB59}"/>
              </a:ext>
            </a:extLst>
          </p:cNvPr>
          <p:cNvSpPr>
            <a:spLocks noGrp="1" noChangeArrowheads="1"/>
          </p:cNvSpPr>
          <p:nvPr>
            <p:ph type="sldNum" sz="quarter" idx="10"/>
          </p:nvPr>
        </p:nvSpPr>
        <p:spPr>
          <a:ln/>
        </p:spPr>
        <p:txBody>
          <a:bodyPr/>
          <a:lstStyle>
            <a:lvl1pPr>
              <a:defRPr/>
            </a:lvl1pPr>
          </a:lstStyle>
          <a:p>
            <a:pPr>
              <a:defRPr/>
            </a:pPr>
            <a:fld id="{9A2F6AF8-C10E-49A8-BAFC-1046D002918E}" type="slidenum">
              <a:rPr lang="en-US" altLang="en-US"/>
              <a:pPr>
                <a:defRPr/>
              </a:pPr>
              <a:t>‹#›</a:t>
            </a:fld>
            <a:endParaRPr lang="en-US" altLang="en-US"/>
          </a:p>
        </p:txBody>
      </p:sp>
    </p:spTree>
    <p:extLst>
      <p:ext uri="{BB962C8B-B14F-4D97-AF65-F5344CB8AC3E}">
        <p14:creationId xmlns:p14="http://schemas.microsoft.com/office/powerpoint/2010/main" val="357935621"/>
      </p:ext>
    </p:extLst>
  </p:cSld>
  <p:clrMapOvr>
    <a:masterClrMapping/>
  </p:clrMapOvr>
  <p:transition>
    <p:pull dir="d"/>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AF7C610F-280B-909D-AD50-557B1180026F}"/>
              </a:ext>
            </a:extLst>
          </p:cNvPr>
          <p:cNvSpPr>
            <a:spLocks noGrp="1" noChangeArrowheads="1"/>
          </p:cNvSpPr>
          <p:nvPr>
            <p:ph type="sldNum" sz="quarter" idx="10"/>
          </p:nvPr>
        </p:nvSpPr>
        <p:spPr>
          <a:ln/>
        </p:spPr>
        <p:txBody>
          <a:bodyPr/>
          <a:lstStyle>
            <a:lvl1pPr>
              <a:defRPr/>
            </a:lvl1pPr>
          </a:lstStyle>
          <a:p>
            <a:pPr>
              <a:defRPr/>
            </a:pPr>
            <a:fld id="{53FE0AF2-A5DB-42A7-AEA7-BAD547BBB055}" type="slidenum">
              <a:rPr lang="en-US" altLang="en-US"/>
              <a:pPr>
                <a:defRPr/>
              </a:pPr>
              <a:t>‹#›</a:t>
            </a:fld>
            <a:endParaRPr lang="en-US" altLang="en-US"/>
          </a:p>
        </p:txBody>
      </p:sp>
    </p:spTree>
    <p:extLst>
      <p:ext uri="{BB962C8B-B14F-4D97-AF65-F5344CB8AC3E}">
        <p14:creationId xmlns:p14="http://schemas.microsoft.com/office/powerpoint/2010/main" val="3119015322"/>
      </p:ext>
    </p:extLst>
  </p:cSld>
  <p:clrMapOvr>
    <a:masterClrMapping/>
  </p:clrMapOvr>
  <p:transition>
    <p:pull di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75D2A14C-9ECC-58D9-58E3-B834A4BF425A}"/>
              </a:ext>
            </a:extLst>
          </p:cNvPr>
          <p:cNvSpPr>
            <a:spLocks noGrp="1" noChangeArrowheads="1"/>
          </p:cNvSpPr>
          <p:nvPr>
            <p:ph type="sldNum" sz="quarter" idx="10"/>
          </p:nvPr>
        </p:nvSpPr>
        <p:spPr>
          <a:ln/>
        </p:spPr>
        <p:txBody>
          <a:bodyPr/>
          <a:lstStyle>
            <a:lvl1pPr>
              <a:defRPr/>
            </a:lvl1pPr>
          </a:lstStyle>
          <a:p>
            <a:pPr>
              <a:defRPr/>
            </a:pPr>
            <a:fld id="{D5DC67DB-AD51-4C1A-BE43-885FC4831FE4}" type="slidenum">
              <a:rPr lang="en-US" altLang="en-US"/>
              <a:pPr>
                <a:defRPr/>
              </a:pPr>
              <a:t>‹#›</a:t>
            </a:fld>
            <a:endParaRPr lang="en-US" altLang="en-US"/>
          </a:p>
        </p:txBody>
      </p:sp>
    </p:spTree>
    <p:extLst>
      <p:ext uri="{BB962C8B-B14F-4D97-AF65-F5344CB8AC3E}">
        <p14:creationId xmlns:p14="http://schemas.microsoft.com/office/powerpoint/2010/main" val="119849564"/>
      </p:ext>
    </p:extLst>
  </p:cSld>
  <p:clrMapOvr>
    <a:masterClrMapping/>
  </p:clrMapOvr>
  <p:transition>
    <p:pull dir="d"/>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7882C96F-DBF1-9556-0DAE-CDBA56BEA80B}"/>
              </a:ext>
            </a:extLst>
          </p:cNvPr>
          <p:cNvSpPr>
            <a:spLocks noGrp="1" noChangeArrowheads="1"/>
          </p:cNvSpPr>
          <p:nvPr>
            <p:ph type="sldNum" sz="quarter" idx="10"/>
          </p:nvPr>
        </p:nvSpPr>
        <p:spPr>
          <a:ln/>
        </p:spPr>
        <p:txBody>
          <a:bodyPr/>
          <a:lstStyle>
            <a:lvl1pPr>
              <a:defRPr/>
            </a:lvl1pPr>
          </a:lstStyle>
          <a:p>
            <a:pPr>
              <a:defRPr/>
            </a:pPr>
            <a:fld id="{344A5877-B301-4F58-84A0-5AEF8F9C95E4}" type="slidenum">
              <a:rPr lang="en-US" altLang="en-US"/>
              <a:pPr>
                <a:defRPr/>
              </a:pPr>
              <a:t>‹#›</a:t>
            </a:fld>
            <a:endParaRPr lang="en-US" altLang="en-US"/>
          </a:p>
        </p:txBody>
      </p:sp>
    </p:spTree>
    <p:extLst>
      <p:ext uri="{BB962C8B-B14F-4D97-AF65-F5344CB8AC3E}">
        <p14:creationId xmlns:p14="http://schemas.microsoft.com/office/powerpoint/2010/main" val="838265669"/>
      </p:ext>
    </p:extLst>
  </p:cSld>
  <p:clrMapOvr>
    <a:masterClrMapping/>
  </p:clrMapOvr>
  <p:transition>
    <p:pull dir="d"/>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9A2128C6-1D90-39B3-05B0-EF0BF5495EB2}"/>
              </a:ext>
            </a:extLst>
          </p:cNvPr>
          <p:cNvSpPr>
            <a:spLocks noGrp="1" noChangeArrowheads="1"/>
          </p:cNvSpPr>
          <p:nvPr>
            <p:ph type="sldNum" sz="quarter" idx="10"/>
          </p:nvPr>
        </p:nvSpPr>
        <p:spPr>
          <a:ln/>
        </p:spPr>
        <p:txBody>
          <a:bodyPr/>
          <a:lstStyle>
            <a:lvl1pPr>
              <a:defRPr/>
            </a:lvl1pPr>
          </a:lstStyle>
          <a:p>
            <a:pPr>
              <a:defRPr/>
            </a:pPr>
            <a:fld id="{6E5918E2-F226-474F-8BA4-D1965C6336FC}" type="slidenum">
              <a:rPr lang="en-US" altLang="en-US"/>
              <a:pPr>
                <a:defRPr/>
              </a:pPr>
              <a:t>‹#›</a:t>
            </a:fld>
            <a:endParaRPr lang="en-US" altLang="en-US"/>
          </a:p>
        </p:txBody>
      </p:sp>
    </p:spTree>
    <p:extLst>
      <p:ext uri="{BB962C8B-B14F-4D97-AF65-F5344CB8AC3E}">
        <p14:creationId xmlns:p14="http://schemas.microsoft.com/office/powerpoint/2010/main" val="132561686"/>
      </p:ext>
    </p:extLst>
  </p:cSld>
  <p:clrMapOvr>
    <a:masterClrMapping/>
  </p:clrMapOvr>
  <p:transition>
    <p:pull dir="d"/>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0"/>
            <a:ext cx="2286000" cy="6858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0" y="0"/>
            <a:ext cx="6705600" cy="6858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57A5D02E-38BB-74AE-1F91-D936A6120C0B}"/>
              </a:ext>
            </a:extLst>
          </p:cNvPr>
          <p:cNvSpPr>
            <a:spLocks noGrp="1" noChangeArrowheads="1"/>
          </p:cNvSpPr>
          <p:nvPr>
            <p:ph type="sldNum" sz="quarter" idx="10"/>
          </p:nvPr>
        </p:nvSpPr>
        <p:spPr>
          <a:ln/>
        </p:spPr>
        <p:txBody>
          <a:bodyPr/>
          <a:lstStyle>
            <a:lvl1pPr>
              <a:defRPr/>
            </a:lvl1pPr>
          </a:lstStyle>
          <a:p>
            <a:pPr>
              <a:defRPr/>
            </a:pPr>
            <a:fld id="{A21A85D7-15AC-405E-83BE-357815236080}" type="slidenum">
              <a:rPr lang="en-US" altLang="en-US"/>
              <a:pPr>
                <a:defRPr/>
              </a:pPr>
              <a:t>‹#›</a:t>
            </a:fld>
            <a:endParaRPr lang="en-US" altLang="en-US"/>
          </a:p>
        </p:txBody>
      </p:sp>
    </p:spTree>
    <p:extLst>
      <p:ext uri="{BB962C8B-B14F-4D97-AF65-F5344CB8AC3E}">
        <p14:creationId xmlns:p14="http://schemas.microsoft.com/office/powerpoint/2010/main" val="139645127"/>
      </p:ext>
    </p:extLst>
  </p:cSld>
  <p:clrMapOvr>
    <a:masterClrMapping/>
  </p:clrMapOvr>
  <p:transition>
    <p:pull dir="d"/>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id="{E3022A8E-3ACC-0712-D76A-817C6DFCFB97}"/>
              </a:ext>
            </a:extLst>
          </p:cNvPr>
          <p:cNvSpPr>
            <a:spLocks noGrp="1" noChangeArrowheads="1"/>
          </p:cNvSpPr>
          <p:nvPr>
            <p:ph type="sldNum" sz="quarter" idx="10"/>
          </p:nvPr>
        </p:nvSpPr>
        <p:spPr>
          <a:ln/>
        </p:spPr>
        <p:txBody>
          <a:bodyPr/>
          <a:lstStyle>
            <a:lvl1pPr>
              <a:defRPr/>
            </a:lvl1pPr>
          </a:lstStyle>
          <a:p>
            <a:pPr>
              <a:defRPr/>
            </a:pPr>
            <a:fld id="{DDC97BE5-A0F7-4797-B7DF-73FEEE904EB1}" type="slidenum">
              <a:rPr lang="en-US" altLang="en-US"/>
              <a:pPr>
                <a:defRPr/>
              </a:pPr>
              <a:t>‹#›</a:t>
            </a:fld>
            <a:endParaRPr lang="en-US" altLang="en-US"/>
          </a:p>
        </p:txBody>
      </p:sp>
    </p:spTree>
    <p:extLst>
      <p:ext uri="{BB962C8B-B14F-4D97-AF65-F5344CB8AC3E}">
        <p14:creationId xmlns:p14="http://schemas.microsoft.com/office/powerpoint/2010/main" val="3595507422"/>
      </p:ext>
    </p:extLst>
  </p:cSld>
  <p:clrMapOvr>
    <a:masterClrMapping/>
  </p:clrMapOvr>
  <p:transition>
    <p:pull dir="d"/>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0" y="708025"/>
            <a:ext cx="4495800" cy="6149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708025"/>
            <a:ext cx="4495800" cy="6149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86FA5261-8967-7437-8CEF-C99F3414FEFD}"/>
              </a:ext>
            </a:extLst>
          </p:cNvPr>
          <p:cNvSpPr>
            <a:spLocks noGrp="1" noChangeArrowheads="1"/>
          </p:cNvSpPr>
          <p:nvPr>
            <p:ph type="sldNum" sz="quarter" idx="10"/>
          </p:nvPr>
        </p:nvSpPr>
        <p:spPr>
          <a:ln/>
        </p:spPr>
        <p:txBody>
          <a:bodyPr/>
          <a:lstStyle>
            <a:lvl1pPr>
              <a:defRPr/>
            </a:lvl1pPr>
          </a:lstStyle>
          <a:p>
            <a:pPr>
              <a:defRPr/>
            </a:pPr>
            <a:fld id="{9B9DEC0A-6409-475A-A024-43B06A2A3A1A}" type="slidenum">
              <a:rPr lang="en-US" altLang="en-US"/>
              <a:pPr>
                <a:defRPr/>
              </a:pPr>
              <a:t>‹#›</a:t>
            </a:fld>
            <a:endParaRPr lang="en-US" altLang="en-US"/>
          </a:p>
        </p:txBody>
      </p:sp>
    </p:spTree>
    <p:extLst>
      <p:ext uri="{BB962C8B-B14F-4D97-AF65-F5344CB8AC3E}">
        <p14:creationId xmlns:p14="http://schemas.microsoft.com/office/powerpoint/2010/main" val="220820354"/>
      </p:ext>
    </p:extLst>
  </p:cSld>
  <p:clrMapOvr>
    <a:masterClrMapping/>
  </p:clrMapOvr>
  <p:transition>
    <p:pull dir="d"/>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id="{881D8CBB-61A6-A7F3-E8D1-1474EEE381A5}"/>
              </a:ext>
            </a:extLst>
          </p:cNvPr>
          <p:cNvSpPr>
            <a:spLocks noGrp="1" noChangeArrowheads="1"/>
          </p:cNvSpPr>
          <p:nvPr>
            <p:ph type="sldNum" sz="quarter" idx="10"/>
          </p:nvPr>
        </p:nvSpPr>
        <p:spPr>
          <a:ln/>
        </p:spPr>
        <p:txBody>
          <a:bodyPr/>
          <a:lstStyle>
            <a:lvl1pPr>
              <a:defRPr/>
            </a:lvl1pPr>
          </a:lstStyle>
          <a:p>
            <a:pPr>
              <a:defRPr/>
            </a:pPr>
            <a:fld id="{CE0264B3-3394-46CF-830B-ED7EE8CCAF9F}" type="slidenum">
              <a:rPr lang="en-US" altLang="en-US"/>
              <a:pPr>
                <a:defRPr/>
              </a:pPr>
              <a:t>‹#›</a:t>
            </a:fld>
            <a:endParaRPr lang="en-US" altLang="en-US"/>
          </a:p>
        </p:txBody>
      </p:sp>
    </p:spTree>
    <p:extLst>
      <p:ext uri="{BB962C8B-B14F-4D97-AF65-F5344CB8AC3E}">
        <p14:creationId xmlns:p14="http://schemas.microsoft.com/office/powerpoint/2010/main" val="3298273986"/>
      </p:ext>
    </p:extLst>
  </p:cSld>
  <p:clrMapOvr>
    <a:masterClrMapping/>
  </p:clrMapOvr>
  <p:transition>
    <p:pull di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a16="http://schemas.microsoft.com/office/drawing/2014/main" id="{12AE9286-4DEF-F27D-3E35-0D1F7F1621D0}"/>
              </a:ext>
            </a:extLst>
          </p:cNvPr>
          <p:cNvSpPr>
            <a:spLocks noGrp="1" noChangeArrowheads="1"/>
          </p:cNvSpPr>
          <p:nvPr>
            <p:ph type="sldNum" sz="quarter" idx="10"/>
          </p:nvPr>
        </p:nvSpPr>
        <p:spPr>
          <a:ln/>
        </p:spPr>
        <p:txBody>
          <a:bodyPr/>
          <a:lstStyle>
            <a:lvl1pPr>
              <a:defRPr/>
            </a:lvl1pPr>
          </a:lstStyle>
          <a:p>
            <a:pPr>
              <a:defRPr/>
            </a:pPr>
            <a:fld id="{159476FB-961D-427B-BD77-92336F62C6E8}" type="slidenum">
              <a:rPr lang="en-US" altLang="en-US"/>
              <a:pPr>
                <a:defRPr/>
              </a:pPr>
              <a:t>‹#›</a:t>
            </a:fld>
            <a:endParaRPr lang="en-US" altLang="en-US"/>
          </a:p>
        </p:txBody>
      </p:sp>
    </p:spTree>
    <p:extLst>
      <p:ext uri="{BB962C8B-B14F-4D97-AF65-F5344CB8AC3E}">
        <p14:creationId xmlns:p14="http://schemas.microsoft.com/office/powerpoint/2010/main" val="2291727826"/>
      </p:ext>
    </p:extLst>
  </p:cSld>
  <p:clrMapOvr>
    <a:masterClrMapping/>
  </p:clrMapOvr>
  <p:transition>
    <p:pull dir="d"/>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2531C2FD-CC02-8E6B-2656-F257051A76D3}"/>
              </a:ext>
            </a:extLst>
          </p:cNvPr>
          <p:cNvSpPr>
            <a:spLocks noGrp="1" noChangeArrowheads="1"/>
          </p:cNvSpPr>
          <p:nvPr>
            <p:ph type="sldNum" sz="quarter" idx="10"/>
          </p:nvPr>
        </p:nvSpPr>
        <p:spPr>
          <a:ln/>
        </p:spPr>
        <p:txBody>
          <a:bodyPr/>
          <a:lstStyle>
            <a:lvl1pPr>
              <a:defRPr/>
            </a:lvl1pPr>
          </a:lstStyle>
          <a:p>
            <a:pPr>
              <a:defRPr/>
            </a:pPr>
            <a:fld id="{57B057B9-FEF5-46AA-811E-06A069788AD1}" type="slidenum">
              <a:rPr lang="en-US" altLang="en-US"/>
              <a:pPr>
                <a:defRPr/>
              </a:pPr>
              <a:t>‹#›</a:t>
            </a:fld>
            <a:endParaRPr lang="en-US" altLang="en-US"/>
          </a:p>
        </p:txBody>
      </p:sp>
    </p:spTree>
    <p:extLst>
      <p:ext uri="{BB962C8B-B14F-4D97-AF65-F5344CB8AC3E}">
        <p14:creationId xmlns:p14="http://schemas.microsoft.com/office/powerpoint/2010/main" val="416403923"/>
      </p:ext>
    </p:extLst>
  </p:cSld>
  <p:clrMapOvr>
    <a:masterClrMapping/>
  </p:clrMapOvr>
  <p:transition>
    <p:pull di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A474468F-DA66-CD5B-B638-0CABFDE8343F}"/>
              </a:ext>
            </a:extLst>
          </p:cNvPr>
          <p:cNvSpPr>
            <a:spLocks noGrp="1" noChangeArrowheads="1"/>
          </p:cNvSpPr>
          <p:nvPr>
            <p:ph type="sldNum" sz="quarter" idx="10"/>
          </p:nvPr>
        </p:nvSpPr>
        <p:spPr>
          <a:ln/>
        </p:spPr>
        <p:txBody>
          <a:bodyPr/>
          <a:lstStyle>
            <a:lvl1pPr>
              <a:defRPr/>
            </a:lvl1pPr>
          </a:lstStyle>
          <a:p>
            <a:pPr>
              <a:defRPr/>
            </a:pPr>
            <a:fld id="{4682A598-F4DA-4A69-918C-57BDBE3819EB}" type="slidenum">
              <a:rPr lang="en-US" altLang="en-US"/>
              <a:pPr>
                <a:defRPr/>
              </a:pPr>
              <a:t>‹#›</a:t>
            </a:fld>
            <a:endParaRPr lang="en-US" altLang="en-US"/>
          </a:p>
        </p:txBody>
      </p:sp>
    </p:spTree>
    <p:extLst>
      <p:ext uri="{BB962C8B-B14F-4D97-AF65-F5344CB8AC3E}">
        <p14:creationId xmlns:p14="http://schemas.microsoft.com/office/powerpoint/2010/main" val="2356441000"/>
      </p:ext>
    </p:extLst>
  </p:cSld>
  <p:clrMapOvr>
    <a:masterClrMapping/>
  </p:clrMapOvr>
  <p:transition>
    <p:pull di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0C89857A-1649-936E-3E64-0217A0557037}"/>
              </a:ext>
            </a:extLst>
          </p:cNvPr>
          <p:cNvSpPr>
            <a:spLocks noGrp="1" noChangeArrowheads="1"/>
          </p:cNvSpPr>
          <p:nvPr>
            <p:ph type="sldNum" sz="quarter" idx="10"/>
          </p:nvPr>
        </p:nvSpPr>
        <p:spPr>
          <a:ln/>
        </p:spPr>
        <p:txBody>
          <a:bodyPr/>
          <a:lstStyle>
            <a:lvl1pPr>
              <a:defRPr/>
            </a:lvl1pPr>
          </a:lstStyle>
          <a:p>
            <a:pPr>
              <a:defRPr/>
            </a:pPr>
            <a:fld id="{A2253138-847A-480C-ABE1-8C9EF1908DDB}" type="slidenum">
              <a:rPr lang="en-US" altLang="en-US"/>
              <a:pPr>
                <a:defRPr/>
              </a:pPr>
              <a:t>‹#›</a:t>
            </a:fld>
            <a:endParaRPr lang="en-US" altLang="en-US"/>
          </a:p>
        </p:txBody>
      </p:sp>
    </p:spTree>
    <p:extLst>
      <p:ext uri="{BB962C8B-B14F-4D97-AF65-F5344CB8AC3E}">
        <p14:creationId xmlns:p14="http://schemas.microsoft.com/office/powerpoint/2010/main" val="52896901"/>
      </p:ext>
    </p:extLst>
  </p:cSld>
  <p:clrMapOvr>
    <a:masterClrMapping/>
  </p:clrMapOvr>
  <p:transition>
    <p:pull di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98FE0F44-1150-B9D8-77A6-F135932104F5}"/>
              </a:ext>
            </a:extLst>
          </p:cNvPr>
          <p:cNvSpPr>
            <a:spLocks noGrp="1" noChangeArrowheads="1"/>
          </p:cNvSpPr>
          <p:nvPr>
            <p:ph type="title"/>
          </p:nvPr>
        </p:nvSpPr>
        <p:spPr bwMode="auto">
          <a:xfrm>
            <a:off x="0" y="0"/>
            <a:ext cx="9144000" cy="701675"/>
          </a:xfrm>
          <a:prstGeom prst="rect">
            <a:avLst/>
          </a:prstGeom>
          <a:solidFill>
            <a:schemeClr val="tx1"/>
          </a:solidFill>
          <a:ln w="9525">
            <a:noFill/>
            <a:miter lim="800000"/>
            <a:headEnd/>
            <a:tailEnd/>
          </a:ln>
        </p:spPr>
        <p:txBody>
          <a:bodyPr vert="horz" wrap="square" lIns="182863" tIns="45716" rIns="182863" bIns="45716" numCol="1" anchor="t" anchorCtr="0" compatLnSpc="1">
            <a:prstTxWarp prst="textNoShape">
              <a:avLst/>
            </a:prstTxWarp>
            <a:spAutoFit/>
          </a:bodyPr>
          <a:lstStyle/>
          <a:p>
            <a:pPr lvl="0"/>
            <a:r>
              <a:rPr lang="en-US" altLang="en-US"/>
              <a:t>Click to edit Master title style</a:t>
            </a:r>
          </a:p>
        </p:txBody>
      </p:sp>
      <p:sp>
        <p:nvSpPr>
          <p:cNvPr id="4099" name="Rectangle 3">
            <a:extLst>
              <a:ext uri="{FF2B5EF4-FFF2-40B4-BE49-F238E27FC236}">
                <a16:creationId xmlns:a16="http://schemas.microsoft.com/office/drawing/2014/main" id="{D81F6EE5-4C3A-62CB-8B6B-43DB996ABF33}"/>
              </a:ext>
            </a:extLst>
          </p:cNvPr>
          <p:cNvSpPr>
            <a:spLocks noGrp="1" noChangeArrowheads="1"/>
          </p:cNvSpPr>
          <p:nvPr>
            <p:ph type="body" idx="1"/>
          </p:nvPr>
        </p:nvSpPr>
        <p:spPr bwMode="auto">
          <a:xfrm>
            <a:off x="0" y="708025"/>
            <a:ext cx="9144000" cy="6149975"/>
          </a:xfrm>
          <a:prstGeom prst="rect">
            <a:avLst/>
          </a:prstGeom>
          <a:noFill/>
          <a:ln w="9525">
            <a:noFill/>
            <a:miter lim="800000"/>
            <a:headEnd/>
            <a:tailEnd/>
          </a:ln>
        </p:spPr>
        <p:txBody>
          <a:bodyPr vert="horz" wrap="square" lIns="182863" tIns="137148" rIns="182863" bIns="137148"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100" name="Rectangle 4">
            <a:extLst>
              <a:ext uri="{FF2B5EF4-FFF2-40B4-BE49-F238E27FC236}">
                <a16:creationId xmlns:a16="http://schemas.microsoft.com/office/drawing/2014/main" id="{EDBE532E-B451-8660-D0DE-AEBF627CD778}"/>
              </a:ext>
            </a:extLst>
          </p:cNvPr>
          <p:cNvSpPr>
            <a:spLocks noGrp="1" noChangeArrowheads="1"/>
          </p:cNvSpPr>
          <p:nvPr>
            <p:ph type="sldNum" sz="quarter" idx="4"/>
          </p:nvPr>
        </p:nvSpPr>
        <p:spPr bwMode="auto">
          <a:xfrm>
            <a:off x="8686800" y="6477000"/>
            <a:ext cx="381000" cy="304800"/>
          </a:xfrm>
          <a:prstGeom prst="rect">
            <a:avLst/>
          </a:prstGeom>
          <a:noFill/>
          <a:ln w="9525">
            <a:noFill/>
            <a:miter lim="800000"/>
            <a:headEnd/>
            <a:tailEnd/>
          </a:ln>
        </p:spPr>
        <p:txBody>
          <a:bodyPr vert="horz" wrap="square" lIns="91432" tIns="45716" rIns="91432" bIns="45716" numCol="1" anchor="t" anchorCtr="0" compatLnSpc="1">
            <a:prstTxWarp prst="textNoShape">
              <a:avLst/>
            </a:prstTxWarp>
          </a:bodyPr>
          <a:lstStyle>
            <a:lvl1pPr algn="r" eaLnBrk="1" hangingPunct="1">
              <a:spcBef>
                <a:spcPct val="50000"/>
              </a:spcBef>
              <a:defRPr sz="1400" smtClean="0">
                <a:latin typeface="Arial Narrow" panose="020B0606020202030204" pitchFamily="34" charset="0"/>
              </a:defRPr>
            </a:lvl1pPr>
          </a:lstStyle>
          <a:p>
            <a:pPr>
              <a:defRPr/>
            </a:pPr>
            <a:fld id="{6266D42C-2B07-47FB-8B2F-6AFF6CA65877}" type="slidenum">
              <a:rPr lang="en-US" altLang="en-US"/>
              <a:pPr>
                <a:defRPr/>
              </a:pPr>
              <a:t>‹#›</a:t>
            </a:fld>
            <a:endParaRPr lang="en-US" altLang="en-US"/>
          </a:p>
        </p:txBody>
      </p:sp>
      <p:sp>
        <p:nvSpPr>
          <p:cNvPr id="1029" name="Rectangle 5">
            <a:extLst>
              <a:ext uri="{FF2B5EF4-FFF2-40B4-BE49-F238E27FC236}">
                <a16:creationId xmlns:a16="http://schemas.microsoft.com/office/drawing/2014/main" id="{A5829EE8-92BA-0D2B-51F8-06F37391A66E}"/>
              </a:ext>
            </a:extLst>
          </p:cNvPr>
          <p:cNvSpPr>
            <a:spLocks noChangeArrowheads="1"/>
          </p:cNvSpPr>
          <p:nvPr/>
        </p:nvSpPr>
        <p:spPr bwMode="auto">
          <a:xfrm>
            <a:off x="463550" y="1812925"/>
            <a:ext cx="190500" cy="4678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sr-Latn-RS" altLang="sr-Latn-RS"/>
          </a:p>
        </p:txBody>
      </p:sp>
    </p:spTree>
  </p:cSld>
  <p:clrMap bg1="lt1" tx1="dk1" bg2="lt2" tx2="dk2" accent1="accent1" accent2="accent2" accent3="accent3" accent4="accent4" accent5="accent5" accent6="accent6" hlink="hlink" folHlink="folHlink"/>
  <p:sldLayoutIdLst>
    <p:sldLayoutId id="2147483847" r:id="rId1"/>
    <p:sldLayoutId id="2147483827" r:id="rId2"/>
    <p:sldLayoutId id="2147483828" r:id="rId3"/>
    <p:sldLayoutId id="2147483829" r:id="rId4"/>
    <p:sldLayoutId id="2147483830" r:id="rId5"/>
    <p:sldLayoutId id="2147483831" r:id="rId6"/>
    <p:sldLayoutId id="2147483832" r:id="rId7"/>
    <p:sldLayoutId id="2147483833" r:id="rId8"/>
    <p:sldLayoutId id="2147483834" r:id="rId9"/>
    <p:sldLayoutId id="2147483835" r:id="rId10"/>
    <p:sldLayoutId id="2147483836" r:id="rId11"/>
  </p:sldLayoutIdLst>
  <p:transition>
    <p:pull dir="d"/>
  </p:transition>
  <p:txStyles>
    <p:titleStyle>
      <a:lvl1pPr algn="l" rtl="0" eaLnBrk="0" fontAlgn="base" hangingPunct="0">
        <a:spcBef>
          <a:spcPct val="0"/>
        </a:spcBef>
        <a:spcAft>
          <a:spcPct val="0"/>
        </a:spcAft>
        <a:defRPr kumimoji="1" sz="4000">
          <a:solidFill>
            <a:schemeClr val="tx2"/>
          </a:solidFill>
          <a:effectLst>
            <a:outerShdw blurRad="38100" dist="38100" dir="2700000" algn="tl">
              <a:srgbClr val="000000"/>
            </a:outerShdw>
          </a:effectLst>
          <a:latin typeface="+mj-lt"/>
          <a:ea typeface="+mj-ea"/>
          <a:cs typeface="+mj-cs"/>
        </a:defRPr>
      </a:lvl1pPr>
      <a:lvl2pPr algn="l" rtl="0" eaLnBrk="0" fontAlgn="base" hangingPunct="0">
        <a:spcBef>
          <a:spcPct val="0"/>
        </a:spcBef>
        <a:spcAft>
          <a:spcPct val="0"/>
        </a:spcAft>
        <a:defRPr kumimoji="1" sz="4000">
          <a:solidFill>
            <a:schemeClr val="tx2"/>
          </a:solidFill>
          <a:effectLst>
            <a:outerShdw blurRad="38100" dist="38100" dir="2700000" algn="tl">
              <a:srgbClr val="000000"/>
            </a:outerShdw>
          </a:effectLst>
          <a:latin typeface="Tahoma" pitchFamily="34" charset="0"/>
        </a:defRPr>
      </a:lvl2pPr>
      <a:lvl3pPr algn="l" rtl="0" eaLnBrk="0" fontAlgn="base" hangingPunct="0">
        <a:spcBef>
          <a:spcPct val="0"/>
        </a:spcBef>
        <a:spcAft>
          <a:spcPct val="0"/>
        </a:spcAft>
        <a:defRPr kumimoji="1" sz="4000">
          <a:solidFill>
            <a:schemeClr val="tx2"/>
          </a:solidFill>
          <a:effectLst>
            <a:outerShdw blurRad="38100" dist="38100" dir="2700000" algn="tl">
              <a:srgbClr val="000000"/>
            </a:outerShdw>
          </a:effectLst>
          <a:latin typeface="Tahoma" pitchFamily="34" charset="0"/>
        </a:defRPr>
      </a:lvl3pPr>
      <a:lvl4pPr algn="l" rtl="0" eaLnBrk="0" fontAlgn="base" hangingPunct="0">
        <a:spcBef>
          <a:spcPct val="0"/>
        </a:spcBef>
        <a:spcAft>
          <a:spcPct val="0"/>
        </a:spcAft>
        <a:defRPr kumimoji="1" sz="4000">
          <a:solidFill>
            <a:schemeClr val="tx2"/>
          </a:solidFill>
          <a:effectLst>
            <a:outerShdw blurRad="38100" dist="38100" dir="2700000" algn="tl">
              <a:srgbClr val="000000"/>
            </a:outerShdw>
          </a:effectLst>
          <a:latin typeface="Tahoma" pitchFamily="34" charset="0"/>
        </a:defRPr>
      </a:lvl4pPr>
      <a:lvl5pPr algn="l" rtl="0" eaLnBrk="0" fontAlgn="base" hangingPunct="0">
        <a:spcBef>
          <a:spcPct val="0"/>
        </a:spcBef>
        <a:spcAft>
          <a:spcPct val="0"/>
        </a:spcAft>
        <a:defRPr kumimoji="1" sz="4000">
          <a:solidFill>
            <a:schemeClr val="tx2"/>
          </a:solidFill>
          <a:effectLst>
            <a:outerShdw blurRad="38100" dist="38100" dir="2700000" algn="tl">
              <a:srgbClr val="000000"/>
            </a:outerShdw>
          </a:effectLst>
          <a:latin typeface="Tahoma" pitchFamily="34" charset="0"/>
        </a:defRPr>
      </a:lvl5pPr>
      <a:lvl6pPr marL="457200" algn="l" rtl="0" eaLnBrk="1" fontAlgn="base" hangingPunct="1">
        <a:spcBef>
          <a:spcPct val="0"/>
        </a:spcBef>
        <a:spcAft>
          <a:spcPct val="0"/>
        </a:spcAft>
        <a:defRPr kumimoji="1" sz="4000">
          <a:solidFill>
            <a:schemeClr val="tx2"/>
          </a:solidFill>
          <a:effectLst>
            <a:outerShdw blurRad="38100" dist="38100" dir="2700000" algn="tl">
              <a:srgbClr val="000000"/>
            </a:outerShdw>
          </a:effectLst>
          <a:latin typeface="Tahoma" pitchFamily="34" charset="0"/>
        </a:defRPr>
      </a:lvl6pPr>
      <a:lvl7pPr marL="914400" algn="l" rtl="0" eaLnBrk="1" fontAlgn="base" hangingPunct="1">
        <a:spcBef>
          <a:spcPct val="0"/>
        </a:spcBef>
        <a:spcAft>
          <a:spcPct val="0"/>
        </a:spcAft>
        <a:defRPr kumimoji="1" sz="4000">
          <a:solidFill>
            <a:schemeClr val="tx2"/>
          </a:solidFill>
          <a:effectLst>
            <a:outerShdw blurRad="38100" dist="38100" dir="2700000" algn="tl">
              <a:srgbClr val="000000"/>
            </a:outerShdw>
          </a:effectLst>
          <a:latin typeface="Tahoma" pitchFamily="34" charset="0"/>
        </a:defRPr>
      </a:lvl7pPr>
      <a:lvl8pPr marL="1371600" algn="l" rtl="0" eaLnBrk="1" fontAlgn="base" hangingPunct="1">
        <a:spcBef>
          <a:spcPct val="0"/>
        </a:spcBef>
        <a:spcAft>
          <a:spcPct val="0"/>
        </a:spcAft>
        <a:defRPr kumimoji="1" sz="4000">
          <a:solidFill>
            <a:schemeClr val="tx2"/>
          </a:solidFill>
          <a:effectLst>
            <a:outerShdw blurRad="38100" dist="38100" dir="2700000" algn="tl">
              <a:srgbClr val="000000"/>
            </a:outerShdw>
          </a:effectLst>
          <a:latin typeface="Tahoma" pitchFamily="34" charset="0"/>
        </a:defRPr>
      </a:lvl8pPr>
      <a:lvl9pPr marL="1828800" algn="l" rtl="0" eaLnBrk="1" fontAlgn="base" hangingPunct="1">
        <a:spcBef>
          <a:spcPct val="0"/>
        </a:spcBef>
        <a:spcAft>
          <a:spcPct val="0"/>
        </a:spcAft>
        <a:defRPr kumimoji="1" sz="4000">
          <a:solidFill>
            <a:schemeClr val="tx2"/>
          </a:solidFill>
          <a:effectLst>
            <a:outerShdw blurRad="38100" dist="38100" dir="2700000" algn="tl">
              <a:srgbClr val="000000"/>
            </a:outerShdw>
          </a:effectLst>
          <a:latin typeface="Tahoma" pitchFamily="34" charset="0"/>
        </a:defRPr>
      </a:lvl9pPr>
    </p:titleStyle>
    <p:bodyStyle>
      <a:lvl1pPr marL="342900" indent="-342900" algn="l" rtl="0" eaLnBrk="0" fontAlgn="base" hangingPunct="0">
        <a:spcBef>
          <a:spcPct val="20000"/>
        </a:spcBef>
        <a:spcAft>
          <a:spcPct val="0"/>
        </a:spcAft>
        <a:buClr>
          <a:schemeClr val="accent1"/>
        </a:buClr>
        <a:buSzPct val="85000"/>
        <a:buFont typeface="Wingdings 2" panose="05020102010507070707" pitchFamily="18" charset="2"/>
        <a:buChar char="ã"/>
        <a:defRPr kumimoji="1" sz="2800">
          <a:solidFill>
            <a:schemeClr val="accent1"/>
          </a:solidFill>
          <a:effectLst>
            <a:outerShdw blurRad="38100" dist="38100" dir="2700000" algn="tl">
              <a:srgbClr val="C0C0C0"/>
            </a:outerShdw>
          </a:effectLst>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l"/>
        <a:defRPr kumimoji="1" sz="2300">
          <a:solidFill>
            <a:schemeClr val="hlink"/>
          </a:solidFill>
          <a:effectLst>
            <a:outerShdw blurRad="38100" dist="38100" dir="2700000" algn="tl">
              <a:srgbClr val="C0C0C0"/>
            </a:outerShdw>
          </a:effectLst>
          <a:latin typeface="+mn-lt"/>
        </a:defRPr>
      </a:lvl2pPr>
      <a:lvl3pPr marL="1143000" indent="-228600" algn="l" rtl="0" eaLnBrk="0" fontAlgn="base" hangingPunct="0">
        <a:spcBef>
          <a:spcPct val="20000"/>
        </a:spcBef>
        <a:spcAft>
          <a:spcPct val="0"/>
        </a:spcAft>
        <a:buClr>
          <a:schemeClr val="tx1"/>
        </a:buClr>
        <a:buFont typeface="Wingdings" panose="05000000000000000000" pitchFamily="2" charset="2"/>
        <a:buChar char="Ø"/>
        <a:defRPr kumimoji="1" sz="2000">
          <a:solidFill>
            <a:schemeClr val="tx1"/>
          </a:solidFill>
          <a:effectLst>
            <a:outerShdw blurRad="38100" dist="38100" dir="2700000" algn="tl">
              <a:srgbClr val="C0C0C0"/>
            </a:outerShdw>
          </a:effectLst>
          <a:latin typeface="+mn-lt"/>
        </a:defRPr>
      </a:lvl3pPr>
      <a:lvl4pPr marL="1600200" indent="-228600" algn="l" rtl="0" eaLnBrk="0" fontAlgn="base" hangingPunct="0">
        <a:spcBef>
          <a:spcPct val="20000"/>
        </a:spcBef>
        <a:spcAft>
          <a:spcPct val="0"/>
        </a:spcAft>
        <a:buChar char="–"/>
        <a:defRPr kumimoji="1">
          <a:solidFill>
            <a:schemeClr val="tx1"/>
          </a:solidFill>
          <a:effectLst>
            <a:outerShdw blurRad="38100" dist="38100" dir="2700000" algn="tl">
              <a:srgbClr val="C0C0C0"/>
            </a:outerShdw>
          </a:effectLst>
          <a:latin typeface="+mn-lt"/>
        </a:defRPr>
      </a:lvl4pPr>
      <a:lvl5pPr marL="2057400" indent="-228600" algn="l" rtl="0" eaLnBrk="0" fontAlgn="base" hangingPunct="0">
        <a:spcBef>
          <a:spcPct val="20000"/>
        </a:spcBef>
        <a:spcAft>
          <a:spcPct val="0"/>
        </a:spcAft>
        <a:buChar char="»"/>
        <a:defRPr kumimoji="1">
          <a:solidFill>
            <a:schemeClr val="tx1"/>
          </a:solidFill>
          <a:effectLst>
            <a:outerShdw blurRad="38100" dist="38100" dir="2700000" algn="tl">
              <a:srgbClr val="C0C0C0"/>
            </a:outerShdw>
          </a:effectLst>
          <a:latin typeface="+mn-lt"/>
        </a:defRPr>
      </a:lvl5pPr>
      <a:lvl6pPr marL="2514600" indent="-228600" algn="l" rtl="0" eaLnBrk="1" fontAlgn="base" hangingPunct="1">
        <a:spcBef>
          <a:spcPct val="20000"/>
        </a:spcBef>
        <a:spcAft>
          <a:spcPct val="0"/>
        </a:spcAft>
        <a:buChar char="»"/>
        <a:defRPr kumimoji="1">
          <a:solidFill>
            <a:schemeClr val="tx1"/>
          </a:solidFill>
          <a:effectLst>
            <a:outerShdw blurRad="38100" dist="38100" dir="2700000" algn="tl">
              <a:srgbClr val="C0C0C0"/>
            </a:outerShdw>
          </a:effectLst>
          <a:latin typeface="+mn-lt"/>
        </a:defRPr>
      </a:lvl6pPr>
      <a:lvl7pPr marL="2971800" indent="-228600" algn="l" rtl="0" eaLnBrk="1" fontAlgn="base" hangingPunct="1">
        <a:spcBef>
          <a:spcPct val="20000"/>
        </a:spcBef>
        <a:spcAft>
          <a:spcPct val="0"/>
        </a:spcAft>
        <a:buChar char="»"/>
        <a:defRPr kumimoji="1">
          <a:solidFill>
            <a:schemeClr val="tx1"/>
          </a:solidFill>
          <a:effectLst>
            <a:outerShdw blurRad="38100" dist="38100" dir="2700000" algn="tl">
              <a:srgbClr val="C0C0C0"/>
            </a:outerShdw>
          </a:effectLst>
          <a:latin typeface="+mn-lt"/>
        </a:defRPr>
      </a:lvl7pPr>
      <a:lvl8pPr marL="3429000" indent="-228600" algn="l" rtl="0" eaLnBrk="1" fontAlgn="base" hangingPunct="1">
        <a:spcBef>
          <a:spcPct val="20000"/>
        </a:spcBef>
        <a:spcAft>
          <a:spcPct val="0"/>
        </a:spcAft>
        <a:buChar char="»"/>
        <a:defRPr kumimoji="1">
          <a:solidFill>
            <a:schemeClr val="tx1"/>
          </a:solidFill>
          <a:effectLst>
            <a:outerShdw blurRad="38100" dist="38100" dir="2700000" algn="tl">
              <a:srgbClr val="C0C0C0"/>
            </a:outerShdw>
          </a:effectLst>
          <a:latin typeface="+mn-lt"/>
        </a:defRPr>
      </a:lvl8pPr>
      <a:lvl9pPr marL="3886200" indent="-228600" algn="l" rtl="0" eaLnBrk="1" fontAlgn="base" hangingPunct="1">
        <a:spcBef>
          <a:spcPct val="20000"/>
        </a:spcBef>
        <a:spcAft>
          <a:spcPct val="0"/>
        </a:spcAft>
        <a:buChar char="»"/>
        <a:defRPr kumimoji="1">
          <a:solidFill>
            <a:schemeClr val="tx1"/>
          </a:solidFill>
          <a:effectLst>
            <a:outerShdw blurRad="38100" dist="38100" dir="2700000" algn="tl">
              <a:srgbClr val="C0C0C0"/>
            </a:outerShdw>
          </a:effectLst>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84B9BF6F-4B4D-34DE-26EB-52432C14AC77}"/>
              </a:ext>
            </a:extLst>
          </p:cNvPr>
          <p:cNvSpPr>
            <a:spLocks noGrp="1" noChangeArrowheads="1"/>
          </p:cNvSpPr>
          <p:nvPr>
            <p:ph type="title"/>
          </p:nvPr>
        </p:nvSpPr>
        <p:spPr bwMode="auto">
          <a:xfrm>
            <a:off x="0" y="0"/>
            <a:ext cx="9144000" cy="701675"/>
          </a:xfrm>
          <a:prstGeom prst="rect">
            <a:avLst/>
          </a:prstGeom>
          <a:solidFill>
            <a:schemeClr val="tx1"/>
          </a:solidFill>
          <a:ln w="9525">
            <a:noFill/>
            <a:miter lim="800000"/>
            <a:headEnd/>
            <a:tailEnd/>
          </a:ln>
        </p:spPr>
        <p:txBody>
          <a:bodyPr vert="horz" wrap="square" lIns="182863" tIns="45716" rIns="182863" bIns="45716" numCol="1" anchor="t" anchorCtr="0" compatLnSpc="1">
            <a:prstTxWarp prst="textNoShape">
              <a:avLst/>
            </a:prstTxWarp>
            <a:spAutoFit/>
          </a:bodyPr>
          <a:lstStyle/>
          <a:p>
            <a:pPr lvl="0"/>
            <a:r>
              <a:rPr lang="en-US" altLang="en-US"/>
              <a:t>Click to edit Master title style</a:t>
            </a:r>
          </a:p>
        </p:txBody>
      </p:sp>
      <p:sp>
        <p:nvSpPr>
          <p:cNvPr id="7171" name="Rectangle 3">
            <a:extLst>
              <a:ext uri="{FF2B5EF4-FFF2-40B4-BE49-F238E27FC236}">
                <a16:creationId xmlns:a16="http://schemas.microsoft.com/office/drawing/2014/main" id="{BB3456AC-AF66-2E13-8582-33F7DE7A9372}"/>
              </a:ext>
            </a:extLst>
          </p:cNvPr>
          <p:cNvSpPr>
            <a:spLocks noGrp="1" noChangeArrowheads="1"/>
          </p:cNvSpPr>
          <p:nvPr>
            <p:ph type="body" idx="1"/>
          </p:nvPr>
        </p:nvSpPr>
        <p:spPr bwMode="auto">
          <a:xfrm>
            <a:off x="0" y="708025"/>
            <a:ext cx="9144000" cy="6149975"/>
          </a:xfrm>
          <a:prstGeom prst="rect">
            <a:avLst/>
          </a:prstGeom>
          <a:noFill/>
          <a:ln w="9525">
            <a:noFill/>
            <a:miter lim="800000"/>
            <a:headEnd/>
            <a:tailEnd/>
          </a:ln>
        </p:spPr>
        <p:txBody>
          <a:bodyPr vert="horz" wrap="square" lIns="182863" tIns="137148" rIns="182863" bIns="137148"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7172" name="Rectangle 4">
            <a:extLst>
              <a:ext uri="{FF2B5EF4-FFF2-40B4-BE49-F238E27FC236}">
                <a16:creationId xmlns:a16="http://schemas.microsoft.com/office/drawing/2014/main" id="{866F5DB5-554C-B896-2058-22FBAF0ED515}"/>
              </a:ext>
            </a:extLst>
          </p:cNvPr>
          <p:cNvSpPr>
            <a:spLocks noGrp="1" noChangeArrowheads="1"/>
          </p:cNvSpPr>
          <p:nvPr>
            <p:ph type="sldNum" sz="quarter" idx="4"/>
          </p:nvPr>
        </p:nvSpPr>
        <p:spPr bwMode="auto">
          <a:xfrm>
            <a:off x="8686800" y="6477000"/>
            <a:ext cx="381000" cy="304800"/>
          </a:xfrm>
          <a:prstGeom prst="rect">
            <a:avLst/>
          </a:prstGeom>
          <a:noFill/>
          <a:ln w="9525">
            <a:noFill/>
            <a:miter lim="800000"/>
            <a:headEnd/>
            <a:tailEnd/>
          </a:ln>
        </p:spPr>
        <p:txBody>
          <a:bodyPr vert="horz" wrap="square" lIns="91432" tIns="45716" rIns="91432" bIns="45716" numCol="1" anchor="t" anchorCtr="0" compatLnSpc="1">
            <a:prstTxWarp prst="textNoShape">
              <a:avLst/>
            </a:prstTxWarp>
          </a:bodyPr>
          <a:lstStyle>
            <a:lvl1pPr algn="r" eaLnBrk="1" hangingPunct="1">
              <a:spcBef>
                <a:spcPct val="50000"/>
              </a:spcBef>
              <a:defRPr sz="1400" smtClean="0">
                <a:latin typeface="Arial Narrow" panose="020B0606020202030204" pitchFamily="34" charset="0"/>
              </a:defRPr>
            </a:lvl1pPr>
          </a:lstStyle>
          <a:p>
            <a:pPr>
              <a:defRPr/>
            </a:pPr>
            <a:fld id="{C1F8B228-82D4-47AA-A433-1F85A3E0D2C3}" type="slidenum">
              <a:rPr lang="en-US" altLang="en-US"/>
              <a:pPr>
                <a:defRPr/>
              </a:pPr>
              <a:t>‹#›</a:t>
            </a:fld>
            <a:endParaRPr lang="en-US" altLang="en-US"/>
          </a:p>
        </p:txBody>
      </p:sp>
      <p:sp>
        <p:nvSpPr>
          <p:cNvPr id="2053" name="Rectangle 5">
            <a:extLst>
              <a:ext uri="{FF2B5EF4-FFF2-40B4-BE49-F238E27FC236}">
                <a16:creationId xmlns:a16="http://schemas.microsoft.com/office/drawing/2014/main" id="{955B8B4D-CEB4-44C1-ED3D-4FF4F0ECC452}"/>
              </a:ext>
            </a:extLst>
          </p:cNvPr>
          <p:cNvSpPr>
            <a:spLocks noChangeArrowheads="1"/>
          </p:cNvSpPr>
          <p:nvPr/>
        </p:nvSpPr>
        <p:spPr bwMode="auto">
          <a:xfrm>
            <a:off x="463550" y="1812925"/>
            <a:ext cx="190500" cy="4678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sr-Latn-RS" altLang="sr-Latn-RS"/>
          </a:p>
        </p:txBody>
      </p:sp>
    </p:spTree>
  </p:cSld>
  <p:clrMap bg1="lt1" tx1="dk1" bg2="lt2" tx2="dk2" accent1="accent1" accent2="accent2" accent3="accent3" accent4="accent4" accent5="accent5" accent6="accent6" hlink="hlink" folHlink="folHlink"/>
  <p:sldLayoutIdLst>
    <p:sldLayoutId id="2147483848" r:id="rId1"/>
    <p:sldLayoutId id="2147483837" r:id="rId2"/>
    <p:sldLayoutId id="2147483838" r:id="rId3"/>
    <p:sldLayoutId id="2147483839" r:id="rId4"/>
    <p:sldLayoutId id="2147483840" r:id="rId5"/>
    <p:sldLayoutId id="2147483841" r:id="rId6"/>
    <p:sldLayoutId id="2147483842" r:id="rId7"/>
    <p:sldLayoutId id="2147483843" r:id="rId8"/>
    <p:sldLayoutId id="2147483844" r:id="rId9"/>
    <p:sldLayoutId id="2147483845" r:id="rId10"/>
    <p:sldLayoutId id="2147483846" r:id="rId11"/>
  </p:sldLayoutIdLst>
  <p:transition>
    <p:pull dir="d"/>
  </p:transition>
  <p:txStyles>
    <p:titleStyle>
      <a:lvl1pPr algn="l" rtl="0" eaLnBrk="0" fontAlgn="base" hangingPunct="0">
        <a:spcBef>
          <a:spcPct val="0"/>
        </a:spcBef>
        <a:spcAft>
          <a:spcPct val="0"/>
        </a:spcAft>
        <a:defRPr kumimoji="1" sz="4000">
          <a:solidFill>
            <a:schemeClr val="tx2"/>
          </a:solidFill>
          <a:effectLst>
            <a:outerShdw blurRad="38100" dist="38100" dir="2700000" algn="tl">
              <a:srgbClr val="000000"/>
            </a:outerShdw>
          </a:effectLst>
          <a:latin typeface="+mj-lt"/>
          <a:ea typeface="+mj-ea"/>
          <a:cs typeface="+mj-cs"/>
        </a:defRPr>
      </a:lvl1pPr>
      <a:lvl2pPr algn="l" rtl="0" eaLnBrk="0" fontAlgn="base" hangingPunct="0">
        <a:spcBef>
          <a:spcPct val="0"/>
        </a:spcBef>
        <a:spcAft>
          <a:spcPct val="0"/>
        </a:spcAft>
        <a:defRPr kumimoji="1" sz="4000">
          <a:solidFill>
            <a:schemeClr val="tx2"/>
          </a:solidFill>
          <a:effectLst>
            <a:outerShdw blurRad="38100" dist="38100" dir="2700000" algn="tl">
              <a:srgbClr val="000000"/>
            </a:outerShdw>
          </a:effectLst>
          <a:latin typeface="Tahoma" pitchFamily="34" charset="0"/>
        </a:defRPr>
      </a:lvl2pPr>
      <a:lvl3pPr algn="l" rtl="0" eaLnBrk="0" fontAlgn="base" hangingPunct="0">
        <a:spcBef>
          <a:spcPct val="0"/>
        </a:spcBef>
        <a:spcAft>
          <a:spcPct val="0"/>
        </a:spcAft>
        <a:defRPr kumimoji="1" sz="4000">
          <a:solidFill>
            <a:schemeClr val="tx2"/>
          </a:solidFill>
          <a:effectLst>
            <a:outerShdw blurRad="38100" dist="38100" dir="2700000" algn="tl">
              <a:srgbClr val="000000"/>
            </a:outerShdw>
          </a:effectLst>
          <a:latin typeface="Tahoma" pitchFamily="34" charset="0"/>
        </a:defRPr>
      </a:lvl3pPr>
      <a:lvl4pPr algn="l" rtl="0" eaLnBrk="0" fontAlgn="base" hangingPunct="0">
        <a:spcBef>
          <a:spcPct val="0"/>
        </a:spcBef>
        <a:spcAft>
          <a:spcPct val="0"/>
        </a:spcAft>
        <a:defRPr kumimoji="1" sz="4000">
          <a:solidFill>
            <a:schemeClr val="tx2"/>
          </a:solidFill>
          <a:effectLst>
            <a:outerShdw blurRad="38100" dist="38100" dir="2700000" algn="tl">
              <a:srgbClr val="000000"/>
            </a:outerShdw>
          </a:effectLst>
          <a:latin typeface="Tahoma" pitchFamily="34" charset="0"/>
        </a:defRPr>
      </a:lvl4pPr>
      <a:lvl5pPr algn="l" rtl="0" eaLnBrk="0" fontAlgn="base" hangingPunct="0">
        <a:spcBef>
          <a:spcPct val="0"/>
        </a:spcBef>
        <a:spcAft>
          <a:spcPct val="0"/>
        </a:spcAft>
        <a:defRPr kumimoji="1" sz="4000">
          <a:solidFill>
            <a:schemeClr val="tx2"/>
          </a:solidFill>
          <a:effectLst>
            <a:outerShdw blurRad="38100" dist="38100" dir="2700000" algn="tl">
              <a:srgbClr val="000000"/>
            </a:outerShdw>
          </a:effectLst>
          <a:latin typeface="Tahoma" pitchFamily="34" charset="0"/>
        </a:defRPr>
      </a:lvl5pPr>
      <a:lvl6pPr marL="457200" algn="l" rtl="0" eaLnBrk="1" fontAlgn="base" hangingPunct="1">
        <a:spcBef>
          <a:spcPct val="0"/>
        </a:spcBef>
        <a:spcAft>
          <a:spcPct val="0"/>
        </a:spcAft>
        <a:defRPr kumimoji="1" sz="4000">
          <a:solidFill>
            <a:schemeClr val="tx2"/>
          </a:solidFill>
          <a:effectLst>
            <a:outerShdw blurRad="38100" dist="38100" dir="2700000" algn="tl">
              <a:srgbClr val="000000"/>
            </a:outerShdw>
          </a:effectLst>
          <a:latin typeface="Tahoma" pitchFamily="34" charset="0"/>
        </a:defRPr>
      </a:lvl6pPr>
      <a:lvl7pPr marL="914400" algn="l" rtl="0" eaLnBrk="1" fontAlgn="base" hangingPunct="1">
        <a:spcBef>
          <a:spcPct val="0"/>
        </a:spcBef>
        <a:spcAft>
          <a:spcPct val="0"/>
        </a:spcAft>
        <a:defRPr kumimoji="1" sz="4000">
          <a:solidFill>
            <a:schemeClr val="tx2"/>
          </a:solidFill>
          <a:effectLst>
            <a:outerShdw blurRad="38100" dist="38100" dir="2700000" algn="tl">
              <a:srgbClr val="000000"/>
            </a:outerShdw>
          </a:effectLst>
          <a:latin typeface="Tahoma" pitchFamily="34" charset="0"/>
        </a:defRPr>
      </a:lvl7pPr>
      <a:lvl8pPr marL="1371600" algn="l" rtl="0" eaLnBrk="1" fontAlgn="base" hangingPunct="1">
        <a:spcBef>
          <a:spcPct val="0"/>
        </a:spcBef>
        <a:spcAft>
          <a:spcPct val="0"/>
        </a:spcAft>
        <a:defRPr kumimoji="1" sz="4000">
          <a:solidFill>
            <a:schemeClr val="tx2"/>
          </a:solidFill>
          <a:effectLst>
            <a:outerShdw blurRad="38100" dist="38100" dir="2700000" algn="tl">
              <a:srgbClr val="000000"/>
            </a:outerShdw>
          </a:effectLst>
          <a:latin typeface="Tahoma" pitchFamily="34" charset="0"/>
        </a:defRPr>
      </a:lvl8pPr>
      <a:lvl9pPr marL="1828800" algn="l" rtl="0" eaLnBrk="1" fontAlgn="base" hangingPunct="1">
        <a:spcBef>
          <a:spcPct val="0"/>
        </a:spcBef>
        <a:spcAft>
          <a:spcPct val="0"/>
        </a:spcAft>
        <a:defRPr kumimoji="1" sz="4000">
          <a:solidFill>
            <a:schemeClr val="tx2"/>
          </a:solidFill>
          <a:effectLst>
            <a:outerShdw blurRad="38100" dist="38100" dir="2700000" algn="tl">
              <a:srgbClr val="000000"/>
            </a:outerShdw>
          </a:effectLst>
          <a:latin typeface="Tahoma" pitchFamily="34" charset="0"/>
        </a:defRPr>
      </a:lvl9pPr>
    </p:titleStyle>
    <p:bodyStyle>
      <a:lvl1pPr marL="342900" indent="-342900" algn="l" rtl="0" eaLnBrk="0" fontAlgn="base" hangingPunct="0">
        <a:spcBef>
          <a:spcPct val="20000"/>
        </a:spcBef>
        <a:spcAft>
          <a:spcPct val="0"/>
        </a:spcAft>
        <a:buClr>
          <a:schemeClr val="accent1"/>
        </a:buClr>
        <a:buSzPct val="85000"/>
        <a:buFont typeface="Wingdings 2" panose="05020102010507070707" pitchFamily="18" charset="2"/>
        <a:buChar char="ã"/>
        <a:defRPr kumimoji="1" sz="2800">
          <a:solidFill>
            <a:schemeClr val="accent1"/>
          </a:solidFill>
          <a:effectLst>
            <a:outerShdw blurRad="38100" dist="38100" dir="2700000" algn="tl">
              <a:srgbClr val="C0C0C0"/>
            </a:outerShdw>
          </a:effectLst>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l"/>
        <a:defRPr kumimoji="1" sz="2300">
          <a:solidFill>
            <a:schemeClr val="hlink"/>
          </a:solidFill>
          <a:effectLst>
            <a:outerShdw blurRad="38100" dist="38100" dir="2700000" algn="tl">
              <a:srgbClr val="C0C0C0"/>
            </a:outerShdw>
          </a:effectLst>
          <a:latin typeface="+mn-lt"/>
        </a:defRPr>
      </a:lvl2pPr>
      <a:lvl3pPr marL="1143000" indent="-228600" algn="l" rtl="0" eaLnBrk="0" fontAlgn="base" hangingPunct="0">
        <a:spcBef>
          <a:spcPct val="20000"/>
        </a:spcBef>
        <a:spcAft>
          <a:spcPct val="0"/>
        </a:spcAft>
        <a:buClr>
          <a:schemeClr val="tx1"/>
        </a:buClr>
        <a:buFont typeface="Wingdings" panose="05000000000000000000" pitchFamily="2" charset="2"/>
        <a:buChar char="Ø"/>
        <a:defRPr kumimoji="1" sz="2000">
          <a:solidFill>
            <a:schemeClr val="tx1"/>
          </a:solidFill>
          <a:effectLst>
            <a:outerShdw blurRad="38100" dist="38100" dir="2700000" algn="tl">
              <a:srgbClr val="C0C0C0"/>
            </a:outerShdw>
          </a:effectLst>
          <a:latin typeface="+mn-lt"/>
        </a:defRPr>
      </a:lvl3pPr>
      <a:lvl4pPr marL="1600200" indent="-228600" algn="l" rtl="0" eaLnBrk="0" fontAlgn="base" hangingPunct="0">
        <a:spcBef>
          <a:spcPct val="20000"/>
        </a:spcBef>
        <a:spcAft>
          <a:spcPct val="0"/>
        </a:spcAft>
        <a:buChar char="–"/>
        <a:defRPr kumimoji="1">
          <a:solidFill>
            <a:schemeClr val="tx1"/>
          </a:solidFill>
          <a:effectLst>
            <a:outerShdw blurRad="38100" dist="38100" dir="2700000" algn="tl">
              <a:srgbClr val="C0C0C0"/>
            </a:outerShdw>
          </a:effectLst>
          <a:latin typeface="+mn-lt"/>
        </a:defRPr>
      </a:lvl4pPr>
      <a:lvl5pPr marL="2057400" indent="-228600" algn="l" rtl="0" eaLnBrk="0" fontAlgn="base" hangingPunct="0">
        <a:spcBef>
          <a:spcPct val="20000"/>
        </a:spcBef>
        <a:spcAft>
          <a:spcPct val="0"/>
        </a:spcAft>
        <a:buChar char="»"/>
        <a:defRPr kumimoji="1">
          <a:solidFill>
            <a:schemeClr val="tx1"/>
          </a:solidFill>
          <a:effectLst>
            <a:outerShdw blurRad="38100" dist="38100" dir="2700000" algn="tl">
              <a:srgbClr val="C0C0C0"/>
            </a:outerShdw>
          </a:effectLst>
          <a:latin typeface="+mn-lt"/>
        </a:defRPr>
      </a:lvl5pPr>
      <a:lvl6pPr marL="2514600" indent="-228600" algn="l" rtl="0" eaLnBrk="1" fontAlgn="base" hangingPunct="1">
        <a:spcBef>
          <a:spcPct val="20000"/>
        </a:spcBef>
        <a:spcAft>
          <a:spcPct val="0"/>
        </a:spcAft>
        <a:buChar char="»"/>
        <a:defRPr kumimoji="1">
          <a:solidFill>
            <a:schemeClr val="tx1"/>
          </a:solidFill>
          <a:effectLst>
            <a:outerShdw blurRad="38100" dist="38100" dir="2700000" algn="tl">
              <a:srgbClr val="C0C0C0"/>
            </a:outerShdw>
          </a:effectLst>
          <a:latin typeface="+mn-lt"/>
        </a:defRPr>
      </a:lvl6pPr>
      <a:lvl7pPr marL="2971800" indent="-228600" algn="l" rtl="0" eaLnBrk="1" fontAlgn="base" hangingPunct="1">
        <a:spcBef>
          <a:spcPct val="20000"/>
        </a:spcBef>
        <a:spcAft>
          <a:spcPct val="0"/>
        </a:spcAft>
        <a:buChar char="»"/>
        <a:defRPr kumimoji="1">
          <a:solidFill>
            <a:schemeClr val="tx1"/>
          </a:solidFill>
          <a:effectLst>
            <a:outerShdw blurRad="38100" dist="38100" dir="2700000" algn="tl">
              <a:srgbClr val="C0C0C0"/>
            </a:outerShdw>
          </a:effectLst>
          <a:latin typeface="+mn-lt"/>
        </a:defRPr>
      </a:lvl7pPr>
      <a:lvl8pPr marL="3429000" indent="-228600" algn="l" rtl="0" eaLnBrk="1" fontAlgn="base" hangingPunct="1">
        <a:spcBef>
          <a:spcPct val="20000"/>
        </a:spcBef>
        <a:spcAft>
          <a:spcPct val="0"/>
        </a:spcAft>
        <a:buChar char="»"/>
        <a:defRPr kumimoji="1">
          <a:solidFill>
            <a:schemeClr val="tx1"/>
          </a:solidFill>
          <a:effectLst>
            <a:outerShdw blurRad="38100" dist="38100" dir="2700000" algn="tl">
              <a:srgbClr val="C0C0C0"/>
            </a:outerShdw>
          </a:effectLst>
          <a:latin typeface="+mn-lt"/>
        </a:defRPr>
      </a:lvl8pPr>
      <a:lvl9pPr marL="3886200" indent="-228600" algn="l" rtl="0" eaLnBrk="1" fontAlgn="base" hangingPunct="1">
        <a:spcBef>
          <a:spcPct val="20000"/>
        </a:spcBef>
        <a:spcAft>
          <a:spcPct val="0"/>
        </a:spcAft>
        <a:buChar char="»"/>
        <a:defRPr kumimoji="1">
          <a:solidFill>
            <a:schemeClr val="tx1"/>
          </a:solidFill>
          <a:effectLst>
            <a:outerShdw blurRad="38100" dist="38100" dir="2700000" algn="tl">
              <a:srgbClr val="C0C0C0"/>
            </a:outerShdw>
          </a:effectLst>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file:///D:\users\ema\mreze\Metropolitan%20Area%20Network%20(MAN)_files\man.gif" TargetMode="External"/><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hyperlink" Target="http://cs.elfak.ni.ac.rs/nastava/"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258FC97-F839-7D18-166F-487BD90302FF}"/>
              </a:ext>
            </a:extLst>
          </p:cNvPr>
          <p:cNvSpPr>
            <a:spLocks noGrp="1"/>
          </p:cNvSpPr>
          <p:nvPr>
            <p:ph type="ctrTitle"/>
          </p:nvPr>
        </p:nvSpPr>
        <p:spPr>
          <a:xfrm>
            <a:off x="304800" y="946150"/>
            <a:ext cx="8534400" cy="708025"/>
          </a:xfrm>
        </p:spPr>
        <p:txBody>
          <a:bodyPr/>
          <a:lstStyle/>
          <a:p>
            <a:pPr eaLnBrk="1" hangingPunct="1">
              <a:defRPr/>
            </a:pPr>
            <a:r>
              <a:rPr lang="sr-Latn-RS" dirty="0"/>
              <a:t>Računarske mreže</a:t>
            </a:r>
            <a:endParaRPr lang="en-US" dirty="0"/>
          </a:p>
        </p:txBody>
      </p:sp>
      <p:sp>
        <p:nvSpPr>
          <p:cNvPr id="5" name="Subtitle 4">
            <a:extLst>
              <a:ext uri="{FF2B5EF4-FFF2-40B4-BE49-F238E27FC236}">
                <a16:creationId xmlns:a16="http://schemas.microsoft.com/office/drawing/2014/main" id="{FBE85348-2FA6-8E51-8A8B-8D172B0636C9}"/>
              </a:ext>
            </a:extLst>
          </p:cNvPr>
          <p:cNvSpPr>
            <a:spLocks noGrp="1"/>
          </p:cNvSpPr>
          <p:nvPr>
            <p:ph type="subTitle" idx="1"/>
          </p:nvPr>
        </p:nvSpPr>
        <p:spPr/>
        <p:txBody>
          <a:bodyPr/>
          <a:lstStyle/>
          <a:p>
            <a:pPr eaLnBrk="1" hangingPunct="1">
              <a:defRPr/>
            </a:pPr>
            <a:r>
              <a:rPr lang="en-US" dirty="0"/>
              <a:t>U</a:t>
            </a:r>
            <a:r>
              <a:rPr lang="sr-Latn-RS" dirty="0"/>
              <a:t>vod </a:t>
            </a:r>
            <a:endParaRPr lang="en-US" dirty="0"/>
          </a:p>
        </p:txBody>
      </p:sp>
    </p:spTree>
  </p:cSld>
  <p:clrMapOvr>
    <a:masterClrMapping/>
  </p:clrMapOvr>
  <p:transition>
    <p:pull dir="d"/>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FA697FE-632C-81CA-930E-97F3285C6BDB}"/>
              </a:ext>
            </a:extLst>
          </p:cNvPr>
          <p:cNvSpPr>
            <a:spLocks noGrp="1"/>
          </p:cNvSpPr>
          <p:nvPr>
            <p:ph type="title"/>
          </p:nvPr>
        </p:nvSpPr>
        <p:spPr/>
        <p:txBody>
          <a:bodyPr/>
          <a:lstStyle/>
          <a:p>
            <a:pPr eaLnBrk="1" hangingPunct="1">
              <a:defRPr/>
            </a:pPr>
            <a:r>
              <a:rPr lang="en-US" dirty="0"/>
              <a:t>Internet 1969. god. </a:t>
            </a:r>
          </a:p>
        </p:txBody>
      </p:sp>
      <p:pic>
        <p:nvPicPr>
          <p:cNvPr id="16387" name="Picture 3">
            <a:extLst>
              <a:ext uri="{FF2B5EF4-FFF2-40B4-BE49-F238E27FC236}">
                <a16:creationId xmlns:a16="http://schemas.microsoft.com/office/drawing/2014/main" id="{3FF0F8FA-C5B9-8072-6812-FF6BA3A88C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1295400"/>
            <a:ext cx="7010400" cy="4783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pull dir="d"/>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615776-EC96-AEB4-7039-059F19FBE347}"/>
              </a:ext>
            </a:extLst>
          </p:cNvPr>
          <p:cNvSpPr>
            <a:spLocks noGrp="1"/>
          </p:cNvSpPr>
          <p:nvPr>
            <p:ph type="title"/>
          </p:nvPr>
        </p:nvSpPr>
        <p:spPr/>
        <p:txBody>
          <a:bodyPr/>
          <a:lstStyle/>
          <a:p>
            <a:pPr eaLnBrk="1" hangingPunct="1">
              <a:defRPr/>
            </a:pPr>
            <a:r>
              <a:rPr lang="en-US" dirty="0"/>
              <a:t>P</a:t>
            </a:r>
            <a:r>
              <a:rPr lang="sr-Latn-RS" dirty="0"/>
              <a:t>rva poruka</a:t>
            </a:r>
            <a:endParaRPr lang="en-US" dirty="0"/>
          </a:p>
        </p:txBody>
      </p:sp>
      <p:sp>
        <p:nvSpPr>
          <p:cNvPr id="3" name="Content Placeholder 2">
            <a:extLst>
              <a:ext uri="{FF2B5EF4-FFF2-40B4-BE49-F238E27FC236}">
                <a16:creationId xmlns:a16="http://schemas.microsoft.com/office/drawing/2014/main" id="{66C66D07-F6FE-71EE-FDD7-6987F55F2289}"/>
              </a:ext>
            </a:extLst>
          </p:cNvPr>
          <p:cNvSpPr>
            <a:spLocks noGrp="1"/>
          </p:cNvSpPr>
          <p:nvPr>
            <p:ph idx="1"/>
          </p:nvPr>
        </p:nvSpPr>
        <p:spPr/>
        <p:txBody>
          <a:bodyPr/>
          <a:lstStyle/>
          <a:p>
            <a:pPr eaLnBrk="1" hangingPunct="1">
              <a:defRPr/>
            </a:pPr>
            <a:r>
              <a:rPr lang="en-US" dirty="0" err="1">
                <a:solidFill>
                  <a:srgbClr val="0033CC"/>
                </a:solidFill>
              </a:rPr>
              <a:t>Poruka</a:t>
            </a:r>
            <a:r>
              <a:rPr lang="en-US" dirty="0">
                <a:solidFill>
                  <a:srgbClr val="0033CC"/>
                </a:solidFill>
              </a:rPr>
              <a:t> LOGWIN </a:t>
            </a:r>
            <a:r>
              <a:rPr lang="en-US" dirty="0" err="1">
                <a:solidFill>
                  <a:srgbClr val="0033CC"/>
                </a:solidFill>
              </a:rPr>
              <a:t>trebalo</a:t>
            </a:r>
            <a:r>
              <a:rPr lang="en-US" dirty="0">
                <a:solidFill>
                  <a:srgbClr val="0033CC"/>
                </a:solidFill>
              </a:rPr>
              <a:t> je </a:t>
            </a:r>
            <a:r>
              <a:rPr lang="en-US" dirty="0" err="1">
                <a:solidFill>
                  <a:srgbClr val="0033CC"/>
                </a:solidFill>
              </a:rPr>
              <a:t>da</a:t>
            </a:r>
            <a:r>
              <a:rPr lang="en-US" dirty="0">
                <a:solidFill>
                  <a:srgbClr val="0033CC"/>
                </a:solidFill>
              </a:rPr>
              <a:t> se </a:t>
            </a:r>
            <a:r>
              <a:rPr lang="en-US" dirty="0" err="1">
                <a:solidFill>
                  <a:srgbClr val="0033CC"/>
                </a:solidFill>
              </a:rPr>
              <a:t>prenesa</a:t>
            </a:r>
            <a:r>
              <a:rPr lang="en-US" dirty="0">
                <a:solidFill>
                  <a:srgbClr val="0033CC"/>
                </a:solidFill>
              </a:rPr>
              <a:t> </a:t>
            </a:r>
            <a:r>
              <a:rPr lang="en-US" dirty="0" err="1">
                <a:solidFill>
                  <a:srgbClr val="0033CC"/>
                </a:solidFill>
              </a:rPr>
              <a:t>sa</a:t>
            </a:r>
            <a:r>
              <a:rPr lang="en-US" dirty="0">
                <a:solidFill>
                  <a:srgbClr val="0033CC"/>
                </a:solidFill>
              </a:rPr>
              <a:t> </a:t>
            </a:r>
            <a:r>
              <a:rPr lang="en-US" dirty="0" err="1">
                <a:solidFill>
                  <a:srgbClr val="0033CC"/>
                </a:solidFill>
              </a:rPr>
              <a:t>jednog</a:t>
            </a:r>
            <a:r>
              <a:rPr lang="sr-Latn-RS" dirty="0">
                <a:solidFill>
                  <a:srgbClr val="0033CC"/>
                </a:solidFill>
              </a:rPr>
              <a:t> </a:t>
            </a:r>
            <a:r>
              <a:rPr lang="en-US" dirty="0" err="1">
                <a:solidFill>
                  <a:srgbClr val="0033CC"/>
                </a:solidFill>
              </a:rPr>
              <a:t>ra</a:t>
            </a:r>
            <a:r>
              <a:rPr lang="sr-Latn-RS" dirty="0">
                <a:solidFill>
                  <a:srgbClr val="0033CC"/>
                </a:solidFill>
              </a:rPr>
              <a:t>č</a:t>
            </a:r>
            <a:r>
              <a:rPr lang="en-US" dirty="0" err="1">
                <a:solidFill>
                  <a:srgbClr val="0033CC"/>
                </a:solidFill>
              </a:rPr>
              <a:t>unara</a:t>
            </a:r>
            <a:r>
              <a:rPr lang="en-US" dirty="0">
                <a:solidFill>
                  <a:srgbClr val="0033CC"/>
                </a:solidFill>
              </a:rPr>
              <a:t>  (</a:t>
            </a:r>
            <a:r>
              <a:rPr lang="hr-HR" dirty="0">
                <a:solidFill>
                  <a:srgbClr val="0033CC"/>
                </a:solidFill>
              </a:rPr>
              <a:t>č</a:t>
            </a:r>
            <a:r>
              <a:rPr lang="en-US" dirty="0" err="1">
                <a:solidFill>
                  <a:srgbClr val="0033CC"/>
                </a:solidFill>
              </a:rPr>
              <a:t>vora</a:t>
            </a:r>
            <a:r>
              <a:rPr lang="en-US" dirty="0">
                <a:solidFill>
                  <a:srgbClr val="0033CC"/>
                </a:solidFill>
              </a:rPr>
              <a:t>) </a:t>
            </a:r>
            <a:r>
              <a:rPr lang="en-US" dirty="0" err="1">
                <a:solidFill>
                  <a:srgbClr val="0033CC"/>
                </a:solidFill>
              </a:rPr>
              <a:t>na</a:t>
            </a:r>
            <a:r>
              <a:rPr lang="en-US" dirty="0">
                <a:solidFill>
                  <a:srgbClr val="0033CC"/>
                </a:solidFill>
              </a:rPr>
              <a:t> </a:t>
            </a:r>
            <a:r>
              <a:rPr lang="en-US" dirty="0" err="1">
                <a:solidFill>
                  <a:srgbClr val="0033CC"/>
                </a:solidFill>
              </a:rPr>
              <a:t>drugi</a:t>
            </a:r>
            <a:r>
              <a:rPr lang="en-US" dirty="0">
                <a:solidFill>
                  <a:srgbClr val="0033CC"/>
                </a:solidFill>
              </a:rPr>
              <a:t>. Tom </a:t>
            </a:r>
            <a:r>
              <a:rPr lang="en-US" dirty="0" err="1">
                <a:solidFill>
                  <a:srgbClr val="0033CC"/>
                </a:solidFill>
              </a:rPr>
              <a:t>prilikom</a:t>
            </a:r>
            <a:r>
              <a:rPr lang="en-US" dirty="0">
                <a:solidFill>
                  <a:srgbClr val="0033CC"/>
                </a:solidFill>
              </a:rPr>
              <a:t> </a:t>
            </a:r>
            <a:r>
              <a:rPr lang="en-US" dirty="0" err="1">
                <a:solidFill>
                  <a:srgbClr val="0033CC"/>
                </a:solidFill>
              </a:rPr>
              <a:t>zabele</a:t>
            </a:r>
            <a:r>
              <a:rPr lang="sr-Latn-CS" dirty="0">
                <a:solidFill>
                  <a:srgbClr val="0033CC"/>
                </a:solidFill>
              </a:rPr>
              <a:t>ž</a:t>
            </a:r>
            <a:r>
              <a:rPr lang="en-US" dirty="0" err="1">
                <a:solidFill>
                  <a:srgbClr val="0033CC"/>
                </a:solidFill>
              </a:rPr>
              <a:t>ena</a:t>
            </a:r>
            <a:r>
              <a:rPr lang="en-US" dirty="0">
                <a:solidFill>
                  <a:srgbClr val="0033CC"/>
                </a:solidFill>
              </a:rPr>
              <a:t> je </a:t>
            </a:r>
            <a:r>
              <a:rPr lang="en-US" dirty="0" err="1">
                <a:solidFill>
                  <a:srgbClr val="0033CC"/>
                </a:solidFill>
              </a:rPr>
              <a:t>slede</a:t>
            </a:r>
            <a:r>
              <a:rPr lang="sr-Latn-CS" dirty="0">
                <a:solidFill>
                  <a:srgbClr val="0033CC"/>
                </a:solidFill>
              </a:rPr>
              <a:t>ć</a:t>
            </a:r>
            <a:r>
              <a:rPr lang="en-US" dirty="0">
                <a:solidFill>
                  <a:srgbClr val="0033CC"/>
                </a:solidFill>
              </a:rPr>
              <a:t>a </a:t>
            </a:r>
            <a:r>
              <a:rPr lang="en-US" dirty="0" err="1">
                <a:solidFill>
                  <a:srgbClr val="0033CC"/>
                </a:solidFill>
              </a:rPr>
              <a:t>konverzacija</a:t>
            </a:r>
            <a:r>
              <a:rPr lang="en-US" dirty="0">
                <a:solidFill>
                  <a:srgbClr val="0033CC"/>
                </a:solidFill>
              </a:rPr>
              <a:t>:</a:t>
            </a:r>
          </a:p>
          <a:p>
            <a:pPr eaLnBrk="1" hangingPunct="1">
              <a:defRPr/>
            </a:pPr>
            <a:endParaRPr lang="en-US" dirty="0">
              <a:solidFill>
                <a:srgbClr val="0033CC"/>
              </a:solidFill>
            </a:endParaRPr>
          </a:p>
          <a:p>
            <a:pPr eaLnBrk="1" hangingPunct="1">
              <a:buFontTx/>
              <a:buChar char="•"/>
              <a:defRPr/>
            </a:pPr>
            <a:r>
              <a:rPr lang="en-US" dirty="0">
                <a:solidFill>
                  <a:srgbClr val="0033CC"/>
                </a:solidFill>
              </a:rPr>
              <a:t> </a:t>
            </a:r>
            <a:r>
              <a:rPr lang="en-US" dirty="0">
                <a:solidFill>
                  <a:srgbClr val="DC081C"/>
                </a:solidFill>
              </a:rPr>
              <a:t>“</a:t>
            </a:r>
            <a:r>
              <a:rPr lang="en-US" dirty="0" err="1">
                <a:solidFill>
                  <a:srgbClr val="DC081C"/>
                </a:solidFill>
              </a:rPr>
              <a:t>Otkucali</a:t>
            </a:r>
            <a:r>
              <a:rPr lang="en-US" dirty="0">
                <a:solidFill>
                  <a:srgbClr val="DC081C"/>
                </a:solidFill>
              </a:rPr>
              <a:t> </a:t>
            </a:r>
            <a:r>
              <a:rPr lang="en-US" dirty="0" err="1">
                <a:solidFill>
                  <a:srgbClr val="DC081C"/>
                </a:solidFill>
              </a:rPr>
              <a:t>smo</a:t>
            </a:r>
            <a:r>
              <a:rPr lang="en-US" dirty="0">
                <a:solidFill>
                  <a:srgbClr val="DC081C"/>
                </a:solidFill>
              </a:rPr>
              <a:t> L </a:t>
            </a:r>
            <a:r>
              <a:rPr lang="en-US" dirty="0" err="1">
                <a:solidFill>
                  <a:srgbClr val="DC081C"/>
                </a:solidFill>
              </a:rPr>
              <a:t>na</a:t>
            </a:r>
            <a:r>
              <a:rPr lang="en-US" dirty="0">
                <a:solidFill>
                  <a:srgbClr val="DC081C"/>
                </a:solidFill>
              </a:rPr>
              <a:t> </a:t>
            </a:r>
            <a:r>
              <a:rPr lang="en-US" dirty="0" err="1">
                <a:solidFill>
                  <a:srgbClr val="DC081C"/>
                </a:solidFill>
              </a:rPr>
              <a:t>na</a:t>
            </a:r>
            <a:r>
              <a:rPr lang="sr-Latn-CS" dirty="0">
                <a:solidFill>
                  <a:srgbClr val="DC081C"/>
                </a:solidFill>
              </a:rPr>
              <a:t>š</a:t>
            </a:r>
            <a:r>
              <a:rPr lang="en-US" dirty="0" err="1">
                <a:solidFill>
                  <a:srgbClr val="DC081C"/>
                </a:solidFill>
              </a:rPr>
              <a:t>em</a:t>
            </a:r>
            <a:r>
              <a:rPr lang="en-US" dirty="0">
                <a:solidFill>
                  <a:srgbClr val="DC081C"/>
                </a:solidFill>
              </a:rPr>
              <a:t> </a:t>
            </a:r>
            <a:r>
              <a:rPr lang="en-US" dirty="0" err="1">
                <a:solidFill>
                  <a:srgbClr val="DC081C"/>
                </a:solidFill>
              </a:rPr>
              <a:t>ra</a:t>
            </a:r>
            <a:r>
              <a:rPr lang="sr-Latn-CS" dirty="0">
                <a:solidFill>
                  <a:srgbClr val="DC081C"/>
                </a:solidFill>
              </a:rPr>
              <a:t>č</a:t>
            </a:r>
            <a:r>
              <a:rPr lang="en-US" dirty="0" err="1">
                <a:solidFill>
                  <a:srgbClr val="DC081C"/>
                </a:solidFill>
              </a:rPr>
              <a:t>unaru</a:t>
            </a:r>
            <a:r>
              <a:rPr lang="en-US" dirty="0">
                <a:solidFill>
                  <a:srgbClr val="DC081C"/>
                </a:solidFill>
              </a:rPr>
              <a:t>. </a:t>
            </a:r>
            <a:r>
              <a:rPr lang="en-US" dirty="0" err="1">
                <a:solidFill>
                  <a:srgbClr val="DC081C"/>
                </a:solidFill>
              </a:rPr>
              <a:t>Da</a:t>
            </a:r>
            <a:r>
              <a:rPr lang="en-US" dirty="0">
                <a:solidFill>
                  <a:srgbClr val="DC081C"/>
                </a:solidFill>
              </a:rPr>
              <a:t> </a:t>
            </a:r>
            <a:r>
              <a:rPr lang="en-US" dirty="0" err="1">
                <a:solidFill>
                  <a:srgbClr val="DC081C"/>
                </a:solidFill>
              </a:rPr>
              <a:t>li</a:t>
            </a:r>
            <a:r>
              <a:rPr lang="en-US" dirty="0">
                <a:solidFill>
                  <a:srgbClr val="DC081C"/>
                </a:solidFill>
              </a:rPr>
              <a:t> </a:t>
            </a:r>
            <a:r>
              <a:rPr lang="en-US" dirty="0" err="1">
                <a:solidFill>
                  <a:srgbClr val="DC081C"/>
                </a:solidFill>
              </a:rPr>
              <a:t>vidite</a:t>
            </a:r>
            <a:r>
              <a:rPr lang="en-US" dirty="0">
                <a:solidFill>
                  <a:srgbClr val="DC081C"/>
                </a:solidFill>
              </a:rPr>
              <a:t> L?</a:t>
            </a:r>
          </a:p>
          <a:p>
            <a:pPr eaLnBrk="1" hangingPunct="1">
              <a:buFontTx/>
              <a:buChar char="•"/>
              <a:defRPr/>
            </a:pPr>
            <a:r>
              <a:rPr lang="en-US" dirty="0">
                <a:solidFill>
                  <a:srgbClr val="DC081C"/>
                </a:solidFill>
              </a:rPr>
              <a:t> “ </a:t>
            </a:r>
            <a:r>
              <a:rPr lang="en-US" dirty="0" err="1">
                <a:solidFill>
                  <a:srgbClr val="DC081C"/>
                </a:solidFill>
              </a:rPr>
              <a:t>Da</a:t>
            </a:r>
            <a:r>
              <a:rPr lang="en-US" dirty="0">
                <a:solidFill>
                  <a:srgbClr val="DC081C"/>
                </a:solidFill>
              </a:rPr>
              <a:t> </a:t>
            </a:r>
            <a:r>
              <a:rPr lang="en-US" dirty="0" err="1">
                <a:solidFill>
                  <a:srgbClr val="DC081C"/>
                </a:solidFill>
              </a:rPr>
              <a:t>vidimo</a:t>
            </a:r>
            <a:r>
              <a:rPr lang="en-US" dirty="0">
                <a:solidFill>
                  <a:srgbClr val="DC081C"/>
                </a:solidFill>
              </a:rPr>
              <a:t> L”</a:t>
            </a:r>
          </a:p>
          <a:p>
            <a:pPr eaLnBrk="1" hangingPunct="1">
              <a:buFontTx/>
              <a:buChar char="•"/>
              <a:defRPr/>
            </a:pPr>
            <a:r>
              <a:rPr lang="en-US" dirty="0">
                <a:solidFill>
                  <a:srgbClr val="DC081C"/>
                </a:solidFill>
              </a:rPr>
              <a:t>  “</a:t>
            </a:r>
            <a:r>
              <a:rPr lang="en-US" dirty="0" err="1">
                <a:solidFill>
                  <a:srgbClr val="DC081C"/>
                </a:solidFill>
              </a:rPr>
              <a:t>Otkucali</a:t>
            </a:r>
            <a:r>
              <a:rPr lang="en-US" dirty="0">
                <a:solidFill>
                  <a:srgbClr val="DC081C"/>
                </a:solidFill>
              </a:rPr>
              <a:t> </a:t>
            </a:r>
            <a:r>
              <a:rPr lang="en-US" dirty="0" err="1">
                <a:solidFill>
                  <a:srgbClr val="DC081C"/>
                </a:solidFill>
              </a:rPr>
              <a:t>smo</a:t>
            </a:r>
            <a:r>
              <a:rPr lang="en-US" dirty="0">
                <a:solidFill>
                  <a:srgbClr val="DC081C"/>
                </a:solidFill>
              </a:rPr>
              <a:t> O. </a:t>
            </a:r>
            <a:r>
              <a:rPr lang="en-US" dirty="0" err="1">
                <a:solidFill>
                  <a:srgbClr val="DC081C"/>
                </a:solidFill>
              </a:rPr>
              <a:t>Da</a:t>
            </a:r>
            <a:r>
              <a:rPr lang="en-US" dirty="0">
                <a:solidFill>
                  <a:srgbClr val="DC081C"/>
                </a:solidFill>
              </a:rPr>
              <a:t> </a:t>
            </a:r>
            <a:r>
              <a:rPr lang="en-US" dirty="0" err="1">
                <a:solidFill>
                  <a:srgbClr val="DC081C"/>
                </a:solidFill>
              </a:rPr>
              <a:t>li</a:t>
            </a:r>
            <a:r>
              <a:rPr lang="en-US" dirty="0">
                <a:solidFill>
                  <a:srgbClr val="DC081C"/>
                </a:solidFill>
              </a:rPr>
              <a:t> </a:t>
            </a:r>
            <a:r>
              <a:rPr lang="en-US" dirty="0" err="1">
                <a:solidFill>
                  <a:srgbClr val="DC081C"/>
                </a:solidFill>
              </a:rPr>
              <a:t>vidite</a:t>
            </a:r>
            <a:r>
              <a:rPr lang="en-US" dirty="0">
                <a:solidFill>
                  <a:srgbClr val="DC081C"/>
                </a:solidFill>
              </a:rPr>
              <a:t> O?”</a:t>
            </a:r>
          </a:p>
          <a:p>
            <a:pPr eaLnBrk="1" hangingPunct="1">
              <a:buFontTx/>
              <a:buChar char="•"/>
              <a:defRPr/>
            </a:pPr>
            <a:r>
              <a:rPr lang="en-US" dirty="0">
                <a:solidFill>
                  <a:srgbClr val="DC081C"/>
                </a:solidFill>
              </a:rPr>
              <a:t>  “</a:t>
            </a:r>
            <a:r>
              <a:rPr lang="en-US" dirty="0" err="1">
                <a:solidFill>
                  <a:srgbClr val="DC081C"/>
                </a:solidFill>
              </a:rPr>
              <a:t>Da</a:t>
            </a:r>
            <a:r>
              <a:rPr lang="en-US" dirty="0">
                <a:solidFill>
                  <a:srgbClr val="DC081C"/>
                </a:solidFill>
              </a:rPr>
              <a:t>, </a:t>
            </a:r>
            <a:r>
              <a:rPr lang="en-US" dirty="0" err="1">
                <a:solidFill>
                  <a:srgbClr val="DC081C"/>
                </a:solidFill>
              </a:rPr>
              <a:t>vidimo</a:t>
            </a:r>
            <a:r>
              <a:rPr lang="en-US" dirty="0">
                <a:solidFill>
                  <a:srgbClr val="DC081C"/>
                </a:solidFill>
              </a:rPr>
              <a:t> O”</a:t>
            </a:r>
          </a:p>
          <a:p>
            <a:pPr eaLnBrk="1" hangingPunct="1">
              <a:buFont typeface="Wingdings 2" panose="05020102010507070707" pitchFamily="18" charset="2"/>
              <a:buNone/>
              <a:defRPr/>
            </a:pPr>
            <a:r>
              <a:rPr lang="en-US" dirty="0"/>
              <a:t> </a:t>
            </a:r>
          </a:p>
          <a:p>
            <a:pPr eaLnBrk="1" hangingPunct="1">
              <a:defRPr/>
            </a:pPr>
            <a:r>
              <a:rPr lang="en-US" dirty="0" err="1">
                <a:solidFill>
                  <a:srgbClr val="0033CC"/>
                </a:solidFill>
              </a:rPr>
              <a:t>Zatim</a:t>
            </a:r>
            <a:r>
              <a:rPr lang="en-US" dirty="0">
                <a:solidFill>
                  <a:srgbClr val="0033CC"/>
                </a:solidFill>
              </a:rPr>
              <a:t> </a:t>
            </a:r>
            <a:r>
              <a:rPr lang="en-US" dirty="0" err="1">
                <a:solidFill>
                  <a:srgbClr val="0033CC"/>
                </a:solidFill>
              </a:rPr>
              <a:t>smo</a:t>
            </a:r>
            <a:r>
              <a:rPr lang="en-US" dirty="0">
                <a:solidFill>
                  <a:srgbClr val="0033CC"/>
                </a:solidFill>
              </a:rPr>
              <a:t> </a:t>
            </a:r>
            <a:r>
              <a:rPr lang="en-US" dirty="0" err="1">
                <a:solidFill>
                  <a:srgbClr val="0033CC"/>
                </a:solidFill>
              </a:rPr>
              <a:t>otkucali</a:t>
            </a:r>
            <a:r>
              <a:rPr lang="en-US" dirty="0">
                <a:solidFill>
                  <a:srgbClr val="0033CC"/>
                </a:solidFill>
              </a:rPr>
              <a:t> G </a:t>
            </a:r>
            <a:r>
              <a:rPr lang="en-US" dirty="0" err="1">
                <a:solidFill>
                  <a:srgbClr val="0033CC"/>
                </a:solidFill>
              </a:rPr>
              <a:t>i</a:t>
            </a:r>
            <a:r>
              <a:rPr lang="en-US" dirty="0">
                <a:solidFill>
                  <a:srgbClr val="0033CC"/>
                </a:solidFill>
              </a:rPr>
              <a:t> </a:t>
            </a:r>
            <a:r>
              <a:rPr lang="en-US" dirty="0" err="1">
                <a:solidFill>
                  <a:srgbClr val="0033CC"/>
                </a:solidFill>
              </a:rPr>
              <a:t>veza</a:t>
            </a:r>
            <a:r>
              <a:rPr lang="en-US" dirty="0">
                <a:solidFill>
                  <a:srgbClr val="0033CC"/>
                </a:solidFill>
              </a:rPr>
              <a:t> je </a:t>
            </a:r>
            <a:r>
              <a:rPr lang="en-US" dirty="0" err="1">
                <a:solidFill>
                  <a:srgbClr val="0033CC"/>
                </a:solidFill>
              </a:rPr>
              <a:t>pukla</a:t>
            </a:r>
            <a:endParaRPr lang="en-US" dirty="0"/>
          </a:p>
        </p:txBody>
      </p:sp>
    </p:spTree>
  </p:cSld>
  <p:clrMapOvr>
    <a:masterClrMapping/>
  </p:clrMapOvr>
  <p:transition>
    <p:pull dir="d"/>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D55B6C-4106-ACBB-4B6D-80A0A1CCE504}"/>
              </a:ext>
            </a:extLst>
          </p:cNvPr>
          <p:cNvSpPr>
            <a:spLocks noGrp="1"/>
          </p:cNvSpPr>
          <p:nvPr>
            <p:ph type="title"/>
          </p:nvPr>
        </p:nvSpPr>
        <p:spPr/>
        <p:txBody>
          <a:bodyPr/>
          <a:lstStyle/>
          <a:p>
            <a:pPr eaLnBrk="1" hangingPunct="1">
              <a:defRPr/>
            </a:pPr>
            <a:r>
              <a:rPr lang="en-US"/>
              <a:t>M</a:t>
            </a:r>
            <a:r>
              <a:rPr lang="sr-Latn-RS"/>
              <a:t>reža je brzo rasla...</a:t>
            </a:r>
            <a:endParaRPr lang="en-US" dirty="0"/>
          </a:p>
        </p:txBody>
      </p:sp>
      <p:sp>
        <p:nvSpPr>
          <p:cNvPr id="3" name="Content Placeholder 2">
            <a:extLst>
              <a:ext uri="{FF2B5EF4-FFF2-40B4-BE49-F238E27FC236}">
                <a16:creationId xmlns:a16="http://schemas.microsoft.com/office/drawing/2014/main" id="{044A41E7-9A52-DA6A-18F1-FAABDD6E06DB}"/>
              </a:ext>
            </a:extLst>
          </p:cNvPr>
          <p:cNvSpPr>
            <a:spLocks noGrp="1"/>
          </p:cNvSpPr>
          <p:nvPr>
            <p:ph idx="1"/>
          </p:nvPr>
        </p:nvSpPr>
        <p:spPr/>
        <p:txBody>
          <a:bodyPr/>
          <a:lstStyle/>
          <a:p>
            <a:pPr eaLnBrk="1" hangingPunct="1">
              <a:defRPr/>
            </a:pPr>
            <a:r>
              <a:rPr lang="en-US" dirty="0" err="1"/>
              <a:t>Mre</a:t>
            </a:r>
            <a:r>
              <a:rPr lang="sr-Latn-CS" dirty="0"/>
              <a:t>ž</a:t>
            </a:r>
            <a:r>
              <a:rPr lang="en-US" dirty="0"/>
              <a:t>a je </a:t>
            </a:r>
            <a:r>
              <a:rPr lang="en-US" dirty="0" err="1"/>
              <a:t>uskoro</a:t>
            </a:r>
            <a:r>
              <a:rPr lang="en-US" dirty="0"/>
              <a:t> pro</a:t>
            </a:r>
            <a:r>
              <a:rPr lang="sr-Latn-CS" dirty="0"/>
              <a:t>š</a:t>
            </a:r>
            <a:r>
              <a:rPr lang="en-US" dirty="0" err="1"/>
              <a:t>irena</a:t>
            </a:r>
            <a:r>
              <a:rPr lang="en-US" dirty="0"/>
              <a:t> </a:t>
            </a:r>
            <a:r>
              <a:rPr lang="en-US" dirty="0" err="1"/>
              <a:t>na</a:t>
            </a:r>
            <a:r>
              <a:rPr lang="en-US" dirty="0"/>
              <a:t> 15 </a:t>
            </a:r>
            <a:r>
              <a:rPr lang="sr-Latn-CS" dirty="0"/>
              <a:t>č</a:t>
            </a:r>
            <a:r>
              <a:rPr lang="en-US" dirty="0" err="1"/>
              <a:t>vorova</a:t>
            </a:r>
            <a:endParaRPr lang="en-US" dirty="0"/>
          </a:p>
          <a:p>
            <a:pPr eaLnBrk="1" hangingPunct="1">
              <a:defRPr/>
            </a:pPr>
            <a:r>
              <a:rPr lang="en-US" dirty="0"/>
              <a:t>1973 </a:t>
            </a:r>
            <a:r>
              <a:rPr lang="en-US" dirty="0" err="1"/>
              <a:t>uspostavljena</a:t>
            </a:r>
            <a:r>
              <a:rPr lang="en-US" dirty="0"/>
              <a:t> je </a:t>
            </a:r>
            <a:r>
              <a:rPr lang="en-US" dirty="0" err="1"/>
              <a:t>prva</a:t>
            </a:r>
            <a:r>
              <a:rPr lang="en-US" dirty="0"/>
              <a:t> trans-</a:t>
            </a:r>
            <a:r>
              <a:rPr lang="en-US" dirty="0" err="1"/>
              <a:t>Atlansk</a:t>
            </a:r>
            <a:r>
              <a:rPr lang="sr-Latn-CS" dirty="0"/>
              <a:t>a</a:t>
            </a:r>
            <a:r>
              <a:rPr lang="en-US" dirty="0"/>
              <a:t> </a:t>
            </a:r>
            <a:r>
              <a:rPr lang="en-US" dirty="0" err="1"/>
              <a:t>veza</a:t>
            </a:r>
            <a:r>
              <a:rPr lang="en-US" dirty="0"/>
              <a:t> </a:t>
            </a:r>
            <a:r>
              <a:rPr lang="en-US" dirty="0" err="1"/>
              <a:t>sa</a:t>
            </a:r>
            <a:r>
              <a:rPr lang="en-US" dirty="0"/>
              <a:t> UK    </a:t>
            </a:r>
            <a:r>
              <a:rPr lang="en-US" dirty="0" err="1"/>
              <a:t>i</a:t>
            </a:r>
            <a:r>
              <a:rPr lang="en-US" dirty="0"/>
              <a:t> </a:t>
            </a:r>
            <a:r>
              <a:rPr lang="en-US" dirty="0" err="1"/>
              <a:t>Norve</a:t>
            </a:r>
            <a:r>
              <a:rPr lang="sr-Latn-CS" dirty="0"/>
              <a:t>š</a:t>
            </a:r>
            <a:r>
              <a:rPr lang="en-US" dirty="0" err="1"/>
              <a:t>kom</a:t>
            </a:r>
            <a:endParaRPr lang="en-US" dirty="0"/>
          </a:p>
          <a:p>
            <a:pPr eaLnBrk="1" hangingPunct="1">
              <a:defRPr/>
            </a:pPr>
            <a:r>
              <a:rPr lang="en-US" dirty="0"/>
              <a:t>1981 </a:t>
            </a:r>
            <a:r>
              <a:rPr lang="en-US" dirty="0" err="1"/>
              <a:t>uspostavljena</a:t>
            </a:r>
            <a:r>
              <a:rPr lang="en-US" dirty="0"/>
              <a:t> je BIBNET </a:t>
            </a:r>
            <a:r>
              <a:rPr lang="en-US" dirty="0" err="1"/>
              <a:t>mre</a:t>
            </a:r>
            <a:r>
              <a:rPr lang="sr-Latn-CS" dirty="0"/>
              <a:t>ž</a:t>
            </a:r>
            <a:r>
              <a:rPr lang="en-US" dirty="0"/>
              <a:t>a </a:t>
            </a:r>
            <a:r>
              <a:rPr lang="en-US" dirty="0" err="1"/>
              <a:t>na</a:t>
            </a:r>
            <a:r>
              <a:rPr lang="en-US" dirty="0"/>
              <a:t> City University  of NY </a:t>
            </a:r>
            <a:r>
              <a:rPr lang="en-US" dirty="0" err="1"/>
              <a:t>sa</a:t>
            </a:r>
            <a:r>
              <a:rPr lang="en-US" dirty="0"/>
              <a:t> </a:t>
            </a:r>
            <a:r>
              <a:rPr lang="en-US" dirty="0" err="1"/>
              <a:t>vezom</a:t>
            </a:r>
            <a:r>
              <a:rPr lang="en-US" dirty="0"/>
              <a:t> </a:t>
            </a:r>
            <a:r>
              <a:rPr lang="en-US" dirty="0" err="1"/>
              <a:t>prema</a:t>
            </a:r>
            <a:r>
              <a:rPr lang="en-US" dirty="0"/>
              <a:t> Yale. </a:t>
            </a:r>
            <a:r>
              <a:rPr lang="en-US" dirty="0" err="1"/>
              <a:t>Omogu</a:t>
            </a:r>
            <a:r>
              <a:rPr lang="sr-Latn-CS" dirty="0"/>
              <a:t>ć</a:t>
            </a:r>
            <a:r>
              <a:rPr lang="en-US" dirty="0" err="1"/>
              <a:t>avala</a:t>
            </a:r>
            <a:r>
              <a:rPr lang="en-US" dirty="0"/>
              <a:t> je  </a:t>
            </a:r>
            <a:r>
              <a:rPr lang="en-US" dirty="0" err="1"/>
              <a:t>razmenu</a:t>
            </a:r>
            <a:r>
              <a:rPr lang="en-US" dirty="0"/>
              <a:t> e-</a:t>
            </a:r>
            <a:r>
              <a:rPr lang="en-US" dirty="0" err="1"/>
              <a:t>mailova</a:t>
            </a:r>
            <a:endParaRPr lang="en-US" dirty="0"/>
          </a:p>
          <a:p>
            <a:pPr eaLnBrk="1" hangingPunct="1">
              <a:defRPr/>
            </a:pPr>
            <a:r>
              <a:rPr lang="en-US" dirty="0"/>
              <a:t> 1984 </a:t>
            </a:r>
            <a:r>
              <a:rPr lang="en-US" dirty="0" err="1"/>
              <a:t>ustanovljena</a:t>
            </a:r>
            <a:r>
              <a:rPr lang="en-US" dirty="0"/>
              <a:t> je JANET (UK’s Joint Academic    Network) u UK  </a:t>
            </a:r>
            <a:r>
              <a:rPr lang="en-US" dirty="0" err="1"/>
              <a:t>koja</a:t>
            </a:r>
            <a:r>
              <a:rPr lang="en-US" dirty="0"/>
              <a:t> je </a:t>
            </a:r>
            <a:r>
              <a:rPr lang="en-US" dirty="0" err="1"/>
              <a:t>povezivala</a:t>
            </a:r>
            <a:r>
              <a:rPr lang="en-US" dirty="0"/>
              <a:t> </a:t>
            </a:r>
            <a:r>
              <a:rPr lang="en-US" dirty="0" err="1"/>
              <a:t>univerzitete</a:t>
            </a:r>
            <a:r>
              <a:rPr lang="en-US" dirty="0"/>
              <a:t> u    </a:t>
            </a:r>
            <a:r>
              <a:rPr lang="en-US" dirty="0" err="1"/>
              <a:t>zemlji</a:t>
            </a:r>
            <a:r>
              <a:rPr lang="en-US" dirty="0"/>
              <a:t> </a:t>
            </a:r>
            <a:r>
              <a:rPr lang="en-US" dirty="0" err="1"/>
              <a:t>i</a:t>
            </a:r>
            <a:r>
              <a:rPr lang="en-US" dirty="0"/>
              <a:t> </a:t>
            </a:r>
            <a:r>
              <a:rPr lang="en-US" dirty="0" err="1"/>
              <a:t>omogu</a:t>
            </a:r>
            <a:r>
              <a:rPr lang="sr-Latn-CS" dirty="0"/>
              <a:t>ć</a:t>
            </a:r>
            <a:r>
              <a:rPr lang="en-US" dirty="0" err="1"/>
              <a:t>avala</a:t>
            </a:r>
            <a:r>
              <a:rPr lang="en-US" dirty="0"/>
              <a:t> </a:t>
            </a:r>
            <a:r>
              <a:rPr lang="en-US" dirty="0" err="1"/>
              <a:t>pristup</a:t>
            </a:r>
            <a:r>
              <a:rPr lang="en-US" dirty="0"/>
              <a:t> </a:t>
            </a:r>
            <a:r>
              <a:rPr lang="en-US" dirty="0" err="1"/>
              <a:t>globalnom</a:t>
            </a:r>
            <a:r>
              <a:rPr lang="en-US" dirty="0"/>
              <a:t> </a:t>
            </a:r>
            <a:r>
              <a:rPr lang="en-US" dirty="0" err="1"/>
              <a:t>Internetu</a:t>
            </a:r>
            <a:endParaRPr lang="en-US" dirty="0"/>
          </a:p>
          <a:p>
            <a:pPr eaLnBrk="1" hangingPunct="1">
              <a:defRPr/>
            </a:pPr>
            <a:endParaRPr lang="en-US" dirty="0"/>
          </a:p>
        </p:txBody>
      </p:sp>
    </p:spTree>
  </p:cSld>
  <p:clrMapOvr>
    <a:masterClrMapping/>
  </p:clrMapOvr>
  <p:transition>
    <p:pull dir="d"/>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F11B1F-9054-46E8-3408-F11BF1285577}"/>
              </a:ext>
            </a:extLst>
          </p:cNvPr>
          <p:cNvSpPr>
            <a:spLocks noGrp="1"/>
          </p:cNvSpPr>
          <p:nvPr>
            <p:ph type="title"/>
          </p:nvPr>
        </p:nvSpPr>
        <p:spPr/>
        <p:txBody>
          <a:bodyPr/>
          <a:lstStyle/>
          <a:p>
            <a:pPr eaLnBrk="1" hangingPunct="1">
              <a:defRPr/>
            </a:pPr>
            <a:r>
              <a:rPr lang="en-US" dirty="0"/>
              <a:t>I</a:t>
            </a:r>
            <a:r>
              <a:rPr lang="sr-Latn-RS" dirty="0"/>
              <a:t> rasla...</a:t>
            </a:r>
            <a:endParaRPr lang="en-US" dirty="0"/>
          </a:p>
        </p:txBody>
      </p:sp>
      <p:sp>
        <p:nvSpPr>
          <p:cNvPr id="3" name="Content Placeholder 2">
            <a:extLst>
              <a:ext uri="{FF2B5EF4-FFF2-40B4-BE49-F238E27FC236}">
                <a16:creationId xmlns:a16="http://schemas.microsoft.com/office/drawing/2014/main" id="{40F396CA-0216-DB51-FAAA-0FC5B6927425}"/>
              </a:ext>
            </a:extLst>
          </p:cNvPr>
          <p:cNvSpPr>
            <a:spLocks noGrp="1"/>
          </p:cNvSpPr>
          <p:nvPr>
            <p:ph idx="1"/>
          </p:nvPr>
        </p:nvSpPr>
        <p:spPr/>
        <p:txBody>
          <a:bodyPr/>
          <a:lstStyle/>
          <a:p>
            <a:pPr eaLnBrk="1" hangingPunct="1">
              <a:defRPr/>
            </a:pPr>
            <a:r>
              <a:rPr lang="en-US" dirty="0"/>
              <a:t>1980: 	</a:t>
            </a:r>
            <a:endParaRPr lang="sr-Latn-RS" dirty="0"/>
          </a:p>
          <a:p>
            <a:pPr lvl="1" eaLnBrk="1" hangingPunct="1">
              <a:defRPr/>
            </a:pPr>
            <a:r>
              <a:rPr lang="en-US" dirty="0" err="1"/>
              <a:t>Mreže</a:t>
            </a:r>
            <a:r>
              <a:rPr lang="en-US" dirty="0"/>
              <a:t> se </a:t>
            </a:r>
            <a:r>
              <a:rPr lang="en-US" dirty="0" err="1"/>
              <a:t>uglavnom</a:t>
            </a:r>
            <a:r>
              <a:rPr lang="en-US" dirty="0"/>
              <a:t> </a:t>
            </a:r>
            <a:r>
              <a:rPr lang="en-US" dirty="0" err="1"/>
              <a:t>koriste</a:t>
            </a:r>
            <a:r>
              <a:rPr lang="en-US" dirty="0"/>
              <a:t> u </a:t>
            </a:r>
            <a:r>
              <a:rPr lang="en-US" dirty="0" err="1"/>
              <a:t>akademskim</a:t>
            </a:r>
            <a:r>
              <a:rPr lang="en-US" dirty="0"/>
              <a:t> </a:t>
            </a:r>
            <a:r>
              <a:rPr lang="en-US" dirty="0" err="1"/>
              <a:t>institucijama</a:t>
            </a:r>
            <a:r>
              <a:rPr lang="en-US" dirty="0"/>
              <a:t>. </a:t>
            </a:r>
          </a:p>
          <a:p>
            <a:pPr eaLnBrk="1" hangingPunct="1">
              <a:defRPr/>
            </a:pPr>
            <a:r>
              <a:rPr lang="en-US" dirty="0"/>
              <a:t>1988: 	</a:t>
            </a:r>
            <a:endParaRPr lang="sr-Latn-RS" dirty="0"/>
          </a:p>
          <a:p>
            <a:pPr lvl="1" eaLnBrk="1" hangingPunct="1">
              <a:defRPr/>
            </a:pPr>
            <a:r>
              <a:rPr lang="en-US" dirty="0" err="1"/>
              <a:t>Mreže</a:t>
            </a:r>
            <a:r>
              <a:rPr lang="en-US" dirty="0"/>
              <a:t> </a:t>
            </a:r>
            <a:r>
              <a:rPr lang="en-US" dirty="0" err="1"/>
              <a:t>korisre</a:t>
            </a:r>
            <a:r>
              <a:rPr lang="en-US" dirty="0"/>
              <a:t> </a:t>
            </a:r>
            <a:r>
              <a:rPr lang="en-US" dirty="0" err="1"/>
              <a:t>univerziteti</a:t>
            </a:r>
            <a:r>
              <a:rPr lang="en-US" dirty="0"/>
              <a:t> </a:t>
            </a:r>
            <a:r>
              <a:rPr lang="en-US" dirty="0" err="1"/>
              <a:t>i</a:t>
            </a:r>
            <a:r>
              <a:rPr lang="en-US" dirty="0"/>
              <a:t> </a:t>
            </a:r>
            <a:r>
              <a:rPr lang="en-US" dirty="0" err="1"/>
              <a:t>velike</a:t>
            </a:r>
            <a:r>
              <a:rPr lang="en-US" dirty="0"/>
              <a:t> </a:t>
            </a:r>
            <a:r>
              <a:rPr lang="en-US" dirty="0" err="1"/>
              <a:t>kompanije</a:t>
            </a:r>
            <a:r>
              <a:rPr lang="en-US" dirty="0"/>
              <a:t>. </a:t>
            </a:r>
          </a:p>
          <a:p>
            <a:pPr eaLnBrk="1" hangingPunct="1">
              <a:defRPr/>
            </a:pPr>
            <a:r>
              <a:rPr lang="en-US" dirty="0"/>
              <a:t>1996: 	</a:t>
            </a:r>
            <a:endParaRPr lang="sr-Latn-RS" dirty="0"/>
          </a:p>
          <a:p>
            <a:pPr lvl="1" eaLnBrk="1" hangingPunct="1">
              <a:defRPr/>
            </a:pPr>
            <a:r>
              <a:rPr lang="en-US" dirty="0" err="1"/>
              <a:t>Mreže</a:t>
            </a:r>
            <a:r>
              <a:rPr lang="en-US" dirty="0"/>
              <a:t> </a:t>
            </a:r>
            <a:r>
              <a:rPr lang="en-US" dirty="0" err="1"/>
              <a:t>koriste</a:t>
            </a:r>
            <a:r>
              <a:rPr lang="en-US" dirty="0"/>
              <a:t> </a:t>
            </a:r>
            <a:r>
              <a:rPr lang="en-US" dirty="0" err="1"/>
              <a:t>milioni</a:t>
            </a:r>
            <a:r>
              <a:rPr lang="en-US" dirty="0"/>
              <a:t> </a:t>
            </a:r>
            <a:r>
              <a:rPr lang="en-US" dirty="0" err="1"/>
              <a:t>ljudi</a:t>
            </a:r>
            <a:r>
              <a:rPr lang="en-US" dirty="0"/>
              <a:t>. </a:t>
            </a:r>
          </a:p>
          <a:p>
            <a:pPr eaLnBrk="1" hangingPunct="1">
              <a:defRPr/>
            </a:pPr>
            <a:r>
              <a:rPr lang="en-US" dirty="0"/>
              <a:t>2002: 	</a:t>
            </a:r>
            <a:endParaRPr lang="sr-Latn-RS" dirty="0"/>
          </a:p>
          <a:p>
            <a:pPr lvl="1" eaLnBrk="1" hangingPunct="1">
              <a:defRPr/>
            </a:pPr>
            <a:r>
              <a:rPr lang="en-US" dirty="0" err="1"/>
              <a:t>Visokopropusne</a:t>
            </a:r>
            <a:r>
              <a:rPr lang="en-US" dirty="0"/>
              <a:t> </a:t>
            </a:r>
            <a:r>
              <a:rPr lang="en-US" dirty="0" err="1"/>
              <a:t>mreže</a:t>
            </a:r>
            <a:r>
              <a:rPr lang="en-US" dirty="0"/>
              <a:t> </a:t>
            </a:r>
            <a:r>
              <a:rPr lang="en-US" dirty="0" err="1"/>
              <a:t>sa</a:t>
            </a:r>
            <a:r>
              <a:rPr lang="en-US" dirty="0"/>
              <a:t> </a:t>
            </a:r>
            <a:r>
              <a:rPr lang="en-US" dirty="0" err="1"/>
              <a:t>brzim</a:t>
            </a:r>
            <a:r>
              <a:rPr lang="en-US" dirty="0"/>
              <a:t> </a:t>
            </a:r>
            <a:r>
              <a:rPr lang="en-US" dirty="0" err="1"/>
              <a:t>prenosom</a:t>
            </a:r>
            <a:r>
              <a:rPr lang="en-US" dirty="0"/>
              <a:t> </a:t>
            </a:r>
            <a:r>
              <a:rPr lang="en-US" dirty="0" err="1"/>
              <a:t>podtaka</a:t>
            </a:r>
            <a:r>
              <a:rPr lang="en-US" dirty="0"/>
              <a:t> (</a:t>
            </a:r>
            <a:r>
              <a:rPr lang="en-US" dirty="0" err="1"/>
              <a:t>optička</a:t>
            </a:r>
            <a:r>
              <a:rPr lang="en-US" dirty="0"/>
              <a:t> </a:t>
            </a:r>
            <a:r>
              <a:rPr lang="en-US" dirty="0" err="1"/>
              <a:t>vlakna</a:t>
            </a:r>
            <a:r>
              <a:rPr lang="en-US" dirty="0"/>
              <a:t>) </a:t>
            </a:r>
            <a:r>
              <a:rPr lang="en-US" dirty="0" err="1"/>
              <a:t>su</a:t>
            </a:r>
            <a:r>
              <a:rPr lang="en-US" dirty="0"/>
              <a:t> </a:t>
            </a:r>
            <a:r>
              <a:rPr lang="en-US" dirty="0" err="1"/>
              <a:t>široko</a:t>
            </a:r>
            <a:r>
              <a:rPr lang="en-US" dirty="0"/>
              <a:t> </a:t>
            </a:r>
            <a:r>
              <a:rPr lang="en-US" dirty="0" err="1"/>
              <a:t>rasprostranjene</a:t>
            </a:r>
            <a:r>
              <a:rPr lang="en-US" dirty="0"/>
              <a:t>. </a:t>
            </a:r>
          </a:p>
          <a:p>
            <a:pPr eaLnBrk="1" hangingPunct="1">
              <a:defRPr/>
            </a:pPr>
            <a:r>
              <a:rPr lang="en-US" dirty="0"/>
              <a:t>Danas Internet </a:t>
            </a:r>
            <a:r>
              <a:rPr lang="en-US" dirty="0" err="1"/>
              <a:t>obuhvata</a:t>
            </a:r>
            <a:r>
              <a:rPr lang="en-US" dirty="0"/>
              <a:t> </a:t>
            </a:r>
            <a:r>
              <a:rPr lang="en-US" dirty="0" err="1"/>
              <a:t>oko</a:t>
            </a:r>
            <a:r>
              <a:rPr lang="en-US" dirty="0"/>
              <a:t> </a:t>
            </a:r>
            <a:r>
              <a:rPr lang="en-US" dirty="0" err="1"/>
              <a:t>nekoliko</a:t>
            </a:r>
            <a:r>
              <a:rPr lang="en-US" dirty="0"/>
              <a:t> </a:t>
            </a:r>
            <a:r>
              <a:rPr lang="en-US" dirty="0" err="1"/>
              <a:t>stotina</a:t>
            </a:r>
            <a:r>
              <a:rPr lang="en-US" dirty="0"/>
              <a:t> </a:t>
            </a:r>
            <a:r>
              <a:rPr lang="en-US" dirty="0" err="1"/>
              <a:t>miliona</a:t>
            </a:r>
            <a:r>
              <a:rPr lang="en-US" dirty="0"/>
              <a:t> </a:t>
            </a:r>
            <a:r>
              <a:rPr lang="en-US" dirty="0" err="1"/>
              <a:t>računara</a:t>
            </a:r>
            <a:endParaRPr lang="en-US" dirty="0"/>
          </a:p>
          <a:p>
            <a:pPr eaLnBrk="1" hangingPunct="1">
              <a:defRPr/>
            </a:pPr>
            <a:endParaRPr lang="en-US" dirty="0"/>
          </a:p>
        </p:txBody>
      </p:sp>
    </p:spTree>
  </p:cSld>
  <p:clrMapOvr>
    <a:masterClrMapping/>
  </p:clrMapOvr>
  <p:transition>
    <p:pull dir="d"/>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1D1AD-E196-B5DE-D424-6975E83E27A8}"/>
              </a:ext>
            </a:extLst>
          </p:cNvPr>
          <p:cNvSpPr>
            <a:spLocks noGrp="1"/>
          </p:cNvSpPr>
          <p:nvPr>
            <p:ph type="title"/>
          </p:nvPr>
        </p:nvSpPr>
        <p:spPr/>
        <p:txBody>
          <a:bodyPr/>
          <a:lstStyle/>
          <a:p>
            <a:pPr eaLnBrk="1" hangingPunct="1">
              <a:defRPr/>
            </a:pPr>
            <a:endParaRPr lang="en-US" dirty="0"/>
          </a:p>
        </p:txBody>
      </p:sp>
      <p:sp>
        <p:nvSpPr>
          <p:cNvPr id="3" name="Content Placeholder 2">
            <a:extLst>
              <a:ext uri="{FF2B5EF4-FFF2-40B4-BE49-F238E27FC236}">
                <a16:creationId xmlns:a16="http://schemas.microsoft.com/office/drawing/2014/main" id="{045E70C4-09E0-A24B-805B-9B4CE4C7F8B4}"/>
              </a:ext>
            </a:extLst>
          </p:cNvPr>
          <p:cNvSpPr>
            <a:spLocks noGrp="1"/>
          </p:cNvSpPr>
          <p:nvPr>
            <p:ph idx="1"/>
          </p:nvPr>
        </p:nvSpPr>
        <p:spPr/>
        <p:txBody>
          <a:bodyPr>
            <a:normAutofit/>
          </a:bodyPr>
          <a:lstStyle/>
          <a:p>
            <a:pPr eaLnBrk="1" hangingPunct="1">
              <a:defRPr/>
            </a:pPr>
            <a:r>
              <a:rPr lang="en-US" dirty="0"/>
              <a:t>1992 </a:t>
            </a:r>
            <a:r>
              <a:rPr lang="en-US" dirty="0" err="1"/>
              <a:t>pojavio</a:t>
            </a:r>
            <a:r>
              <a:rPr lang="en-US" dirty="0"/>
              <a:t> se Web </a:t>
            </a:r>
            <a:r>
              <a:rPr lang="en-US" dirty="0" err="1"/>
              <a:t>ili</a:t>
            </a:r>
            <a:r>
              <a:rPr lang="en-US" dirty="0"/>
              <a:t> World Wide Web</a:t>
            </a:r>
          </a:p>
          <a:p>
            <a:pPr lvl="1" eaLnBrk="1" hangingPunct="1">
              <a:defRPr/>
            </a:pPr>
            <a:r>
              <a:rPr lang="en-US" dirty="0"/>
              <a:t> </a:t>
            </a:r>
            <a:r>
              <a:rPr lang="en-US" dirty="0" err="1"/>
              <a:t>Početak</a:t>
            </a:r>
            <a:r>
              <a:rPr lang="en-US" dirty="0"/>
              <a:t> </a:t>
            </a:r>
            <a:r>
              <a:rPr lang="en-US" dirty="0" err="1"/>
              <a:t>razvoja</a:t>
            </a:r>
            <a:r>
              <a:rPr lang="en-US" dirty="0"/>
              <a:t> </a:t>
            </a:r>
            <a:r>
              <a:rPr lang="en-US" dirty="0" err="1"/>
              <a:t>Weba</a:t>
            </a:r>
            <a:r>
              <a:rPr lang="en-US" dirty="0"/>
              <a:t> </a:t>
            </a:r>
            <a:r>
              <a:rPr lang="en-US" dirty="0" err="1"/>
              <a:t>vezan</a:t>
            </a:r>
            <a:r>
              <a:rPr lang="en-US" dirty="0"/>
              <a:t> je </a:t>
            </a:r>
            <a:r>
              <a:rPr lang="en-US" dirty="0" err="1"/>
              <a:t>za</a:t>
            </a:r>
            <a:r>
              <a:rPr lang="en-US" dirty="0"/>
              <a:t> CERN –   </a:t>
            </a:r>
            <a:r>
              <a:rPr lang="en-US" dirty="0" err="1"/>
              <a:t>Evropski</a:t>
            </a:r>
            <a:r>
              <a:rPr lang="en-US" dirty="0"/>
              <a:t> </a:t>
            </a:r>
            <a:r>
              <a:rPr lang="en-US" dirty="0" err="1"/>
              <a:t>Centar</a:t>
            </a:r>
            <a:r>
              <a:rPr lang="en-US" dirty="0"/>
              <a:t> </a:t>
            </a:r>
            <a:r>
              <a:rPr lang="en-US" dirty="0" err="1"/>
              <a:t>Za</a:t>
            </a:r>
            <a:r>
              <a:rPr lang="en-US" dirty="0"/>
              <a:t> </a:t>
            </a:r>
            <a:r>
              <a:rPr lang="en-US" dirty="0" err="1"/>
              <a:t>Nuklearna</a:t>
            </a:r>
            <a:r>
              <a:rPr lang="en-US" dirty="0"/>
              <a:t> </a:t>
            </a:r>
            <a:r>
              <a:rPr lang="en-US" dirty="0" err="1"/>
              <a:t>Istraživanja</a:t>
            </a:r>
            <a:r>
              <a:rPr lang="en-US" dirty="0"/>
              <a:t>   (</a:t>
            </a:r>
            <a:r>
              <a:rPr lang="en-US" dirty="0" err="1"/>
              <a:t>Ženeva</a:t>
            </a:r>
            <a:r>
              <a:rPr lang="en-US" dirty="0"/>
              <a:t>), 1989.</a:t>
            </a:r>
          </a:p>
          <a:p>
            <a:pPr eaLnBrk="1" hangingPunct="1">
              <a:defRPr/>
            </a:pPr>
            <a:r>
              <a:rPr lang="en-US" dirty="0"/>
              <a:t> </a:t>
            </a:r>
            <a:r>
              <a:rPr lang="en-US" dirty="0" err="1"/>
              <a:t>Ideja</a:t>
            </a:r>
            <a:r>
              <a:rPr lang="en-US" dirty="0"/>
              <a:t> </a:t>
            </a:r>
            <a:r>
              <a:rPr lang="en-US" dirty="0" err="1"/>
              <a:t>potiče</a:t>
            </a:r>
            <a:r>
              <a:rPr lang="en-US" dirty="0"/>
              <a:t> </a:t>
            </a:r>
            <a:r>
              <a:rPr lang="en-US" dirty="0" err="1"/>
              <a:t>od</a:t>
            </a:r>
            <a:r>
              <a:rPr lang="en-US" dirty="0"/>
              <a:t> </a:t>
            </a:r>
            <a:r>
              <a:rPr lang="en-US" dirty="0" err="1"/>
              <a:t>fizičara</a:t>
            </a:r>
            <a:r>
              <a:rPr lang="en-US" dirty="0"/>
              <a:t> Tim </a:t>
            </a:r>
            <a:r>
              <a:rPr lang="en-US" dirty="0" err="1"/>
              <a:t>Bernes</a:t>
            </a:r>
            <a:r>
              <a:rPr lang="en-US" dirty="0"/>
              <a:t>-Lee</a:t>
            </a:r>
          </a:p>
          <a:p>
            <a:pPr eaLnBrk="1" hangingPunct="1">
              <a:defRPr/>
            </a:pPr>
            <a:r>
              <a:rPr lang="en-US" dirty="0" err="1"/>
              <a:t>Decembra</a:t>
            </a:r>
            <a:r>
              <a:rPr lang="en-US" dirty="0"/>
              <a:t> 1991 </a:t>
            </a:r>
            <a:r>
              <a:rPr lang="en-US" dirty="0" err="1"/>
              <a:t>na</a:t>
            </a:r>
            <a:r>
              <a:rPr lang="en-US" dirty="0"/>
              <a:t> </a:t>
            </a:r>
            <a:r>
              <a:rPr lang="en-US" dirty="0" err="1"/>
              <a:t>konferenciji</a:t>
            </a:r>
            <a:r>
              <a:rPr lang="en-US" dirty="0"/>
              <a:t> o </a:t>
            </a:r>
            <a:r>
              <a:rPr lang="en-US" dirty="0" err="1"/>
              <a:t>hipertekstu</a:t>
            </a:r>
            <a:r>
              <a:rPr lang="en-US" dirty="0"/>
              <a:t> u San Antonio,  Texas, USA </a:t>
            </a:r>
            <a:r>
              <a:rPr lang="en-US" dirty="0" err="1"/>
              <a:t>obavljena</a:t>
            </a:r>
            <a:r>
              <a:rPr lang="en-US" dirty="0"/>
              <a:t> je </a:t>
            </a:r>
            <a:r>
              <a:rPr lang="en-US" dirty="0" err="1"/>
              <a:t>prva</a:t>
            </a:r>
            <a:r>
              <a:rPr lang="en-US" dirty="0"/>
              <a:t> </a:t>
            </a:r>
            <a:r>
              <a:rPr lang="en-US" dirty="0" err="1"/>
              <a:t>javna</a:t>
            </a:r>
            <a:r>
              <a:rPr lang="en-US" dirty="0"/>
              <a:t> </a:t>
            </a:r>
            <a:r>
              <a:rPr lang="sr-Latn-RS" dirty="0"/>
              <a:t>d</a:t>
            </a:r>
            <a:r>
              <a:rPr lang="en-US" dirty="0" err="1"/>
              <a:t>emonstracija</a:t>
            </a:r>
            <a:endParaRPr lang="sr-Latn-RS" dirty="0"/>
          </a:p>
          <a:p>
            <a:pPr eaLnBrk="1" hangingPunct="1">
              <a:defRPr/>
            </a:pPr>
            <a:r>
              <a:rPr lang="en-US" dirty="0"/>
              <a:t>1993 </a:t>
            </a:r>
            <a:r>
              <a:rPr lang="en-US" dirty="0" err="1"/>
              <a:t>pojavio</a:t>
            </a:r>
            <a:r>
              <a:rPr lang="en-US" dirty="0"/>
              <a:t> se </a:t>
            </a:r>
            <a:r>
              <a:rPr lang="en-US" dirty="0" err="1"/>
              <a:t>prvi</a:t>
            </a:r>
            <a:r>
              <a:rPr lang="en-US" dirty="0"/>
              <a:t> </a:t>
            </a:r>
            <a:r>
              <a:rPr lang="en-US" dirty="0" err="1"/>
              <a:t>grafički</a:t>
            </a:r>
            <a:r>
              <a:rPr lang="en-US" dirty="0"/>
              <a:t> </a:t>
            </a:r>
            <a:r>
              <a:rPr lang="en-US" dirty="0" err="1"/>
              <a:t>interfeis</a:t>
            </a:r>
            <a:r>
              <a:rPr lang="en-US" dirty="0"/>
              <a:t>, MOSAIC </a:t>
            </a:r>
            <a:r>
              <a:rPr lang="sr-Latn-RS" dirty="0"/>
              <a:t> </a:t>
            </a:r>
            <a:r>
              <a:rPr lang="en-US" dirty="0"/>
              <a:t>  (</a:t>
            </a:r>
            <a:r>
              <a:rPr lang="en-US" dirty="0" err="1"/>
              <a:t>autor</a:t>
            </a:r>
            <a:r>
              <a:rPr lang="en-US" dirty="0"/>
              <a:t> Mark </a:t>
            </a:r>
            <a:r>
              <a:rPr lang="en-US" dirty="0" err="1"/>
              <a:t>Anderssen</a:t>
            </a:r>
            <a:r>
              <a:rPr lang="en-US" dirty="0"/>
              <a:t>)</a:t>
            </a:r>
          </a:p>
          <a:p>
            <a:pPr eaLnBrk="1" hangingPunct="1">
              <a:defRPr/>
            </a:pPr>
            <a:r>
              <a:rPr lang="en-US" dirty="0"/>
              <a:t>1995 </a:t>
            </a:r>
            <a:r>
              <a:rPr lang="en-US" dirty="0" err="1"/>
              <a:t>pojavio</a:t>
            </a:r>
            <a:r>
              <a:rPr lang="en-US" dirty="0"/>
              <a:t> se Netscape</a:t>
            </a:r>
          </a:p>
          <a:p>
            <a:pPr eaLnBrk="1" hangingPunct="1">
              <a:defRPr/>
            </a:pPr>
            <a:r>
              <a:rPr lang="en-US" dirty="0"/>
              <a:t> 1994 CERN I M.I.T. </a:t>
            </a:r>
            <a:r>
              <a:rPr lang="en-US" dirty="0" err="1"/>
              <a:t>potpisali</a:t>
            </a:r>
            <a:r>
              <a:rPr lang="en-US" dirty="0"/>
              <a:t> </a:t>
            </a:r>
            <a:r>
              <a:rPr lang="en-US" dirty="0" err="1"/>
              <a:t>su</a:t>
            </a:r>
            <a:r>
              <a:rPr lang="en-US" dirty="0"/>
              <a:t> </a:t>
            </a:r>
            <a:r>
              <a:rPr lang="en-US" dirty="0" err="1"/>
              <a:t>ugovor</a:t>
            </a:r>
            <a:r>
              <a:rPr lang="en-US" dirty="0"/>
              <a:t> o </a:t>
            </a:r>
            <a:r>
              <a:rPr lang="en-US" dirty="0" err="1"/>
              <a:t>osnivanju</a:t>
            </a:r>
            <a:r>
              <a:rPr lang="sr-Latn-RS" dirty="0"/>
              <a:t> </a:t>
            </a:r>
            <a:r>
              <a:rPr lang="en-US" dirty="0"/>
              <a:t>Web </a:t>
            </a:r>
            <a:r>
              <a:rPr lang="en-US" dirty="0" err="1"/>
              <a:t>Konzorcijuma</a:t>
            </a:r>
            <a:endParaRPr lang="en-US" dirty="0"/>
          </a:p>
          <a:p>
            <a:pPr eaLnBrk="1" hangingPunct="1">
              <a:defRPr/>
            </a:pPr>
            <a:endParaRPr lang="en-US" dirty="0"/>
          </a:p>
        </p:txBody>
      </p:sp>
    </p:spTree>
  </p:cSld>
  <p:clrMapOvr>
    <a:masterClrMapping/>
  </p:clrMapOvr>
  <p:transition>
    <p:pull dir="d"/>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DE83E-B5BD-C6CB-283E-B98DEF77EFD8}"/>
              </a:ext>
            </a:extLst>
          </p:cNvPr>
          <p:cNvSpPr>
            <a:spLocks noGrp="1"/>
          </p:cNvSpPr>
          <p:nvPr>
            <p:ph type="title"/>
          </p:nvPr>
        </p:nvSpPr>
        <p:spPr/>
        <p:txBody>
          <a:bodyPr/>
          <a:lstStyle/>
          <a:p>
            <a:pPr eaLnBrk="1" hangingPunct="1">
              <a:defRPr/>
            </a:pPr>
            <a:r>
              <a:rPr lang="sr-Latn-CS" dirty="0"/>
              <a:t>Ko koristi RM i zašto?</a:t>
            </a:r>
            <a:endParaRPr lang="en-US" dirty="0"/>
          </a:p>
        </p:txBody>
      </p:sp>
      <p:sp>
        <p:nvSpPr>
          <p:cNvPr id="3" name="Content Placeholder 2">
            <a:extLst>
              <a:ext uri="{FF2B5EF4-FFF2-40B4-BE49-F238E27FC236}">
                <a16:creationId xmlns:a16="http://schemas.microsoft.com/office/drawing/2014/main" id="{D18424E6-822D-96FA-51B0-EB9A79A062D3}"/>
              </a:ext>
            </a:extLst>
          </p:cNvPr>
          <p:cNvSpPr>
            <a:spLocks noGrp="1"/>
          </p:cNvSpPr>
          <p:nvPr>
            <p:ph idx="1"/>
          </p:nvPr>
        </p:nvSpPr>
        <p:spPr/>
        <p:txBody>
          <a:bodyPr/>
          <a:lstStyle/>
          <a:p>
            <a:pPr eaLnBrk="1" hangingPunct="1">
              <a:defRPr/>
            </a:pPr>
            <a:r>
              <a:rPr lang="en-US" dirty="0" err="1"/>
              <a:t>Kompanije</a:t>
            </a:r>
            <a:endParaRPr lang="en-US" dirty="0"/>
          </a:p>
          <a:p>
            <a:pPr lvl="1" eaLnBrk="1" hangingPunct="1">
              <a:defRPr/>
            </a:pPr>
            <a:r>
              <a:rPr lang="en-US" dirty="0"/>
              <a:t> </a:t>
            </a:r>
            <a:r>
              <a:rPr lang="en-US" dirty="0" err="1"/>
              <a:t>deljenje</a:t>
            </a:r>
            <a:r>
              <a:rPr lang="en-US" dirty="0"/>
              <a:t> </a:t>
            </a:r>
            <a:r>
              <a:rPr lang="en-US" dirty="0" err="1"/>
              <a:t>skupih</a:t>
            </a:r>
            <a:r>
              <a:rPr lang="en-US" dirty="0"/>
              <a:t> </a:t>
            </a:r>
            <a:r>
              <a:rPr lang="en-US" dirty="0" err="1"/>
              <a:t>hardverskih</a:t>
            </a:r>
            <a:r>
              <a:rPr lang="en-US" dirty="0"/>
              <a:t> </a:t>
            </a:r>
            <a:r>
              <a:rPr lang="en-US" dirty="0" err="1"/>
              <a:t>resursa</a:t>
            </a:r>
            <a:r>
              <a:rPr lang="en-US" dirty="0"/>
              <a:t> (</a:t>
            </a:r>
            <a:r>
              <a:rPr lang="en-US" dirty="0" err="1"/>
              <a:t>štampači</a:t>
            </a:r>
            <a:r>
              <a:rPr lang="en-US" dirty="0"/>
              <a:t>, </a:t>
            </a:r>
            <a:r>
              <a:rPr lang="en-US" dirty="0" err="1"/>
              <a:t>kopir</a:t>
            </a:r>
            <a:r>
              <a:rPr lang="en-US" dirty="0"/>
              <a:t> </a:t>
            </a:r>
            <a:r>
              <a:rPr lang="en-US" dirty="0" err="1"/>
              <a:t>aparati,specijalni</a:t>
            </a:r>
            <a:r>
              <a:rPr lang="en-US" dirty="0"/>
              <a:t> </a:t>
            </a:r>
            <a:r>
              <a:rPr lang="en-US" dirty="0" err="1"/>
              <a:t>računari</a:t>
            </a:r>
            <a:r>
              <a:rPr lang="en-US" dirty="0"/>
              <a:t>, ...)</a:t>
            </a:r>
          </a:p>
          <a:p>
            <a:pPr lvl="1" eaLnBrk="1" hangingPunct="1">
              <a:defRPr/>
            </a:pPr>
            <a:r>
              <a:rPr lang="en-US" dirty="0"/>
              <a:t> </a:t>
            </a:r>
            <a:r>
              <a:rPr lang="en-US" dirty="0" err="1"/>
              <a:t>povećana</a:t>
            </a:r>
            <a:r>
              <a:rPr lang="en-US" dirty="0"/>
              <a:t> </a:t>
            </a:r>
            <a:r>
              <a:rPr lang="en-US" dirty="0" err="1"/>
              <a:t>pouzdanost</a:t>
            </a:r>
            <a:r>
              <a:rPr lang="en-US" dirty="0"/>
              <a:t> (</a:t>
            </a:r>
            <a:r>
              <a:rPr lang="en-US" dirty="0" err="1"/>
              <a:t>važni</a:t>
            </a:r>
            <a:r>
              <a:rPr lang="en-US" dirty="0"/>
              <a:t> </a:t>
            </a:r>
            <a:r>
              <a:rPr lang="en-US" dirty="0" err="1"/>
              <a:t>podaci</a:t>
            </a:r>
            <a:r>
              <a:rPr lang="en-US" dirty="0"/>
              <a:t> se </a:t>
            </a:r>
            <a:r>
              <a:rPr lang="en-US" dirty="0" err="1"/>
              <a:t>mogu</a:t>
            </a:r>
            <a:r>
              <a:rPr lang="en-US" dirty="0"/>
              <a:t> </a:t>
            </a:r>
            <a:r>
              <a:rPr lang="en-US" dirty="0" err="1"/>
              <a:t>iskopirati</a:t>
            </a:r>
            <a:r>
              <a:rPr lang="en-US" dirty="0"/>
              <a:t> </a:t>
            </a:r>
            <a:r>
              <a:rPr lang="en-US" dirty="0" err="1"/>
              <a:t>na</a:t>
            </a:r>
            <a:r>
              <a:rPr lang="en-US" dirty="0"/>
              <a:t> </a:t>
            </a:r>
            <a:r>
              <a:rPr lang="en-US" dirty="0" err="1"/>
              <a:t>više</a:t>
            </a:r>
            <a:r>
              <a:rPr lang="en-US" dirty="0"/>
              <a:t> </a:t>
            </a:r>
            <a:r>
              <a:rPr lang="en-US" dirty="0" err="1"/>
              <a:t>računara</a:t>
            </a:r>
            <a:r>
              <a:rPr lang="en-US" dirty="0"/>
              <a:t>)</a:t>
            </a:r>
          </a:p>
          <a:p>
            <a:pPr lvl="1" eaLnBrk="1" hangingPunct="1">
              <a:defRPr/>
            </a:pPr>
            <a:r>
              <a:rPr lang="en-US" dirty="0"/>
              <a:t> </a:t>
            </a:r>
            <a:r>
              <a:rPr lang="en-US" dirty="0" err="1"/>
              <a:t>ušteda</a:t>
            </a:r>
            <a:r>
              <a:rPr lang="en-US" dirty="0"/>
              <a:t> </a:t>
            </a:r>
            <a:r>
              <a:rPr lang="en-US" dirty="0" err="1"/>
              <a:t>novca</a:t>
            </a:r>
            <a:r>
              <a:rPr lang="en-US" dirty="0"/>
              <a:t> (</a:t>
            </a:r>
            <a:r>
              <a:rPr lang="en-US" dirty="0" err="1"/>
              <a:t>mali</a:t>
            </a:r>
            <a:r>
              <a:rPr lang="en-US" dirty="0"/>
              <a:t> </a:t>
            </a:r>
            <a:r>
              <a:rPr lang="en-US" dirty="0" err="1"/>
              <a:t>računari</a:t>
            </a:r>
            <a:r>
              <a:rPr lang="en-US" dirty="0"/>
              <a:t> </a:t>
            </a:r>
            <a:r>
              <a:rPr lang="en-US" dirty="0" err="1"/>
              <a:t>imaju</a:t>
            </a:r>
            <a:r>
              <a:rPr lang="en-US" dirty="0"/>
              <a:t> </a:t>
            </a:r>
            <a:r>
              <a:rPr lang="en-US" dirty="0" err="1"/>
              <a:t>bolji</a:t>
            </a:r>
            <a:r>
              <a:rPr lang="en-US" dirty="0"/>
              <a:t> </a:t>
            </a:r>
            <a:r>
              <a:rPr lang="en-US" dirty="0" err="1"/>
              <a:t>odnos</a:t>
            </a:r>
            <a:r>
              <a:rPr lang="en-US" dirty="0"/>
              <a:t> </a:t>
            </a:r>
            <a:r>
              <a:rPr lang="en-US" dirty="0" err="1"/>
              <a:t>cena</a:t>
            </a:r>
            <a:r>
              <a:rPr lang="en-US" dirty="0"/>
              <a:t>/</a:t>
            </a:r>
            <a:r>
              <a:rPr lang="en-US" dirty="0" err="1"/>
              <a:t>performanse</a:t>
            </a:r>
            <a:r>
              <a:rPr lang="en-US" dirty="0"/>
              <a:t> </a:t>
            </a:r>
            <a:r>
              <a:rPr lang="en-US" dirty="0" err="1"/>
              <a:t>od</a:t>
            </a:r>
            <a:r>
              <a:rPr lang="en-US" dirty="0"/>
              <a:t> </a:t>
            </a:r>
            <a:r>
              <a:rPr lang="en-US" dirty="0" err="1"/>
              <a:t>velikih</a:t>
            </a:r>
            <a:r>
              <a:rPr lang="en-US" dirty="0"/>
              <a:t> mainframe </a:t>
            </a:r>
            <a:r>
              <a:rPr lang="en-US" dirty="0" err="1"/>
              <a:t>računara</a:t>
            </a:r>
            <a:r>
              <a:rPr lang="en-US" dirty="0"/>
              <a:t>)</a:t>
            </a:r>
          </a:p>
          <a:p>
            <a:pPr eaLnBrk="1" hangingPunct="1">
              <a:defRPr/>
            </a:pPr>
            <a:endParaRPr lang="en-US" dirty="0"/>
          </a:p>
        </p:txBody>
      </p:sp>
    </p:spTree>
  </p:cSld>
  <p:clrMapOvr>
    <a:masterClrMapping/>
  </p:clrMapOvr>
  <p:transition>
    <p:pull dir="d"/>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1026">
            <a:extLst>
              <a:ext uri="{FF2B5EF4-FFF2-40B4-BE49-F238E27FC236}">
                <a16:creationId xmlns:a16="http://schemas.microsoft.com/office/drawing/2014/main" id="{D12AE2AF-7104-EEA8-204C-5FEA86D68165}"/>
              </a:ext>
            </a:extLst>
          </p:cNvPr>
          <p:cNvSpPr>
            <a:spLocks noGrp="1" noChangeArrowheads="1"/>
          </p:cNvSpPr>
          <p:nvPr>
            <p:ph type="title"/>
          </p:nvPr>
        </p:nvSpPr>
        <p:spPr/>
        <p:txBody>
          <a:bodyPr/>
          <a:lstStyle/>
          <a:p>
            <a:pPr eaLnBrk="1" hangingPunct="1">
              <a:defRPr/>
            </a:pPr>
            <a:r>
              <a:rPr lang="sr-Latn-CS"/>
              <a:t>Ko koristi RM i zašto?</a:t>
            </a:r>
            <a:endParaRPr lang="en-US"/>
          </a:p>
        </p:txBody>
      </p:sp>
      <p:sp>
        <p:nvSpPr>
          <p:cNvPr id="16387" name="Rectangle 1028">
            <a:extLst>
              <a:ext uri="{FF2B5EF4-FFF2-40B4-BE49-F238E27FC236}">
                <a16:creationId xmlns:a16="http://schemas.microsoft.com/office/drawing/2014/main" id="{14649F40-0DC4-D0EC-4AC4-AE38365C54A4}"/>
              </a:ext>
            </a:extLst>
          </p:cNvPr>
          <p:cNvSpPr>
            <a:spLocks noGrp="1" noChangeArrowheads="1"/>
          </p:cNvSpPr>
          <p:nvPr>
            <p:ph idx="1"/>
          </p:nvPr>
        </p:nvSpPr>
        <p:spPr/>
        <p:txBody>
          <a:bodyPr/>
          <a:lstStyle/>
          <a:p>
            <a:pPr lvl="1" eaLnBrk="1" hangingPunct="1">
              <a:buFont typeface="Wingdings" panose="05000000000000000000" pitchFamily="2" charset="2"/>
              <a:buNone/>
              <a:defRPr/>
            </a:pPr>
            <a:r>
              <a:rPr lang="sr-Latn-CS" dirty="0"/>
              <a:t>Pojedinci</a:t>
            </a:r>
            <a:endParaRPr lang="en-US" dirty="0"/>
          </a:p>
          <a:p>
            <a:pPr lvl="2" eaLnBrk="1" hangingPunct="1">
              <a:defRPr/>
            </a:pPr>
            <a:r>
              <a:rPr lang="sr-Latn-CS" dirty="0"/>
              <a:t>Pristup udaljenim informacijama</a:t>
            </a:r>
            <a:endParaRPr lang="en-US" dirty="0"/>
          </a:p>
          <a:p>
            <a:pPr lvl="2" eaLnBrk="1" hangingPunct="1">
              <a:defRPr/>
            </a:pPr>
            <a:r>
              <a:rPr lang="sr-Latn-CS" dirty="0"/>
              <a:t>Komunikacija sa drugim osobama</a:t>
            </a:r>
            <a:endParaRPr lang="en-US" dirty="0"/>
          </a:p>
          <a:p>
            <a:pPr lvl="2" eaLnBrk="1" hangingPunct="1">
              <a:defRPr/>
            </a:pPr>
            <a:r>
              <a:rPr lang="en-US" dirty="0" err="1"/>
              <a:t>Intera</a:t>
            </a:r>
            <a:r>
              <a:rPr lang="sr-Latn-CS" dirty="0"/>
              <a:t>ktivna zabava</a:t>
            </a:r>
            <a:endParaRPr lang="en-US" dirty="0"/>
          </a:p>
          <a:p>
            <a:pPr lvl="2" eaLnBrk="1" hangingPunct="1">
              <a:defRPr/>
            </a:pPr>
            <a:r>
              <a:rPr lang="sr-Latn-CS" dirty="0"/>
              <a:t>Kupovina (</a:t>
            </a:r>
            <a:r>
              <a:rPr lang="en-US" dirty="0"/>
              <a:t>Online shopping</a:t>
            </a:r>
            <a:r>
              <a:rPr lang="sr-Latn-CS" dirty="0"/>
              <a:t>)</a:t>
            </a:r>
            <a:endParaRPr lang="en-US" dirty="0"/>
          </a:p>
          <a:p>
            <a:pPr lvl="2" eaLnBrk="1" hangingPunct="1">
              <a:defRPr/>
            </a:pPr>
            <a:endParaRPr lang="en-US" dirty="0"/>
          </a:p>
        </p:txBody>
      </p:sp>
    </p:spTree>
  </p:cSld>
  <p:clrMapOvr>
    <a:masterClrMapping/>
  </p:clrMapOvr>
  <p:transition>
    <p:pull dir="d"/>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06F154EA-842B-22AE-F368-DBCA33CD7D58}"/>
              </a:ext>
            </a:extLst>
          </p:cNvPr>
          <p:cNvSpPr>
            <a:spLocks noGrp="1" noChangeArrowheads="1"/>
          </p:cNvSpPr>
          <p:nvPr>
            <p:ph type="title"/>
          </p:nvPr>
        </p:nvSpPr>
        <p:spPr/>
        <p:txBody>
          <a:bodyPr/>
          <a:lstStyle/>
          <a:p>
            <a:pPr eaLnBrk="1" hangingPunct="1">
              <a:defRPr/>
            </a:pPr>
            <a:r>
              <a:rPr lang="hr-HR"/>
              <a:t>Struktura RM</a:t>
            </a:r>
            <a:endParaRPr lang="en-US"/>
          </a:p>
        </p:txBody>
      </p:sp>
      <p:sp>
        <p:nvSpPr>
          <p:cNvPr id="23555" name="Oval 3">
            <a:extLst>
              <a:ext uri="{FF2B5EF4-FFF2-40B4-BE49-F238E27FC236}">
                <a16:creationId xmlns:a16="http://schemas.microsoft.com/office/drawing/2014/main" id="{5A8C4549-3A07-F929-24CF-DBD8E98A29C5}"/>
              </a:ext>
            </a:extLst>
          </p:cNvPr>
          <p:cNvSpPr>
            <a:spLocks noChangeArrowheads="1"/>
          </p:cNvSpPr>
          <p:nvPr/>
        </p:nvSpPr>
        <p:spPr bwMode="auto">
          <a:xfrm>
            <a:off x="2743200" y="3886200"/>
            <a:ext cx="3886200" cy="2209800"/>
          </a:xfrm>
          <a:prstGeom prst="ellipse">
            <a:avLst/>
          </a:prstGeom>
          <a:solidFill>
            <a:schemeClr val="accent1"/>
          </a:solidFill>
          <a:ln w="9525">
            <a:solidFill>
              <a:schemeClr val="tx1"/>
            </a:solidFill>
            <a:miter lim="800000"/>
            <a:headEnd/>
            <a:tailEnd/>
          </a:ln>
        </p:spPr>
        <p:txBody>
          <a:bodyPr wrap="none" anchor="ctr"/>
          <a:lstStyle>
            <a:lvl1pPr>
              <a:spcBef>
                <a:spcPct val="20000"/>
              </a:spcBef>
              <a:buClr>
                <a:schemeClr val="accent1"/>
              </a:buClr>
              <a:buSzPct val="85000"/>
              <a:buFont typeface="Wingdings 2" panose="05020102010507070707" pitchFamily="18" charset="2"/>
              <a:buChar char="ã"/>
              <a:defRPr kumimoji="1" sz="2800">
                <a:solidFill>
                  <a:schemeClr val="accent1"/>
                </a:solidFill>
                <a:latin typeface="Tahoma" panose="020B0604030504040204" pitchFamily="34" charset="0"/>
              </a:defRPr>
            </a:lvl1pPr>
            <a:lvl2pPr marL="742950" indent="-285750">
              <a:spcBef>
                <a:spcPct val="20000"/>
              </a:spcBef>
              <a:buClr>
                <a:schemeClr val="hlink"/>
              </a:buClr>
              <a:buSzPct val="85000"/>
              <a:buFont typeface="Wingdings" panose="05000000000000000000" pitchFamily="2" charset="2"/>
              <a:buChar char="l"/>
              <a:defRPr kumimoji="1" sz="2300">
                <a:solidFill>
                  <a:schemeClr val="hlink"/>
                </a:solidFill>
                <a:latin typeface="Tahoma" panose="020B0604030504040204" pitchFamily="34" charset="0"/>
              </a:defRPr>
            </a:lvl2pPr>
            <a:lvl3pPr marL="1143000" indent="-228600">
              <a:spcBef>
                <a:spcPct val="20000"/>
              </a:spcBef>
              <a:buClr>
                <a:schemeClr val="tx1"/>
              </a:buClr>
              <a:buFont typeface="Wingdings" panose="05000000000000000000" pitchFamily="2" charset="2"/>
              <a:buChar char="Ø"/>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har cha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kumimoji="1">
                <a:solidFill>
                  <a:schemeClr val="tx1"/>
                </a:solidFill>
                <a:latin typeface="Tahoma" panose="020B0604030504040204" pitchFamily="34" charset="0"/>
              </a:defRPr>
            </a:lvl9pPr>
          </a:lstStyle>
          <a:p>
            <a:pPr algn="ctr" eaLnBrk="1" hangingPunct="1">
              <a:spcBef>
                <a:spcPct val="0"/>
              </a:spcBef>
              <a:buClrTx/>
              <a:buSzTx/>
              <a:buFontTx/>
              <a:buNone/>
            </a:pPr>
            <a:r>
              <a:rPr kumimoji="0" lang="hr-HR" altLang="en-US" sz="2400">
                <a:solidFill>
                  <a:schemeClr val="bg1"/>
                </a:solidFill>
              </a:rPr>
              <a:t>Komunikaciona</a:t>
            </a:r>
            <a:r>
              <a:rPr kumimoji="0" lang="hr-HR" altLang="en-US" sz="2400">
                <a:solidFill>
                  <a:schemeClr val="tx1"/>
                </a:solidFill>
              </a:rPr>
              <a:t> </a:t>
            </a:r>
            <a:r>
              <a:rPr kumimoji="0" lang="hr-HR" altLang="en-US" sz="2400">
                <a:solidFill>
                  <a:schemeClr val="bg1"/>
                </a:solidFill>
              </a:rPr>
              <a:t>podmreža</a:t>
            </a:r>
            <a:endParaRPr kumimoji="0" lang="en-US" altLang="en-US" sz="2400">
              <a:solidFill>
                <a:schemeClr val="bg1"/>
              </a:solidFill>
            </a:endParaRPr>
          </a:p>
        </p:txBody>
      </p:sp>
      <p:sp>
        <p:nvSpPr>
          <p:cNvPr id="23556" name="Rectangle 4">
            <a:extLst>
              <a:ext uri="{FF2B5EF4-FFF2-40B4-BE49-F238E27FC236}">
                <a16:creationId xmlns:a16="http://schemas.microsoft.com/office/drawing/2014/main" id="{B7E8135A-93F4-916A-6524-2B129B7FFE4B}"/>
              </a:ext>
            </a:extLst>
          </p:cNvPr>
          <p:cNvSpPr>
            <a:spLocks noChangeArrowheads="1"/>
          </p:cNvSpPr>
          <p:nvPr/>
        </p:nvSpPr>
        <p:spPr bwMode="auto">
          <a:xfrm>
            <a:off x="1371600" y="3810000"/>
            <a:ext cx="685800" cy="5334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accent1"/>
              </a:buClr>
              <a:buSzPct val="85000"/>
              <a:buFont typeface="Wingdings 2" panose="05020102010507070707" pitchFamily="18" charset="2"/>
              <a:buChar char="ã"/>
              <a:defRPr kumimoji="1" sz="2800">
                <a:solidFill>
                  <a:schemeClr val="accent1"/>
                </a:solidFill>
                <a:latin typeface="Tahoma" panose="020B0604030504040204" pitchFamily="34" charset="0"/>
              </a:defRPr>
            </a:lvl1pPr>
            <a:lvl2pPr marL="742950" indent="-285750">
              <a:spcBef>
                <a:spcPct val="20000"/>
              </a:spcBef>
              <a:buClr>
                <a:schemeClr val="hlink"/>
              </a:buClr>
              <a:buSzPct val="85000"/>
              <a:buFont typeface="Wingdings" panose="05000000000000000000" pitchFamily="2" charset="2"/>
              <a:buChar char="l"/>
              <a:defRPr kumimoji="1" sz="2300">
                <a:solidFill>
                  <a:schemeClr val="hlink"/>
                </a:solidFill>
                <a:latin typeface="Tahoma" panose="020B0604030504040204" pitchFamily="34" charset="0"/>
              </a:defRPr>
            </a:lvl2pPr>
            <a:lvl3pPr marL="1143000" indent="-228600">
              <a:spcBef>
                <a:spcPct val="20000"/>
              </a:spcBef>
              <a:buClr>
                <a:schemeClr val="tx1"/>
              </a:buClr>
              <a:buFont typeface="Wingdings" panose="05000000000000000000" pitchFamily="2" charset="2"/>
              <a:buChar char="Ø"/>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har cha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kumimoji="1">
                <a:solidFill>
                  <a:schemeClr val="tx1"/>
                </a:solidFill>
                <a:latin typeface="Tahoma" panose="020B0604030504040204" pitchFamily="34" charset="0"/>
              </a:defRPr>
            </a:lvl9pPr>
          </a:lstStyle>
          <a:p>
            <a:pPr algn="ctr" eaLnBrk="1" hangingPunct="1">
              <a:spcBef>
                <a:spcPct val="0"/>
              </a:spcBef>
              <a:buClrTx/>
              <a:buSzTx/>
              <a:buFontTx/>
              <a:buNone/>
            </a:pPr>
            <a:r>
              <a:rPr kumimoji="0" lang="hr-HR" altLang="en-US" sz="2400">
                <a:solidFill>
                  <a:schemeClr val="bg1"/>
                </a:solidFill>
              </a:rPr>
              <a:t>host</a:t>
            </a:r>
            <a:endParaRPr kumimoji="0" lang="en-US" altLang="en-US" sz="2400">
              <a:solidFill>
                <a:schemeClr val="bg1"/>
              </a:solidFill>
            </a:endParaRPr>
          </a:p>
        </p:txBody>
      </p:sp>
      <p:sp>
        <p:nvSpPr>
          <p:cNvPr id="23557" name="Rectangle 11">
            <a:extLst>
              <a:ext uri="{FF2B5EF4-FFF2-40B4-BE49-F238E27FC236}">
                <a16:creationId xmlns:a16="http://schemas.microsoft.com/office/drawing/2014/main" id="{EB08C8E6-4809-FD47-C9A3-A89CECFC78D7}"/>
              </a:ext>
            </a:extLst>
          </p:cNvPr>
          <p:cNvSpPr>
            <a:spLocks noChangeArrowheads="1"/>
          </p:cNvSpPr>
          <p:nvPr/>
        </p:nvSpPr>
        <p:spPr bwMode="auto">
          <a:xfrm>
            <a:off x="1524000" y="5410200"/>
            <a:ext cx="685800" cy="5334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accent1"/>
              </a:buClr>
              <a:buSzPct val="85000"/>
              <a:buFont typeface="Wingdings 2" panose="05020102010507070707" pitchFamily="18" charset="2"/>
              <a:buChar char="ã"/>
              <a:defRPr kumimoji="1" sz="2800">
                <a:solidFill>
                  <a:schemeClr val="accent1"/>
                </a:solidFill>
                <a:latin typeface="Tahoma" panose="020B0604030504040204" pitchFamily="34" charset="0"/>
              </a:defRPr>
            </a:lvl1pPr>
            <a:lvl2pPr marL="742950" indent="-285750">
              <a:spcBef>
                <a:spcPct val="20000"/>
              </a:spcBef>
              <a:buClr>
                <a:schemeClr val="hlink"/>
              </a:buClr>
              <a:buSzPct val="85000"/>
              <a:buFont typeface="Wingdings" panose="05000000000000000000" pitchFamily="2" charset="2"/>
              <a:buChar char="l"/>
              <a:defRPr kumimoji="1" sz="2300">
                <a:solidFill>
                  <a:schemeClr val="hlink"/>
                </a:solidFill>
                <a:latin typeface="Tahoma" panose="020B0604030504040204" pitchFamily="34" charset="0"/>
              </a:defRPr>
            </a:lvl2pPr>
            <a:lvl3pPr marL="1143000" indent="-228600">
              <a:spcBef>
                <a:spcPct val="20000"/>
              </a:spcBef>
              <a:buClr>
                <a:schemeClr val="tx1"/>
              </a:buClr>
              <a:buFont typeface="Wingdings" panose="05000000000000000000" pitchFamily="2" charset="2"/>
              <a:buChar char="Ø"/>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har cha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kumimoji="1">
                <a:solidFill>
                  <a:schemeClr val="tx1"/>
                </a:solidFill>
                <a:latin typeface="Tahoma" panose="020B0604030504040204" pitchFamily="34" charset="0"/>
              </a:defRPr>
            </a:lvl9pPr>
          </a:lstStyle>
          <a:p>
            <a:pPr algn="ctr" eaLnBrk="1" hangingPunct="1">
              <a:spcBef>
                <a:spcPct val="0"/>
              </a:spcBef>
              <a:buClrTx/>
              <a:buSzTx/>
              <a:buFontTx/>
              <a:buNone/>
            </a:pPr>
            <a:r>
              <a:rPr kumimoji="0" lang="hr-HR" altLang="en-US" sz="2400">
                <a:solidFill>
                  <a:schemeClr val="bg1"/>
                </a:solidFill>
              </a:rPr>
              <a:t>host</a:t>
            </a:r>
            <a:endParaRPr kumimoji="0" lang="en-US" altLang="en-US" sz="2400">
              <a:solidFill>
                <a:schemeClr val="bg1"/>
              </a:solidFill>
            </a:endParaRPr>
          </a:p>
        </p:txBody>
      </p:sp>
      <p:sp>
        <p:nvSpPr>
          <p:cNvPr id="23558" name="Rectangle 12">
            <a:extLst>
              <a:ext uri="{FF2B5EF4-FFF2-40B4-BE49-F238E27FC236}">
                <a16:creationId xmlns:a16="http://schemas.microsoft.com/office/drawing/2014/main" id="{568C8847-0E9B-2308-C94E-CD5EF1A97E8C}"/>
              </a:ext>
            </a:extLst>
          </p:cNvPr>
          <p:cNvSpPr>
            <a:spLocks noChangeArrowheads="1"/>
          </p:cNvSpPr>
          <p:nvPr/>
        </p:nvSpPr>
        <p:spPr bwMode="auto">
          <a:xfrm>
            <a:off x="7010400" y="5562600"/>
            <a:ext cx="685800" cy="5334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accent1"/>
              </a:buClr>
              <a:buSzPct val="85000"/>
              <a:buFont typeface="Wingdings 2" panose="05020102010507070707" pitchFamily="18" charset="2"/>
              <a:buChar char="ã"/>
              <a:defRPr kumimoji="1" sz="2800">
                <a:solidFill>
                  <a:schemeClr val="accent1"/>
                </a:solidFill>
                <a:latin typeface="Tahoma" panose="020B0604030504040204" pitchFamily="34" charset="0"/>
              </a:defRPr>
            </a:lvl1pPr>
            <a:lvl2pPr marL="742950" indent="-285750">
              <a:spcBef>
                <a:spcPct val="20000"/>
              </a:spcBef>
              <a:buClr>
                <a:schemeClr val="hlink"/>
              </a:buClr>
              <a:buSzPct val="85000"/>
              <a:buFont typeface="Wingdings" panose="05000000000000000000" pitchFamily="2" charset="2"/>
              <a:buChar char="l"/>
              <a:defRPr kumimoji="1" sz="2300">
                <a:solidFill>
                  <a:schemeClr val="hlink"/>
                </a:solidFill>
                <a:latin typeface="Tahoma" panose="020B0604030504040204" pitchFamily="34" charset="0"/>
              </a:defRPr>
            </a:lvl2pPr>
            <a:lvl3pPr marL="1143000" indent="-228600">
              <a:spcBef>
                <a:spcPct val="20000"/>
              </a:spcBef>
              <a:buClr>
                <a:schemeClr val="tx1"/>
              </a:buClr>
              <a:buFont typeface="Wingdings" panose="05000000000000000000" pitchFamily="2" charset="2"/>
              <a:buChar char="Ø"/>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har cha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kumimoji="1">
                <a:solidFill>
                  <a:schemeClr val="tx1"/>
                </a:solidFill>
                <a:latin typeface="Tahoma" panose="020B0604030504040204" pitchFamily="34" charset="0"/>
              </a:defRPr>
            </a:lvl9pPr>
          </a:lstStyle>
          <a:p>
            <a:pPr algn="ctr" eaLnBrk="1" hangingPunct="1">
              <a:spcBef>
                <a:spcPct val="0"/>
              </a:spcBef>
              <a:buClrTx/>
              <a:buSzTx/>
              <a:buFontTx/>
              <a:buNone/>
            </a:pPr>
            <a:r>
              <a:rPr kumimoji="0" lang="hr-HR" altLang="en-US" sz="2400">
                <a:solidFill>
                  <a:schemeClr val="bg1"/>
                </a:solidFill>
              </a:rPr>
              <a:t>host</a:t>
            </a:r>
            <a:endParaRPr kumimoji="0" lang="en-US" altLang="en-US" sz="2400">
              <a:solidFill>
                <a:schemeClr val="bg1"/>
              </a:solidFill>
            </a:endParaRPr>
          </a:p>
        </p:txBody>
      </p:sp>
      <p:sp>
        <p:nvSpPr>
          <p:cNvPr id="23559" name="Rectangle 13">
            <a:extLst>
              <a:ext uri="{FF2B5EF4-FFF2-40B4-BE49-F238E27FC236}">
                <a16:creationId xmlns:a16="http://schemas.microsoft.com/office/drawing/2014/main" id="{C7B3BE9F-074D-FD2F-92B5-209845518EE0}"/>
              </a:ext>
            </a:extLst>
          </p:cNvPr>
          <p:cNvSpPr>
            <a:spLocks noChangeArrowheads="1"/>
          </p:cNvSpPr>
          <p:nvPr/>
        </p:nvSpPr>
        <p:spPr bwMode="auto">
          <a:xfrm>
            <a:off x="6553200" y="3505200"/>
            <a:ext cx="685800" cy="5334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accent1"/>
              </a:buClr>
              <a:buSzPct val="85000"/>
              <a:buFont typeface="Wingdings 2" panose="05020102010507070707" pitchFamily="18" charset="2"/>
              <a:buChar char="ã"/>
              <a:defRPr kumimoji="1" sz="2800">
                <a:solidFill>
                  <a:schemeClr val="accent1"/>
                </a:solidFill>
                <a:latin typeface="Tahoma" panose="020B0604030504040204" pitchFamily="34" charset="0"/>
              </a:defRPr>
            </a:lvl1pPr>
            <a:lvl2pPr marL="742950" indent="-285750">
              <a:spcBef>
                <a:spcPct val="20000"/>
              </a:spcBef>
              <a:buClr>
                <a:schemeClr val="hlink"/>
              </a:buClr>
              <a:buSzPct val="85000"/>
              <a:buFont typeface="Wingdings" panose="05000000000000000000" pitchFamily="2" charset="2"/>
              <a:buChar char="l"/>
              <a:defRPr kumimoji="1" sz="2300">
                <a:solidFill>
                  <a:schemeClr val="hlink"/>
                </a:solidFill>
                <a:latin typeface="Tahoma" panose="020B0604030504040204" pitchFamily="34" charset="0"/>
              </a:defRPr>
            </a:lvl2pPr>
            <a:lvl3pPr marL="1143000" indent="-228600">
              <a:spcBef>
                <a:spcPct val="20000"/>
              </a:spcBef>
              <a:buClr>
                <a:schemeClr val="tx1"/>
              </a:buClr>
              <a:buFont typeface="Wingdings" panose="05000000000000000000" pitchFamily="2" charset="2"/>
              <a:buChar char="Ø"/>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har cha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kumimoji="1">
                <a:solidFill>
                  <a:schemeClr val="tx1"/>
                </a:solidFill>
                <a:latin typeface="Tahoma" panose="020B0604030504040204" pitchFamily="34" charset="0"/>
              </a:defRPr>
            </a:lvl9pPr>
          </a:lstStyle>
          <a:p>
            <a:pPr algn="ctr" eaLnBrk="1" hangingPunct="1">
              <a:spcBef>
                <a:spcPct val="0"/>
              </a:spcBef>
              <a:buClrTx/>
              <a:buSzTx/>
              <a:buFontTx/>
              <a:buNone/>
            </a:pPr>
            <a:r>
              <a:rPr kumimoji="0" lang="hr-HR" altLang="en-US" sz="2400">
                <a:solidFill>
                  <a:schemeClr val="bg1"/>
                </a:solidFill>
              </a:rPr>
              <a:t>host</a:t>
            </a:r>
            <a:endParaRPr kumimoji="0" lang="en-US" altLang="en-US" sz="2400">
              <a:solidFill>
                <a:schemeClr val="bg1"/>
              </a:solidFill>
            </a:endParaRPr>
          </a:p>
        </p:txBody>
      </p:sp>
      <p:sp>
        <p:nvSpPr>
          <p:cNvPr id="23560" name="Line 14">
            <a:extLst>
              <a:ext uri="{FF2B5EF4-FFF2-40B4-BE49-F238E27FC236}">
                <a16:creationId xmlns:a16="http://schemas.microsoft.com/office/drawing/2014/main" id="{B317CF2B-33CD-9B43-DC14-A52C29245C9E}"/>
              </a:ext>
            </a:extLst>
          </p:cNvPr>
          <p:cNvSpPr>
            <a:spLocks noChangeShapeType="1"/>
          </p:cNvSpPr>
          <p:nvPr/>
        </p:nvSpPr>
        <p:spPr bwMode="auto">
          <a:xfrm>
            <a:off x="2057400" y="4114800"/>
            <a:ext cx="838200" cy="4572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sr-Latn-RS"/>
          </a:p>
        </p:txBody>
      </p:sp>
      <p:sp>
        <p:nvSpPr>
          <p:cNvPr id="23561" name="Line 15">
            <a:extLst>
              <a:ext uri="{FF2B5EF4-FFF2-40B4-BE49-F238E27FC236}">
                <a16:creationId xmlns:a16="http://schemas.microsoft.com/office/drawing/2014/main" id="{0B039F58-EDFF-E712-74E9-506210420778}"/>
              </a:ext>
            </a:extLst>
          </p:cNvPr>
          <p:cNvSpPr>
            <a:spLocks noChangeShapeType="1"/>
          </p:cNvSpPr>
          <p:nvPr/>
        </p:nvSpPr>
        <p:spPr bwMode="auto">
          <a:xfrm flipV="1">
            <a:off x="2209800" y="5410200"/>
            <a:ext cx="838200" cy="3048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sr-Latn-RS"/>
          </a:p>
        </p:txBody>
      </p:sp>
      <p:sp>
        <p:nvSpPr>
          <p:cNvPr id="23562" name="Line 16">
            <a:extLst>
              <a:ext uri="{FF2B5EF4-FFF2-40B4-BE49-F238E27FC236}">
                <a16:creationId xmlns:a16="http://schemas.microsoft.com/office/drawing/2014/main" id="{9CB613A9-2B47-7D80-8BF6-98E6B172C687}"/>
              </a:ext>
            </a:extLst>
          </p:cNvPr>
          <p:cNvSpPr>
            <a:spLocks noChangeShapeType="1"/>
          </p:cNvSpPr>
          <p:nvPr/>
        </p:nvSpPr>
        <p:spPr bwMode="auto">
          <a:xfrm flipH="1" flipV="1">
            <a:off x="6324600" y="5638800"/>
            <a:ext cx="685800" cy="1524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sr-Latn-RS"/>
          </a:p>
        </p:txBody>
      </p:sp>
      <p:sp>
        <p:nvSpPr>
          <p:cNvPr id="23563" name="Line 17">
            <a:extLst>
              <a:ext uri="{FF2B5EF4-FFF2-40B4-BE49-F238E27FC236}">
                <a16:creationId xmlns:a16="http://schemas.microsoft.com/office/drawing/2014/main" id="{767E7E0C-D2D6-8107-D73F-2CD9F5317A09}"/>
              </a:ext>
            </a:extLst>
          </p:cNvPr>
          <p:cNvSpPr>
            <a:spLocks noChangeShapeType="1"/>
          </p:cNvSpPr>
          <p:nvPr/>
        </p:nvSpPr>
        <p:spPr bwMode="auto">
          <a:xfrm flipH="1">
            <a:off x="5791200" y="3733800"/>
            <a:ext cx="762000" cy="3810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sr-Latn-RS"/>
          </a:p>
        </p:txBody>
      </p:sp>
      <p:sp>
        <p:nvSpPr>
          <p:cNvPr id="23564" name="Text Box 18">
            <a:extLst>
              <a:ext uri="{FF2B5EF4-FFF2-40B4-BE49-F238E27FC236}">
                <a16:creationId xmlns:a16="http://schemas.microsoft.com/office/drawing/2014/main" id="{E2A9B9C7-DA27-78C8-48E9-E06B055CD555}"/>
              </a:ext>
            </a:extLst>
          </p:cNvPr>
          <p:cNvSpPr txBox="1">
            <a:spLocks noChangeArrowheads="1"/>
          </p:cNvSpPr>
          <p:nvPr/>
        </p:nvSpPr>
        <p:spPr bwMode="auto">
          <a:xfrm>
            <a:off x="381000" y="2201863"/>
            <a:ext cx="7467600" cy="1004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lr>
                <a:schemeClr val="accent1"/>
              </a:buClr>
              <a:buSzPct val="85000"/>
              <a:buFont typeface="Wingdings 2" panose="05020102010507070707" pitchFamily="18" charset="2"/>
              <a:buChar char="ã"/>
              <a:defRPr kumimoji="1" sz="2800">
                <a:solidFill>
                  <a:schemeClr val="accent1"/>
                </a:solidFill>
                <a:latin typeface="Tahoma" panose="020B0604030504040204" pitchFamily="34" charset="0"/>
              </a:defRPr>
            </a:lvl1pPr>
            <a:lvl2pPr>
              <a:spcBef>
                <a:spcPct val="20000"/>
              </a:spcBef>
              <a:buClr>
                <a:schemeClr val="hlink"/>
              </a:buClr>
              <a:buSzPct val="85000"/>
              <a:buFont typeface="Wingdings" panose="05000000000000000000" pitchFamily="2" charset="2"/>
              <a:buChar char="l"/>
              <a:defRPr kumimoji="1" sz="2300">
                <a:solidFill>
                  <a:schemeClr val="hlink"/>
                </a:solidFill>
                <a:latin typeface="Tahoma" panose="020B0604030504040204" pitchFamily="34" charset="0"/>
              </a:defRPr>
            </a:lvl2pPr>
            <a:lvl3pPr marL="1143000" indent="-228600">
              <a:spcBef>
                <a:spcPct val="20000"/>
              </a:spcBef>
              <a:buClr>
                <a:schemeClr val="tx1"/>
              </a:buClr>
              <a:buFont typeface="Wingdings" panose="05000000000000000000" pitchFamily="2" charset="2"/>
              <a:buChar char="Ø"/>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har cha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kumimoji="1">
                <a:solidFill>
                  <a:schemeClr val="tx1"/>
                </a:solidFill>
                <a:latin typeface="Tahoma" panose="020B0604030504040204" pitchFamily="34" charset="0"/>
              </a:defRPr>
            </a:lvl9pPr>
          </a:lstStyle>
          <a:p>
            <a:pPr lvl="1" eaLnBrk="1" hangingPunct="1">
              <a:spcBef>
                <a:spcPct val="50000"/>
              </a:spcBef>
              <a:buClrTx/>
              <a:buSzTx/>
              <a:buFontTx/>
              <a:buChar char="•"/>
            </a:pPr>
            <a:r>
              <a:rPr kumimoji="0" lang="hr-HR" altLang="en-US" sz="2400">
                <a:solidFill>
                  <a:schemeClr val="tx1"/>
                </a:solidFill>
              </a:rPr>
              <a:t> host (end system)</a:t>
            </a:r>
          </a:p>
          <a:p>
            <a:pPr lvl="1" eaLnBrk="1" hangingPunct="1">
              <a:spcBef>
                <a:spcPct val="50000"/>
              </a:spcBef>
              <a:buClrTx/>
              <a:buSzTx/>
              <a:buFontTx/>
              <a:buChar char="•"/>
            </a:pPr>
            <a:r>
              <a:rPr kumimoji="0" lang="hr-HR" altLang="en-US" sz="2400">
                <a:solidFill>
                  <a:schemeClr val="tx1"/>
                </a:solidFill>
              </a:rPr>
              <a:t> komunikacina podmreža</a:t>
            </a:r>
            <a:endParaRPr kumimoji="0" lang="en-US" altLang="en-US" sz="2400">
              <a:solidFill>
                <a:schemeClr val="tx1"/>
              </a:solidFill>
            </a:endParaRPr>
          </a:p>
        </p:txBody>
      </p:sp>
    </p:spTree>
  </p:cSld>
  <p:clrMapOvr>
    <a:masterClrMapping/>
  </p:clrMapOvr>
  <p:transition>
    <p:pull dir="d"/>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2A359161-4D4C-0D01-70CD-555A24431342}"/>
              </a:ext>
            </a:extLst>
          </p:cNvPr>
          <p:cNvSpPr>
            <a:spLocks noGrp="1" noChangeArrowheads="1"/>
          </p:cNvSpPr>
          <p:nvPr>
            <p:ph type="title"/>
          </p:nvPr>
        </p:nvSpPr>
        <p:spPr/>
        <p:txBody>
          <a:bodyPr/>
          <a:lstStyle/>
          <a:p>
            <a:pPr eaLnBrk="1" hangingPunct="1">
              <a:defRPr/>
            </a:pPr>
            <a:r>
              <a:rPr lang="hr-HR"/>
              <a:t>Podela RM</a:t>
            </a:r>
            <a:endParaRPr lang="en-US"/>
          </a:p>
        </p:txBody>
      </p:sp>
      <p:sp>
        <p:nvSpPr>
          <p:cNvPr id="102403" name="Text Box 3">
            <a:extLst>
              <a:ext uri="{FF2B5EF4-FFF2-40B4-BE49-F238E27FC236}">
                <a16:creationId xmlns:a16="http://schemas.microsoft.com/office/drawing/2014/main" id="{1CE5D2A1-8785-8190-E623-86F8E504673F}"/>
              </a:ext>
            </a:extLst>
          </p:cNvPr>
          <p:cNvSpPr txBox="1">
            <a:spLocks noChangeArrowheads="1"/>
          </p:cNvSpPr>
          <p:nvPr/>
        </p:nvSpPr>
        <p:spPr bwMode="auto">
          <a:xfrm>
            <a:off x="1050925" y="2471738"/>
            <a:ext cx="6645275" cy="3378200"/>
          </a:xfrm>
          <a:prstGeom prst="rect">
            <a:avLst/>
          </a:prstGeom>
          <a:noFill/>
          <a:ln w="9525">
            <a:noFill/>
            <a:miter lim="800000"/>
            <a:headEnd/>
            <a:tailEnd/>
          </a:ln>
          <a:effectLst/>
        </p:spPr>
        <p:txBody>
          <a:bodyPr>
            <a:spAutoFit/>
          </a:bodyPr>
          <a:lstStyle/>
          <a:p>
            <a:pPr eaLnBrk="1" hangingPunct="1">
              <a:buFontTx/>
              <a:buChar char="•"/>
              <a:defRPr/>
            </a:pPr>
            <a:r>
              <a:rPr lang="hr-HR" dirty="0">
                <a:solidFill>
                  <a:schemeClr val="hlink"/>
                </a:solidFill>
              </a:rPr>
              <a:t> </a:t>
            </a:r>
            <a:r>
              <a:rPr lang="hr-HR" dirty="0">
                <a:solidFill>
                  <a:schemeClr val="hlink"/>
                </a:solidFill>
                <a:effectLst>
                  <a:outerShdw blurRad="38100" dist="38100" dir="2700000" algn="tl">
                    <a:srgbClr val="C0C0C0"/>
                  </a:outerShdw>
                </a:effectLst>
              </a:rPr>
              <a:t>u odnosu na tehnologiju prenosa</a:t>
            </a:r>
          </a:p>
          <a:p>
            <a:pPr lvl="1" eaLnBrk="1" hangingPunct="1">
              <a:buFontTx/>
              <a:buChar char="•"/>
              <a:defRPr/>
            </a:pPr>
            <a:r>
              <a:rPr lang="hr-HR" dirty="0"/>
              <a:t> emisioine (broadcast)</a:t>
            </a:r>
          </a:p>
          <a:p>
            <a:pPr lvl="1" eaLnBrk="1" hangingPunct="1">
              <a:buFontTx/>
              <a:buChar char="•"/>
              <a:defRPr/>
            </a:pPr>
            <a:r>
              <a:rPr lang="hr-HR" dirty="0"/>
              <a:t> point – to – point</a:t>
            </a:r>
            <a:r>
              <a:rPr lang="en-US" dirty="0"/>
              <a:t> </a:t>
            </a:r>
            <a:r>
              <a:rPr lang="hr-HR" dirty="0"/>
              <a:t>(tačka-ka-tački)</a:t>
            </a:r>
          </a:p>
          <a:p>
            <a:pPr lvl="1" eaLnBrk="1" hangingPunct="1">
              <a:defRPr/>
            </a:pPr>
            <a:endParaRPr lang="hr-HR" dirty="0"/>
          </a:p>
          <a:p>
            <a:pPr eaLnBrk="1" hangingPunct="1">
              <a:buFontTx/>
              <a:buChar char="•"/>
              <a:defRPr/>
            </a:pPr>
            <a:r>
              <a:rPr lang="hr-HR" dirty="0"/>
              <a:t> </a:t>
            </a:r>
            <a:r>
              <a:rPr lang="hr-HR" dirty="0">
                <a:solidFill>
                  <a:schemeClr val="hlink"/>
                </a:solidFill>
                <a:effectLst>
                  <a:outerShdw blurRad="38100" dist="38100" dir="2700000" algn="tl">
                    <a:srgbClr val="C0C0C0"/>
                  </a:outerShdw>
                </a:effectLst>
              </a:rPr>
              <a:t>u odnosu na geografsku udaljenost računara</a:t>
            </a:r>
          </a:p>
          <a:p>
            <a:pPr lvl="1" eaLnBrk="1" hangingPunct="1">
              <a:buFontTx/>
              <a:buChar char="•"/>
              <a:defRPr/>
            </a:pPr>
            <a:r>
              <a:rPr lang="hr-HR" dirty="0"/>
              <a:t> LAN</a:t>
            </a:r>
          </a:p>
          <a:p>
            <a:pPr lvl="1" eaLnBrk="1" hangingPunct="1">
              <a:buFontTx/>
              <a:buChar char="•"/>
              <a:defRPr/>
            </a:pPr>
            <a:r>
              <a:rPr lang="hr-HR" dirty="0"/>
              <a:t> MAN</a:t>
            </a:r>
          </a:p>
          <a:p>
            <a:pPr lvl="1" eaLnBrk="1" hangingPunct="1">
              <a:buFontTx/>
              <a:buChar char="•"/>
              <a:defRPr/>
            </a:pPr>
            <a:r>
              <a:rPr lang="hr-HR" dirty="0"/>
              <a:t> WAN</a:t>
            </a:r>
          </a:p>
          <a:p>
            <a:pPr lvl="1" eaLnBrk="1" hangingPunct="1">
              <a:buFontTx/>
              <a:buChar char="•"/>
              <a:defRPr/>
            </a:pPr>
            <a:r>
              <a:rPr lang="hr-HR" dirty="0"/>
              <a:t> Internet</a:t>
            </a:r>
            <a:endParaRPr lang="en-US" dirty="0"/>
          </a:p>
        </p:txBody>
      </p:sp>
    </p:spTree>
  </p:cSld>
  <p:clrMapOvr>
    <a:masterClrMapping/>
  </p:clrMapOvr>
  <p:transition>
    <p:pull dir="d"/>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B630E1CB-41B6-C80A-8EC3-621664CBCED6}"/>
              </a:ext>
            </a:extLst>
          </p:cNvPr>
          <p:cNvSpPr>
            <a:spLocks noGrp="1" noChangeArrowheads="1"/>
          </p:cNvSpPr>
          <p:nvPr>
            <p:ph type="title"/>
          </p:nvPr>
        </p:nvSpPr>
        <p:spPr/>
        <p:txBody>
          <a:bodyPr/>
          <a:lstStyle/>
          <a:p>
            <a:pPr eaLnBrk="1" hangingPunct="1">
              <a:defRPr/>
            </a:pPr>
            <a:r>
              <a:rPr lang="hr-HR"/>
              <a:t>Emisione mrže</a:t>
            </a:r>
            <a:endParaRPr lang="en-US"/>
          </a:p>
        </p:txBody>
      </p:sp>
      <p:pic>
        <p:nvPicPr>
          <p:cNvPr id="25603" name="Picture 3" descr="1-3">
            <a:extLst>
              <a:ext uri="{FF2B5EF4-FFF2-40B4-BE49-F238E27FC236}">
                <a16:creationId xmlns:a16="http://schemas.microsoft.com/office/drawing/2014/main" id="{F0E39D73-31FF-51CD-30A3-FA7DAD1372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4114800"/>
            <a:ext cx="4800600" cy="2305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04" name="Text Box 4">
            <a:extLst>
              <a:ext uri="{FF2B5EF4-FFF2-40B4-BE49-F238E27FC236}">
                <a16:creationId xmlns:a16="http://schemas.microsoft.com/office/drawing/2014/main" id="{B9CC7D47-42F9-48BC-13C3-608E17A6EE42}"/>
              </a:ext>
            </a:extLst>
          </p:cNvPr>
          <p:cNvSpPr txBox="1">
            <a:spLocks noChangeArrowheads="1"/>
          </p:cNvSpPr>
          <p:nvPr/>
        </p:nvSpPr>
        <p:spPr bwMode="auto">
          <a:xfrm>
            <a:off x="685800" y="2090738"/>
            <a:ext cx="7848600" cy="191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85000"/>
              <a:buFont typeface="Wingdings 2" panose="05020102010507070707" pitchFamily="18" charset="2"/>
              <a:buChar char="ã"/>
              <a:defRPr kumimoji="1" sz="2800">
                <a:solidFill>
                  <a:schemeClr val="accent1"/>
                </a:solidFill>
                <a:latin typeface="Tahoma" panose="020B0604030504040204" pitchFamily="34" charset="0"/>
              </a:defRPr>
            </a:lvl1pPr>
            <a:lvl2pPr marL="742950" indent="-285750">
              <a:spcBef>
                <a:spcPct val="20000"/>
              </a:spcBef>
              <a:buClr>
                <a:schemeClr val="hlink"/>
              </a:buClr>
              <a:buSzPct val="85000"/>
              <a:buFont typeface="Wingdings" panose="05000000000000000000" pitchFamily="2" charset="2"/>
              <a:buChar char="l"/>
              <a:defRPr kumimoji="1" sz="2300">
                <a:solidFill>
                  <a:schemeClr val="hlink"/>
                </a:solidFill>
                <a:latin typeface="Tahoma" panose="020B0604030504040204" pitchFamily="34" charset="0"/>
              </a:defRPr>
            </a:lvl2pPr>
            <a:lvl3pPr marL="1143000" indent="-228600">
              <a:spcBef>
                <a:spcPct val="20000"/>
              </a:spcBef>
              <a:buClr>
                <a:schemeClr val="tx1"/>
              </a:buClr>
              <a:buFont typeface="Wingdings" panose="05000000000000000000" pitchFamily="2" charset="2"/>
              <a:buChar char="Ø"/>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har cha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kumimoji="1">
                <a:solidFill>
                  <a:schemeClr val="tx1"/>
                </a:solidFill>
                <a:latin typeface="Tahoma" panose="020B0604030504040204" pitchFamily="34" charset="0"/>
              </a:defRPr>
            </a:lvl9pPr>
          </a:lstStyle>
          <a:p>
            <a:pPr eaLnBrk="1" hangingPunct="1">
              <a:spcBef>
                <a:spcPct val="0"/>
              </a:spcBef>
              <a:buClrTx/>
              <a:buSzTx/>
              <a:buFontTx/>
              <a:buChar char="•"/>
            </a:pPr>
            <a:r>
              <a:rPr kumimoji="0" lang="hr-HR" altLang="en-US" sz="2400">
                <a:solidFill>
                  <a:schemeClr val="tx1"/>
                </a:solidFill>
              </a:rPr>
              <a:t> više računara povezano na isti komunikacioni kanal</a:t>
            </a:r>
          </a:p>
          <a:p>
            <a:pPr eaLnBrk="1" hangingPunct="1">
              <a:spcBef>
                <a:spcPct val="0"/>
              </a:spcBef>
              <a:buClrTx/>
              <a:buSzTx/>
              <a:buFontTx/>
              <a:buChar char="•"/>
            </a:pPr>
            <a:r>
              <a:rPr kumimoji="0" lang="hr-HR" altLang="en-US" sz="2400">
                <a:solidFill>
                  <a:schemeClr val="tx1"/>
                </a:solidFill>
              </a:rPr>
              <a:t> kad jedan “priča” svi čuju (svi primaju poslatu poruku)</a:t>
            </a:r>
          </a:p>
          <a:p>
            <a:pPr eaLnBrk="1" hangingPunct="1">
              <a:spcBef>
                <a:spcPct val="0"/>
              </a:spcBef>
              <a:buClrTx/>
              <a:buSzTx/>
              <a:buFontTx/>
              <a:buChar char="•"/>
            </a:pPr>
            <a:r>
              <a:rPr kumimoji="0" lang="hr-HR" altLang="en-US" sz="2400">
                <a:solidFill>
                  <a:schemeClr val="tx1"/>
                </a:solidFill>
              </a:rPr>
              <a:t> onaj kome je poruka namenjena, prihvata poruku; ostali je odbacuju</a:t>
            </a:r>
          </a:p>
          <a:p>
            <a:pPr eaLnBrk="1" hangingPunct="1">
              <a:spcBef>
                <a:spcPct val="0"/>
              </a:spcBef>
              <a:buClrTx/>
              <a:buSzTx/>
              <a:buFontTx/>
              <a:buChar char="•"/>
            </a:pPr>
            <a:r>
              <a:rPr kumimoji="0" lang="hr-HR" altLang="en-US" sz="2400">
                <a:solidFill>
                  <a:schemeClr val="tx1"/>
                </a:solidFill>
              </a:rPr>
              <a:t> neke poruke su namenjene svim ili grupi računara</a:t>
            </a:r>
            <a:endParaRPr kumimoji="0" lang="en-US" altLang="en-US" sz="2400">
              <a:solidFill>
                <a:schemeClr val="tx1"/>
              </a:solidFill>
            </a:endParaRPr>
          </a:p>
        </p:txBody>
      </p:sp>
    </p:spTree>
  </p:cSld>
  <p:clrMapOvr>
    <a:masterClrMapping/>
  </p:clrMapOvr>
  <p:transition>
    <p:pull dir="d"/>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E15227D7-DE8C-BDBB-055A-BFDF61DF5A79}"/>
              </a:ext>
            </a:extLst>
          </p:cNvPr>
          <p:cNvSpPr>
            <a:spLocks noGrp="1" noChangeArrowheads="1"/>
          </p:cNvSpPr>
          <p:nvPr>
            <p:ph type="title"/>
          </p:nvPr>
        </p:nvSpPr>
        <p:spPr/>
        <p:txBody>
          <a:bodyPr/>
          <a:lstStyle/>
          <a:p>
            <a:pPr eaLnBrk="1" hangingPunct="1">
              <a:defRPr/>
            </a:pPr>
            <a:r>
              <a:rPr lang="en-US"/>
              <a:t>Ra</a:t>
            </a:r>
            <a:r>
              <a:rPr lang="sr-Latn-CS"/>
              <a:t>čunarske mreže</a:t>
            </a:r>
            <a:endParaRPr lang="en-US"/>
          </a:p>
        </p:txBody>
      </p:sp>
      <p:sp>
        <p:nvSpPr>
          <p:cNvPr id="154630" name="Rectangle 6">
            <a:extLst>
              <a:ext uri="{FF2B5EF4-FFF2-40B4-BE49-F238E27FC236}">
                <a16:creationId xmlns:a16="http://schemas.microsoft.com/office/drawing/2014/main" id="{1B189923-F178-857D-6D36-FDF32F2458A7}"/>
              </a:ext>
            </a:extLst>
          </p:cNvPr>
          <p:cNvSpPr>
            <a:spLocks noGrp="1" noChangeArrowheads="1"/>
          </p:cNvSpPr>
          <p:nvPr>
            <p:ph idx="1"/>
          </p:nvPr>
        </p:nvSpPr>
        <p:spPr/>
        <p:txBody>
          <a:bodyPr>
            <a:normAutofit/>
          </a:bodyPr>
          <a:lstStyle/>
          <a:p>
            <a:pPr eaLnBrk="1" hangingPunct="1">
              <a:defRPr/>
            </a:pPr>
            <a:r>
              <a:rPr lang="sr-Latn-CS" dirty="0"/>
              <a:t>Semestar V</a:t>
            </a:r>
          </a:p>
          <a:p>
            <a:pPr eaLnBrk="1" hangingPunct="1">
              <a:defRPr/>
            </a:pPr>
            <a:r>
              <a:rPr lang="sr-Latn-CS" dirty="0"/>
              <a:t>Fond sati 2</a:t>
            </a:r>
            <a:r>
              <a:rPr lang="en-US" dirty="0"/>
              <a:t>+2+1</a:t>
            </a:r>
            <a:endParaRPr lang="sr-Latn-CS" dirty="0"/>
          </a:p>
          <a:p>
            <a:pPr eaLnBrk="1" hangingPunct="1">
              <a:defRPr/>
            </a:pPr>
            <a:r>
              <a:rPr lang="en-US" dirty="0" err="1"/>
              <a:t>Predavanja</a:t>
            </a:r>
            <a:endParaRPr lang="sr-Latn-CS" dirty="0"/>
          </a:p>
          <a:p>
            <a:pPr lvl="1" eaLnBrk="1" hangingPunct="1">
              <a:defRPr/>
            </a:pPr>
            <a:r>
              <a:rPr lang="en-US" sz="2400" dirty="0" err="1"/>
              <a:t>Emina</a:t>
            </a:r>
            <a:r>
              <a:rPr lang="en-US" sz="2400" dirty="0"/>
              <a:t> I. </a:t>
            </a:r>
            <a:r>
              <a:rPr lang="en-US" sz="2400" dirty="0" err="1"/>
              <a:t>Milovanovi</a:t>
            </a:r>
            <a:r>
              <a:rPr lang="sr-Latn-CS" sz="2400" dirty="0"/>
              <a:t>ć, kancelarija L3</a:t>
            </a:r>
          </a:p>
          <a:p>
            <a:pPr lvl="1" eaLnBrk="1" hangingPunct="1">
              <a:defRPr/>
            </a:pPr>
            <a:r>
              <a:rPr lang="sr-Latn-CS" sz="2400" dirty="0"/>
              <a:t>e-mail: ema</a:t>
            </a:r>
            <a:r>
              <a:rPr lang="en-US" sz="2400" dirty="0"/>
              <a:t>@</a:t>
            </a:r>
            <a:r>
              <a:rPr lang="sr-Latn-CS" sz="2400" dirty="0"/>
              <a:t>elfak.ni.ac.</a:t>
            </a:r>
            <a:r>
              <a:rPr lang="en-US" sz="2400" dirty="0" err="1"/>
              <a:t>rs</a:t>
            </a:r>
            <a:endParaRPr lang="sr-Latn-CS" sz="2400" dirty="0"/>
          </a:p>
          <a:p>
            <a:pPr eaLnBrk="1" hangingPunct="1">
              <a:defRPr/>
            </a:pPr>
            <a:r>
              <a:rPr lang="sr-Latn-CS" dirty="0"/>
              <a:t>Vežbe</a:t>
            </a:r>
          </a:p>
          <a:p>
            <a:pPr lvl="1" eaLnBrk="1" hangingPunct="1">
              <a:defRPr/>
            </a:pPr>
            <a:r>
              <a:rPr lang="sr-Latn-CS" sz="2400" dirty="0"/>
              <a:t>Aleksandar Dimitrijević</a:t>
            </a:r>
            <a:endParaRPr lang="en-US" sz="2400" dirty="0"/>
          </a:p>
          <a:p>
            <a:pPr lvl="1" eaLnBrk="1" hangingPunct="1">
              <a:defRPr/>
            </a:pPr>
            <a:r>
              <a:rPr lang="en-US" sz="2400" dirty="0"/>
              <a:t>Aleksandra </a:t>
            </a:r>
            <a:r>
              <a:rPr lang="en-US" sz="2400" dirty="0" err="1"/>
              <a:t>Stojnev</a:t>
            </a:r>
            <a:endParaRPr lang="en-US" sz="2400" dirty="0"/>
          </a:p>
          <a:p>
            <a:pPr lvl="1" eaLnBrk="1" hangingPunct="1">
              <a:defRPr/>
            </a:pPr>
            <a:r>
              <a:rPr lang="en-US" sz="2400" dirty="0" err="1"/>
              <a:t>Marija</a:t>
            </a:r>
            <a:r>
              <a:rPr lang="en-US" sz="2400" dirty="0"/>
              <a:t> </a:t>
            </a:r>
            <a:r>
              <a:rPr lang="sr-Latn-RS" sz="2400" dirty="0"/>
              <a:t>Milošević</a:t>
            </a:r>
            <a:endParaRPr lang="en-US" sz="2400" dirty="0"/>
          </a:p>
        </p:txBody>
      </p:sp>
    </p:spTree>
  </p:cSld>
  <p:clrMapOvr>
    <a:masterClrMapping/>
  </p:clrMapOvr>
  <p:transition>
    <p:pull dir="d"/>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3" descr="1-6">
            <a:extLst>
              <a:ext uri="{FF2B5EF4-FFF2-40B4-BE49-F238E27FC236}">
                <a16:creationId xmlns:a16="http://schemas.microsoft.com/office/drawing/2014/main" id="{ACCFF0D6-0352-A2F9-6531-F88909BCD2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1676400"/>
            <a:ext cx="6115050"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itle 3">
            <a:extLst>
              <a:ext uri="{FF2B5EF4-FFF2-40B4-BE49-F238E27FC236}">
                <a16:creationId xmlns:a16="http://schemas.microsoft.com/office/drawing/2014/main" id="{DD462FD1-1512-D91B-27BD-953FEC1F31A2}"/>
              </a:ext>
            </a:extLst>
          </p:cNvPr>
          <p:cNvSpPr>
            <a:spLocks noGrp="1"/>
          </p:cNvSpPr>
          <p:nvPr>
            <p:ph type="title"/>
          </p:nvPr>
        </p:nvSpPr>
        <p:spPr>
          <a:xfrm>
            <a:off x="0" y="0"/>
            <a:ext cx="9144000" cy="708025"/>
          </a:xfrm>
        </p:spPr>
        <p:txBody>
          <a:bodyPr/>
          <a:lstStyle/>
          <a:p>
            <a:pPr eaLnBrk="1" hangingPunct="1">
              <a:defRPr/>
            </a:pPr>
            <a:r>
              <a:rPr lang="hr-HR" dirty="0"/>
              <a:t>Point-to-point (tačka-ka-tački)</a:t>
            </a:r>
            <a:endParaRPr lang="en-US" dirty="0"/>
          </a:p>
        </p:txBody>
      </p:sp>
    </p:spTree>
  </p:cSld>
  <p:clrMapOvr>
    <a:masterClrMapping/>
  </p:clrMapOvr>
  <p:transition>
    <p:pull dir="d"/>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314EC983-B496-D792-F018-A37F43E09B10}"/>
              </a:ext>
            </a:extLst>
          </p:cNvPr>
          <p:cNvSpPr>
            <a:spLocks noGrp="1" noChangeArrowheads="1"/>
          </p:cNvSpPr>
          <p:nvPr>
            <p:ph type="title"/>
          </p:nvPr>
        </p:nvSpPr>
        <p:spPr>
          <a:xfrm>
            <a:off x="0" y="0"/>
            <a:ext cx="9144000" cy="584200"/>
          </a:xfrm>
        </p:spPr>
        <p:txBody>
          <a:bodyPr/>
          <a:lstStyle/>
          <a:p>
            <a:pPr eaLnBrk="1" hangingPunct="1">
              <a:defRPr/>
            </a:pPr>
            <a:r>
              <a:rPr lang="hr-HR" sz="3200" dirty="0"/>
              <a:t>Podela u odnosu na geografsku udaljenost</a:t>
            </a:r>
            <a:endParaRPr lang="en-US" sz="3200" dirty="0"/>
          </a:p>
        </p:txBody>
      </p:sp>
      <p:sp>
        <p:nvSpPr>
          <p:cNvPr id="22531" name="Rectangle 4">
            <a:extLst>
              <a:ext uri="{FF2B5EF4-FFF2-40B4-BE49-F238E27FC236}">
                <a16:creationId xmlns:a16="http://schemas.microsoft.com/office/drawing/2014/main" id="{0A777558-98F7-47B9-A52E-A351EB29FCC0}"/>
              </a:ext>
            </a:extLst>
          </p:cNvPr>
          <p:cNvSpPr>
            <a:spLocks noGrp="1" noChangeArrowheads="1"/>
          </p:cNvSpPr>
          <p:nvPr>
            <p:ph idx="1"/>
          </p:nvPr>
        </p:nvSpPr>
        <p:spPr>
          <a:xfrm>
            <a:off x="0" y="1219200"/>
            <a:ext cx="9144000" cy="5638800"/>
          </a:xfrm>
        </p:spPr>
        <p:txBody>
          <a:bodyPr/>
          <a:lstStyle/>
          <a:p>
            <a:pPr eaLnBrk="1" hangingPunct="1">
              <a:defRPr/>
            </a:pPr>
            <a:r>
              <a:rPr lang="en-US" dirty="0">
                <a:solidFill>
                  <a:schemeClr val="hlink"/>
                </a:solidFill>
              </a:rPr>
              <a:t>LAN</a:t>
            </a:r>
            <a:r>
              <a:rPr lang="en-US" dirty="0"/>
              <a:t> - </a:t>
            </a:r>
            <a:r>
              <a:rPr lang="en-US" dirty="0">
                <a:solidFill>
                  <a:schemeClr val="hlink"/>
                </a:solidFill>
              </a:rPr>
              <a:t>Local Area Network</a:t>
            </a:r>
            <a:r>
              <a:rPr lang="sr-Latn-CS" dirty="0">
                <a:solidFill>
                  <a:schemeClr val="hlink"/>
                </a:solidFill>
              </a:rPr>
              <a:t>s (Lokalne mreže)</a:t>
            </a:r>
            <a:endParaRPr lang="hr-HR" dirty="0">
              <a:solidFill>
                <a:schemeClr val="hlink"/>
              </a:solidFill>
            </a:endParaRPr>
          </a:p>
          <a:p>
            <a:pPr lvl="1" eaLnBrk="1" hangingPunct="1">
              <a:defRPr/>
            </a:pPr>
            <a:r>
              <a:rPr lang="hr-HR" sz="2400" dirty="0"/>
              <a:t>mala geografska rastojanja (npr. zgrada, univerzitetski kampus)</a:t>
            </a:r>
            <a:endParaRPr lang="en-US" sz="2400" dirty="0"/>
          </a:p>
          <a:p>
            <a:pPr lvl="1" eaLnBrk="1" hangingPunct="1">
              <a:defRPr/>
            </a:pPr>
            <a:r>
              <a:rPr lang="hr-HR" sz="2400" dirty="0"/>
              <a:t>velike brzine prenosa </a:t>
            </a:r>
            <a:r>
              <a:rPr lang="en-US" sz="2400" dirty="0"/>
              <a:t>(</a:t>
            </a:r>
            <a:r>
              <a:rPr lang="en-US" sz="2400" dirty="0" err="1"/>
              <a:t>Gbps</a:t>
            </a:r>
            <a:r>
              <a:rPr lang="en-US" sz="2400" dirty="0"/>
              <a:t>)</a:t>
            </a:r>
          </a:p>
          <a:p>
            <a:pPr lvl="1" eaLnBrk="1" hangingPunct="1">
              <a:defRPr/>
            </a:pPr>
            <a:r>
              <a:rPr lang="hr-HR" sz="2400" dirty="0"/>
              <a:t>Niska cena </a:t>
            </a:r>
            <a:r>
              <a:rPr lang="en-US" sz="2400" dirty="0"/>
              <a:t>(</a:t>
            </a:r>
            <a:r>
              <a:rPr lang="hr-HR" sz="2400" dirty="0"/>
              <a:t>nekoliko hiljada</a:t>
            </a:r>
            <a:r>
              <a:rPr lang="en-US" sz="2400" dirty="0"/>
              <a:t> </a:t>
            </a:r>
            <a:r>
              <a:rPr lang="en-US" sz="2400" dirty="0" err="1"/>
              <a:t>dolar</a:t>
            </a:r>
            <a:r>
              <a:rPr lang="hr-HR" sz="2400" dirty="0"/>
              <a:t>a</a:t>
            </a:r>
            <a:r>
              <a:rPr lang="en-US" sz="2400" dirty="0"/>
              <a:t>)</a:t>
            </a:r>
          </a:p>
          <a:p>
            <a:pPr lvl="1" eaLnBrk="1" hangingPunct="1">
              <a:defRPr/>
            </a:pPr>
            <a:r>
              <a:rPr lang="hr-HR" sz="2400" dirty="0"/>
              <a:t>najčešće koriste emisione linije</a:t>
            </a:r>
          </a:p>
          <a:p>
            <a:pPr lvl="2" eaLnBrk="1" hangingPunct="1">
              <a:defRPr/>
            </a:pPr>
            <a:r>
              <a:rPr lang="en-US" dirty="0" err="1"/>
              <a:t>Različiti</a:t>
            </a:r>
            <a:r>
              <a:rPr lang="en-US" dirty="0"/>
              <a:t> </a:t>
            </a:r>
            <a:r>
              <a:rPr lang="en-US" dirty="0" err="1"/>
              <a:t>načini</a:t>
            </a:r>
            <a:r>
              <a:rPr lang="en-US" dirty="0"/>
              <a:t> </a:t>
            </a:r>
            <a:r>
              <a:rPr lang="en-US" dirty="0" err="1"/>
              <a:t>povezivanja</a:t>
            </a:r>
            <a:r>
              <a:rPr lang="en-US" dirty="0"/>
              <a:t> (</a:t>
            </a:r>
            <a:r>
              <a:rPr lang="en-US" dirty="0" err="1"/>
              <a:t>topologije</a:t>
            </a:r>
            <a:r>
              <a:rPr lang="en-US" dirty="0"/>
              <a:t>) se </a:t>
            </a:r>
            <a:r>
              <a:rPr lang="en-US" dirty="0" err="1"/>
              <a:t>mogu</a:t>
            </a:r>
            <a:r>
              <a:rPr lang="en-US" dirty="0"/>
              <a:t> </a:t>
            </a:r>
            <a:r>
              <a:rPr lang="en-US" dirty="0" err="1"/>
              <a:t>koristiti</a:t>
            </a:r>
            <a:r>
              <a:rPr lang="en-US" dirty="0"/>
              <a:t> </a:t>
            </a:r>
            <a:r>
              <a:rPr lang="en-US" dirty="0" err="1"/>
              <a:t>za</a:t>
            </a:r>
            <a:r>
              <a:rPr lang="en-US" dirty="0"/>
              <a:t> </a:t>
            </a:r>
            <a:r>
              <a:rPr lang="en-US" dirty="0" err="1"/>
              <a:t>povezivanje</a:t>
            </a:r>
            <a:endParaRPr lang="en-US" dirty="0"/>
          </a:p>
          <a:p>
            <a:pPr lvl="2" eaLnBrk="1" hangingPunct="1">
              <a:defRPr/>
            </a:pPr>
            <a:r>
              <a:rPr lang="en-US" dirty="0"/>
              <a:t>Bus </a:t>
            </a:r>
            <a:r>
              <a:rPr lang="en-US" dirty="0" err="1"/>
              <a:t>topologija</a:t>
            </a:r>
            <a:r>
              <a:rPr lang="en-US" dirty="0"/>
              <a:t> pod </a:t>
            </a:r>
            <a:r>
              <a:rPr lang="en-US" dirty="0" err="1"/>
              <a:t>nazivom</a:t>
            </a:r>
            <a:r>
              <a:rPr lang="en-US" dirty="0"/>
              <a:t> Ethernet je </a:t>
            </a:r>
            <a:r>
              <a:rPr lang="en-US" dirty="0" err="1"/>
              <a:t>postala</a:t>
            </a:r>
            <a:r>
              <a:rPr lang="en-US" dirty="0"/>
              <a:t> </a:t>
            </a:r>
            <a:r>
              <a:rPr lang="en-US" dirty="0" err="1"/>
              <a:t>industrijski</a:t>
            </a:r>
            <a:r>
              <a:rPr lang="en-US" dirty="0"/>
              <a:t> standard </a:t>
            </a:r>
            <a:r>
              <a:rPr lang="en-US" dirty="0" err="1"/>
              <a:t>za</a:t>
            </a:r>
            <a:r>
              <a:rPr lang="en-US" dirty="0"/>
              <a:t> </a:t>
            </a:r>
            <a:r>
              <a:rPr lang="en-US" dirty="0" err="1"/>
              <a:t>povezivanje</a:t>
            </a:r>
            <a:r>
              <a:rPr lang="en-US" dirty="0"/>
              <a:t> u LAN</a:t>
            </a:r>
          </a:p>
          <a:p>
            <a:pPr eaLnBrk="1" hangingPunct="1">
              <a:defRPr/>
            </a:pPr>
            <a:endParaRPr lang="en-US" dirty="0"/>
          </a:p>
        </p:txBody>
      </p:sp>
    </p:spTree>
  </p:cSld>
  <p:clrMapOvr>
    <a:masterClrMapping/>
  </p:clrMapOvr>
  <p:transition>
    <p:pull dir="d"/>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B1594C9D-85A7-BD2A-E2FC-E14D5419CBFC}"/>
              </a:ext>
            </a:extLst>
          </p:cNvPr>
          <p:cNvSpPr>
            <a:spLocks noGrp="1" noChangeArrowheads="1"/>
          </p:cNvSpPr>
          <p:nvPr>
            <p:ph type="title"/>
          </p:nvPr>
        </p:nvSpPr>
        <p:spPr>
          <a:xfrm>
            <a:off x="0" y="0"/>
            <a:ext cx="9144000" cy="584200"/>
          </a:xfrm>
        </p:spPr>
        <p:txBody>
          <a:bodyPr/>
          <a:lstStyle/>
          <a:p>
            <a:pPr eaLnBrk="1" hangingPunct="1">
              <a:defRPr/>
            </a:pPr>
            <a:r>
              <a:rPr lang="hr-HR" sz="3200" dirty="0"/>
              <a:t>Podela u odnosu na geografsku udaljenost</a:t>
            </a:r>
            <a:endParaRPr lang="en-US" sz="3200" dirty="0"/>
          </a:p>
        </p:txBody>
      </p:sp>
      <p:sp>
        <p:nvSpPr>
          <p:cNvPr id="28675" name="Text Box 3">
            <a:extLst>
              <a:ext uri="{FF2B5EF4-FFF2-40B4-BE49-F238E27FC236}">
                <a16:creationId xmlns:a16="http://schemas.microsoft.com/office/drawing/2014/main" id="{9E18519D-DDAC-3AAC-A916-5DD9D32F2E22}"/>
              </a:ext>
            </a:extLst>
          </p:cNvPr>
          <p:cNvSpPr txBox="1">
            <a:spLocks noChangeArrowheads="1"/>
          </p:cNvSpPr>
          <p:nvPr/>
        </p:nvSpPr>
        <p:spPr bwMode="auto">
          <a:xfrm>
            <a:off x="822325" y="2192338"/>
            <a:ext cx="8321675"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85000"/>
              <a:buFont typeface="Wingdings 2" panose="05020102010507070707" pitchFamily="18" charset="2"/>
              <a:buChar char="ã"/>
              <a:defRPr kumimoji="1" sz="2800">
                <a:solidFill>
                  <a:schemeClr val="accent1"/>
                </a:solidFill>
                <a:latin typeface="Tahoma" panose="020B0604030504040204" pitchFamily="34" charset="0"/>
              </a:defRPr>
            </a:lvl1pPr>
            <a:lvl2pPr>
              <a:spcBef>
                <a:spcPct val="20000"/>
              </a:spcBef>
              <a:buClr>
                <a:schemeClr val="hlink"/>
              </a:buClr>
              <a:buSzPct val="85000"/>
              <a:buFont typeface="Wingdings" panose="05000000000000000000" pitchFamily="2" charset="2"/>
              <a:buChar char="l"/>
              <a:defRPr kumimoji="1" sz="2300">
                <a:solidFill>
                  <a:schemeClr val="hlink"/>
                </a:solidFill>
                <a:latin typeface="Tahoma" panose="020B0604030504040204" pitchFamily="34" charset="0"/>
              </a:defRPr>
            </a:lvl2pPr>
            <a:lvl3pPr marL="1143000" indent="-228600">
              <a:spcBef>
                <a:spcPct val="20000"/>
              </a:spcBef>
              <a:buClr>
                <a:schemeClr val="tx1"/>
              </a:buClr>
              <a:buFont typeface="Wingdings" panose="05000000000000000000" pitchFamily="2" charset="2"/>
              <a:buChar char="Ø"/>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har cha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kumimoji="1">
                <a:solidFill>
                  <a:schemeClr val="tx1"/>
                </a:solidFill>
                <a:latin typeface="Tahoma" panose="020B0604030504040204" pitchFamily="34" charset="0"/>
              </a:defRPr>
            </a:lvl9pPr>
          </a:lstStyle>
          <a:p>
            <a:pPr eaLnBrk="1" hangingPunct="1">
              <a:spcBef>
                <a:spcPct val="0"/>
              </a:spcBef>
              <a:buClrTx/>
              <a:buSzTx/>
              <a:buFontTx/>
              <a:buNone/>
            </a:pPr>
            <a:r>
              <a:rPr kumimoji="0" lang="hr-HR" altLang="en-US" sz="2400" b="1">
                <a:solidFill>
                  <a:schemeClr val="hlink"/>
                </a:solidFill>
              </a:rPr>
              <a:t>MAN</a:t>
            </a:r>
            <a:r>
              <a:rPr kumimoji="0" lang="hr-HR" altLang="en-US" sz="2400">
                <a:solidFill>
                  <a:schemeClr val="tx1"/>
                </a:solidFill>
              </a:rPr>
              <a:t> - </a:t>
            </a:r>
            <a:r>
              <a:rPr kumimoji="0" lang="en-US" altLang="en-US" sz="2400">
                <a:solidFill>
                  <a:schemeClr val="hlink"/>
                </a:solidFill>
              </a:rPr>
              <a:t>Metropolitan Area Networks</a:t>
            </a:r>
            <a:r>
              <a:rPr kumimoji="0" lang="sr-Latn-CS" altLang="en-US" sz="2400">
                <a:solidFill>
                  <a:schemeClr val="hlink"/>
                </a:solidFill>
              </a:rPr>
              <a:t> (gradske mreže)</a:t>
            </a:r>
            <a:endParaRPr kumimoji="0" lang="hr-HR" altLang="en-US" sz="2400">
              <a:solidFill>
                <a:schemeClr val="hlink"/>
              </a:solidFill>
            </a:endParaRPr>
          </a:p>
          <a:p>
            <a:pPr lvl="1" eaLnBrk="1" hangingPunct="1">
              <a:spcBef>
                <a:spcPct val="0"/>
              </a:spcBef>
              <a:buClrTx/>
              <a:buSzTx/>
              <a:buFontTx/>
              <a:buChar char="•"/>
            </a:pPr>
            <a:r>
              <a:rPr kumimoji="0" lang="hr-HR" altLang="en-US" sz="2400">
                <a:solidFill>
                  <a:schemeClr val="tx2"/>
                </a:solidFill>
              </a:rPr>
              <a:t> veća</a:t>
            </a:r>
            <a:r>
              <a:rPr kumimoji="0" lang="en-US" altLang="en-US" sz="2400">
                <a:solidFill>
                  <a:schemeClr val="tx2"/>
                </a:solidFill>
              </a:rPr>
              <a:t> </a:t>
            </a:r>
            <a:r>
              <a:rPr kumimoji="0" lang="hr-HR" altLang="en-US" sz="2400">
                <a:solidFill>
                  <a:schemeClr val="tx2"/>
                </a:solidFill>
              </a:rPr>
              <a:t>verzija LANa (teritorija grada)</a:t>
            </a:r>
          </a:p>
          <a:p>
            <a:pPr lvl="1" eaLnBrk="1" hangingPunct="1">
              <a:spcBef>
                <a:spcPct val="0"/>
              </a:spcBef>
              <a:buClrTx/>
              <a:buSzTx/>
              <a:buFontTx/>
              <a:buChar char="•"/>
            </a:pPr>
            <a:r>
              <a:rPr kumimoji="0" lang="hr-HR" altLang="en-US" sz="2400">
                <a:solidFill>
                  <a:schemeClr val="tx2"/>
                </a:solidFill>
              </a:rPr>
              <a:t> koriste sličnu tehnologiju prenosa – dve broadcast linije (bus) po jedna za svaki smer</a:t>
            </a:r>
            <a:endParaRPr kumimoji="0" lang="en-US" altLang="en-US" sz="2400">
              <a:solidFill>
                <a:schemeClr val="tx2"/>
              </a:solidFill>
            </a:endParaRPr>
          </a:p>
        </p:txBody>
      </p:sp>
      <p:sp>
        <p:nvSpPr>
          <p:cNvPr id="28676" name="Line 7">
            <a:extLst>
              <a:ext uri="{FF2B5EF4-FFF2-40B4-BE49-F238E27FC236}">
                <a16:creationId xmlns:a16="http://schemas.microsoft.com/office/drawing/2014/main" id="{09E10D4D-3C58-CDEC-30B2-EF3CDE5CB01D}"/>
              </a:ext>
            </a:extLst>
          </p:cNvPr>
          <p:cNvSpPr>
            <a:spLocks noChangeShapeType="1"/>
          </p:cNvSpPr>
          <p:nvPr/>
        </p:nvSpPr>
        <p:spPr bwMode="auto">
          <a:xfrm>
            <a:off x="1447800" y="4800600"/>
            <a:ext cx="4724400"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sr-Latn-RS"/>
          </a:p>
        </p:txBody>
      </p:sp>
      <p:sp>
        <p:nvSpPr>
          <p:cNvPr id="28677" name="Line 8">
            <a:extLst>
              <a:ext uri="{FF2B5EF4-FFF2-40B4-BE49-F238E27FC236}">
                <a16:creationId xmlns:a16="http://schemas.microsoft.com/office/drawing/2014/main" id="{DD29C2B3-A10E-3DCA-DC46-C6A5B769F9BA}"/>
              </a:ext>
            </a:extLst>
          </p:cNvPr>
          <p:cNvSpPr>
            <a:spLocks noChangeShapeType="1"/>
          </p:cNvSpPr>
          <p:nvPr/>
        </p:nvSpPr>
        <p:spPr bwMode="auto">
          <a:xfrm>
            <a:off x="1447800" y="6096000"/>
            <a:ext cx="4724400"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sr-Latn-RS"/>
          </a:p>
        </p:txBody>
      </p:sp>
      <p:sp>
        <p:nvSpPr>
          <p:cNvPr id="28678" name="Line 10">
            <a:extLst>
              <a:ext uri="{FF2B5EF4-FFF2-40B4-BE49-F238E27FC236}">
                <a16:creationId xmlns:a16="http://schemas.microsoft.com/office/drawing/2014/main" id="{5BEA630B-7D1A-0532-CB54-78936A156680}"/>
              </a:ext>
            </a:extLst>
          </p:cNvPr>
          <p:cNvSpPr>
            <a:spLocks noChangeShapeType="1"/>
          </p:cNvSpPr>
          <p:nvPr/>
        </p:nvSpPr>
        <p:spPr bwMode="auto">
          <a:xfrm>
            <a:off x="3276600" y="4572000"/>
            <a:ext cx="914400"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sr-Latn-RS"/>
          </a:p>
        </p:txBody>
      </p:sp>
      <p:sp>
        <p:nvSpPr>
          <p:cNvPr id="28679" name="Line 11">
            <a:extLst>
              <a:ext uri="{FF2B5EF4-FFF2-40B4-BE49-F238E27FC236}">
                <a16:creationId xmlns:a16="http://schemas.microsoft.com/office/drawing/2014/main" id="{F469036C-D1CC-52EC-69EA-BB6E4EACF7D8}"/>
              </a:ext>
            </a:extLst>
          </p:cNvPr>
          <p:cNvSpPr>
            <a:spLocks noChangeShapeType="1"/>
          </p:cNvSpPr>
          <p:nvPr/>
        </p:nvSpPr>
        <p:spPr bwMode="auto">
          <a:xfrm flipH="1">
            <a:off x="3505200" y="6400800"/>
            <a:ext cx="1066800"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sr-Latn-RS"/>
          </a:p>
        </p:txBody>
      </p:sp>
      <p:sp>
        <p:nvSpPr>
          <p:cNvPr id="28680" name="Rectangle 12">
            <a:extLst>
              <a:ext uri="{FF2B5EF4-FFF2-40B4-BE49-F238E27FC236}">
                <a16:creationId xmlns:a16="http://schemas.microsoft.com/office/drawing/2014/main" id="{06C3CBFA-4148-7DF8-3BAD-F3A01B4DAF18}"/>
              </a:ext>
            </a:extLst>
          </p:cNvPr>
          <p:cNvSpPr>
            <a:spLocks noChangeArrowheads="1"/>
          </p:cNvSpPr>
          <p:nvPr/>
        </p:nvSpPr>
        <p:spPr bwMode="auto">
          <a:xfrm>
            <a:off x="3429000" y="5334000"/>
            <a:ext cx="381000" cy="3048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accent1"/>
              </a:buClr>
              <a:buSzPct val="85000"/>
              <a:buFont typeface="Wingdings 2" panose="05020102010507070707" pitchFamily="18" charset="2"/>
              <a:buChar char="ã"/>
              <a:defRPr kumimoji="1" sz="2800">
                <a:solidFill>
                  <a:schemeClr val="accent1"/>
                </a:solidFill>
                <a:latin typeface="Tahoma" panose="020B0604030504040204" pitchFamily="34" charset="0"/>
              </a:defRPr>
            </a:lvl1pPr>
            <a:lvl2pPr marL="742950" indent="-285750">
              <a:spcBef>
                <a:spcPct val="20000"/>
              </a:spcBef>
              <a:buClr>
                <a:schemeClr val="hlink"/>
              </a:buClr>
              <a:buSzPct val="85000"/>
              <a:buFont typeface="Wingdings" panose="05000000000000000000" pitchFamily="2" charset="2"/>
              <a:buChar char="l"/>
              <a:defRPr kumimoji="1" sz="2300">
                <a:solidFill>
                  <a:schemeClr val="hlink"/>
                </a:solidFill>
                <a:latin typeface="Tahoma" panose="020B0604030504040204" pitchFamily="34" charset="0"/>
              </a:defRPr>
            </a:lvl2pPr>
            <a:lvl3pPr marL="1143000" indent="-228600">
              <a:spcBef>
                <a:spcPct val="20000"/>
              </a:spcBef>
              <a:buClr>
                <a:schemeClr val="tx1"/>
              </a:buClr>
              <a:buFont typeface="Wingdings" panose="05000000000000000000" pitchFamily="2" charset="2"/>
              <a:buChar char="Ø"/>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har cha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kumimoji="1">
                <a:solidFill>
                  <a:schemeClr val="tx1"/>
                </a:solidFill>
                <a:latin typeface="Tahoma" panose="020B0604030504040204" pitchFamily="34" charset="0"/>
              </a:defRPr>
            </a:lvl9pPr>
          </a:lstStyle>
          <a:p>
            <a:pPr eaLnBrk="1" hangingPunct="1">
              <a:spcBef>
                <a:spcPct val="0"/>
              </a:spcBef>
              <a:buClrTx/>
              <a:buSzTx/>
              <a:buFontTx/>
              <a:buNone/>
            </a:pPr>
            <a:endParaRPr kumimoji="0" lang="en-US" altLang="en-US" sz="2400">
              <a:solidFill>
                <a:schemeClr val="tx1"/>
              </a:solidFill>
            </a:endParaRPr>
          </a:p>
        </p:txBody>
      </p:sp>
      <p:sp>
        <p:nvSpPr>
          <p:cNvPr id="28681" name="Arc 14">
            <a:extLst>
              <a:ext uri="{FF2B5EF4-FFF2-40B4-BE49-F238E27FC236}">
                <a16:creationId xmlns:a16="http://schemas.microsoft.com/office/drawing/2014/main" id="{1AEB246D-D064-39A2-0A7D-8E2071C2C008}"/>
              </a:ext>
            </a:extLst>
          </p:cNvPr>
          <p:cNvSpPr>
            <a:spLocks/>
          </p:cNvSpPr>
          <p:nvPr/>
        </p:nvSpPr>
        <p:spPr bwMode="auto">
          <a:xfrm flipH="1">
            <a:off x="3810000" y="4800600"/>
            <a:ext cx="520700" cy="1295400"/>
          </a:xfrm>
          <a:custGeom>
            <a:avLst/>
            <a:gdLst>
              <a:gd name="T0" fmla="*/ 2147483646 w 29518"/>
              <a:gd name="T1" fmla="*/ 0 h 43200"/>
              <a:gd name="T2" fmla="*/ 0 w 29518"/>
              <a:gd name="T3" fmla="*/ 2147483646 h 43200"/>
              <a:gd name="T4" fmla="*/ 2147483646 w 29518"/>
              <a:gd name="T5" fmla="*/ 2147483646 h 43200"/>
              <a:gd name="T6" fmla="*/ 0 60000 65536"/>
              <a:gd name="T7" fmla="*/ 0 60000 65536"/>
              <a:gd name="T8" fmla="*/ 0 60000 65536"/>
              <a:gd name="T9" fmla="*/ 0 w 29518"/>
              <a:gd name="T10" fmla="*/ 0 h 43200"/>
              <a:gd name="T11" fmla="*/ 29518 w 29518"/>
              <a:gd name="T12" fmla="*/ 43200 h 43200"/>
            </a:gdLst>
            <a:ahLst/>
            <a:cxnLst>
              <a:cxn ang="T6">
                <a:pos x="T0" y="T1"/>
              </a:cxn>
              <a:cxn ang="T7">
                <a:pos x="T2" y="T3"/>
              </a:cxn>
              <a:cxn ang="T8">
                <a:pos x="T4" y="T5"/>
              </a:cxn>
            </a:cxnLst>
            <a:rect l="T9" t="T10" r="T11" b="T12"/>
            <a:pathLst>
              <a:path w="29518" h="43200" fill="none" extrusionOk="0">
                <a:moveTo>
                  <a:pt x="7917" y="0"/>
                </a:moveTo>
                <a:cubicBezTo>
                  <a:pt x="19847" y="0"/>
                  <a:pt x="29518" y="9670"/>
                  <a:pt x="29518" y="21600"/>
                </a:cubicBezTo>
                <a:cubicBezTo>
                  <a:pt x="29518" y="33529"/>
                  <a:pt x="19847" y="43200"/>
                  <a:pt x="7918" y="43200"/>
                </a:cubicBezTo>
                <a:cubicBezTo>
                  <a:pt x="5207" y="43200"/>
                  <a:pt x="2521" y="42689"/>
                  <a:pt x="0" y="41696"/>
                </a:cubicBezTo>
              </a:path>
              <a:path w="29518" h="43200" stroke="0" extrusionOk="0">
                <a:moveTo>
                  <a:pt x="7917" y="0"/>
                </a:moveTo>
                <a:cubicBezTo>
                  <a:pt x="19847" y="0"/>
                  <a:pt x="29518" y="9670"/>
                  <a:pt x="29518" y="21600"/>
                </a:cubicBezTo>
                <a:cubicBezTo>
                  <a:pt x="29518" y="33529"/>
                  <a:pt x="19847" y="43200"/>
                  <a:pt x="7918" y="43200"/>
                </a:cubicBezTo>
                <a:cubicBezTo>
                  <a:pt x="5207" y="43200"/>
                  <a:pt x="2521" y="42689"/>
                  <a:pt x="0" y="41696"/>
                </a:cubicBezTo>
                <a:lnTo>
                  <a:pt x="7918" y="21600"/>
                </a:lnTo>
                <a:lnTo>
                  <a:pt x="7917" y="0"/>
                </a:lnTo>
                <a:close/>
              </a:path>
            </a:pathLst>
          </a:custGeom>
          <a:noFill/>
          <a:ln w="9525">
            <a:solidFill>
              <a:schemeClr val="tx1"/>
            </a:solidFill>
            <a:miter lim="800000"/>
            <a:headEnd type="triangle" w="med" len="med"/>
            <a:tailEnd/>
          </a:ln>
          <a:extLst>
            <a:ext uri="{909E8E84-426E-40DD-AFC4-6F175D3DCCD1}">
              <a14:hiddenFill xmlns:a14="http://schemas.microsoft.com/office/drawing/2010/main">
                <a:solidFill>
                  <a:srgbClr val="FFFFFF"/>
                </a:solidFill>
              </a14:hiddenFill>
            </a:ext>
          </a:extLst>
        </p:spPr>
        <p:txBody>
          <a:bodyPr wrap="none" anchor="ctr"/>
          <a:lstStyle/>
          <a:p>
            <a:endParaRPr lang="sr-Latn-RS"/>
          </a:p>
        </p:txBody>
      </p:sp>
      <p:sp>
        <p:nvSpPr>
          <p:cNvPr id="28682" name="Arc 15">
            <a:extLst>
              <a:ext uri="{FF2B5EF4-FFF2-40B4-BE49-F238E27FC236}">
                <a16:creationId xmlns:a16="http://schemas.microsoft.com/office/drawing/2014/main" id="{A7F4FB81-A044-BFCF-6A3B-1D4DCA2471B6}"/>
              </a:ext>
            </a:extLst>
          </p:cNvPr>
          <p:cNvSpPr>
            <a:spLocks/>
          </p:cNvSpPr>
          <p:nvPr/>
        </p:nvSpPr>
        <p:spPr bwMode="auto">
          <a:xfrm>
            <a:off x="2971800" y="4800600"/>
            <a:ext cx="469900" cy="1295400"/>
          </a:xfrm>
          <a:custGeom>
            <a:avLst/>
            <a:gdLst>
              <a:gd name="T0" fmla="*/ 2147483646 w 22212"/>
              <a:gd name="T1" fmla="*/ 0 h 43200"/>
              <a:gd name="T2" fmla="*/ 0 w 22212"/>
              <a:gd name="T3" fmla="*/ 2147483646 h 43200"/>
              <a:gd name="T4" fmla="*/ 2147483646 w 22212"/>
              <a:gd name="T5" fmla="*/ 2147483646 h 43200"/>
              <a:gd name="T6" fmla="*/ 0 60000 65536"/>
              <a:gd name="T7" fmla="*/ 0 60000 65536"/>
              <a:gd name="T8" fmla="*/ 0 60000 65536"/>
              <a:gd name="T9" fmla="*/ 0 w 22212"/>
              <a:gd name="T10" fmla="*/ 0 h 43200"/>
              <a:gd name="T11" fmla="*/ 22212 w 22212"/>
              <a:gd name="T12" fmla="*/ 43200 h 43200"/>
            </a:gdLst>
            <a:ahLst/>
            <a:cxnLst>
              <a:cxn ang="T6">
                <a:pos x="T0" y="T1"/>
              </a:cxn>
              <a:cxn ang="T7">
                <a:pos x="T2" y="T3"/>
              </a:cxn>
              <a:cxn ang="T8">
                <a:pos x="T4" y="T5"/>
              </a:cxn>
            </a:cxnLst>
            <a:rect l="T9" t="T10" r="T11" b="T12"/>
            <a:pathLst>
              <a:path w="22212" h="43200" fill="none" extrusionOk="0">
                <a:moveTo>
                  <a:pt x="611" y="0"/>
                </a:moveTo>
                <a:cubicBezTo>
                  <a:pt x="12541" y="0"/>
                  <a:pt x="22212" y="9670"/>
                  <a:pt x="22212" y="21600"/>
                </a:cubicBezTo>
                <a:cubicBezTo>
                  <a:pt x="22212" y="33529"/>
                  <a:pt x="12541" y="43200"/>
                  <a:pt x="612" y="43200"/>
                </a:cubicBezTo>
                <a:cubicBezTo>
                  <a:pt x="407" y="43200"/>
                  <a:pt x="203" y="43197"/>
                  <a:pt x="-1" y="43191"/>
                </a:cubicBezTo>
              </a:path>
              <a:path w="22212" h="43200" stroke="0" extrusionOk="0">
                <a:moveTo>
                  <a:pt x="611" y="0"/>
                </a:moveTo>
                <a:cubicBezTo>
                  <a:pt x="12541" y="0"/>
                  <a:pt x="22212" y="9670"/>
                  <a:pt x="22212" y="21600"/>
                </a:cubicBezTo>
                <a:cubicBezTo>
                  <a:pt x="22212" y="33529"/>
                  <a:pt x="12541" y="43200"/>
                  <a:pt x="612" y="43200"/>
                </a:cubicBezTo>
                <a:cubicBezTo>
                  <a:pt x="407" y="43200"/>
                  <a:pt x="203" y="43197"/>
                  <a:pt x="-1" y="43191"/>
                </a:cubicBezTo>
                <a:lnTo>
                  <a:pt x="612" y="21600"/>
                </a:lnTo>
                <a:lnTo>
                  <a:pt x="611" y="0"/>
                </a:lnTo>
                <a:close/>
              </a:path>
            </a:pathLst>
          </a:custGeom>
          <a:noFill/>
          <a:ln w="9525">
            <a:solidFill>
              <a:schemeClr val="tx1"/>
            </a:solidFill>
            <a:miter lim="800000"/>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sr-Latn-RS"/>
          </a:p>
        </p:txBody>
      </p:sp>
      <p:sp>
        <p:nvSpPr>
          <p:cNvPr id="28683" name="Text Box 18">
            <a:extLst>
              <a:ext uri="{FF2B5EF4-FFF2-40B4-BE49-F238E27FC236}">
                <a16:creationId xmlns:a16="http://schemas.microsoft.com/office/drawing/2014/main" id="{2CC1402D-E433-07B7-BE41-C26FC49D4F23}"/>
              </a:ext>
            </a:extLst>
          </p:cNvPr>
          <p:cNvSpPr txBox="1">
            <a:spLocks noChangeArrowheads="1"/>
          </p:cNvSpPr>
          <p:nvPr/>
        </p:nvSpPr>
        <p:spPr bwMode="auto">
          <a:xfrm>
            <a:off x="1355725" y="4300538"/>
            <a:ext cx="9366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85000"/>
              <a:buFont typeface="Wingdings 2" panose="05020102010507070707" pitchFamily="18" charset="2"/>
              <a:buChar char="ã"/>
              <a:defRPr kumimoji="1" sz="2800">
                <a:solidFill>
                  <a:schemeClr val="accent1"/>
                </a:solidFill>
                <a:latin typeface="Tahoma" panose="020B0604030504040204" pitchFamily="34" charset="0"/>
              </a:defRPr>
            </a:lvl1pPr>
            <a:lvl2pPr marL="742950" indent="-285750">
              <a:spcBef>
                <a:spcPct val="20000"/>
              </a:spcBef>
              <a:buClr>
                <a:schemeClr val="hlink"/>
              </a:buClr>
              <a:buSzPct val="85000"/>
              <a:buFont typeface="Wingdings" panose="05000000000000000000" pitchFamily="2" charset="2"/>
              <a:buChar char="l"/>
              <a:defRPr kumimoji="1" sz="2300">
                <a:solidFill>
                  <a:schemeClr val="hlink"/>
                </a:solidFill>
                <a:latin typeface="Tahoma" panose="020B0604030504040204" pitchFamily="34" charset="0"/>
              </a:defRPr>
            </a:lvl2pPr>
            <a:lvl3pPr marL="1143000" indent="-228600">
              <a:spcBef>
                <a:spcPct val="20000"/>
              </a:spcBef>
              <a:buClr>
                <a:schemeClr val="tx1"/>
              </a:buClr>
              <a:buFont typeface="Wingdings" panose="05000000000000000000" pitchFamily="2" charset="2"/>
              <a:buChar char="Ø"/>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har cha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kumimoji="1">
                <a:solidFill>
                  <a:schemeClr val="tx1"/>
                </a:solidFill>
                <a:latin typeface="Tahoma" panose="020B0604030504040204" pitchFamily="34" charset="0"/>
              </a:defRPr>
            </a:lvl9pPr>
          </a:lstStyle>
          <a:p>
            <a:pPr eaLnBrk="1" hangingPunct="1">
              <a:spcBef>
                <a:spcPct val="0"/>
              </a:spcBef>
              <a:buClrTx/>
              <a:buSzTx/>
              <a:buFontTx/>
              <a:buNone/>
            </a:pPr>
            <a:r>
              <a:rPr kumimoji="0" lang="hr-HR" altLang="en-US" sz="2400">
                <a:solidFill>
                  <a:schemeClr val="tx1"/>
                </a:solidFill>
              </a:rPr>
              <a:t>bus A</a:t>
            </a:r>
            <a:endParaRPr kumimoji="0" lang="en-US" altLang="en-US" sz="2400">
              <a:solidFill>
                <a:schemeClr val="tx1"/>
              </a:solidFill>
            </a:endParaRPr>
          </a:p>
        </p:txBody>
      </p:sp>
      <p:sp>
        <p:nvSpPr>
          <p:cNvPr id="28684" name="Text Box 19">
            <a:extLst>
              <a:ext uri="{FF2B5EF4-FFF2-40B4-BE49-F238E27FC236}">
                <a16:creationId xmlns:a16="http://schemas.microsoft.com/office/drawing/2014/main" id="{DD73EA7D-43BB-B57E-2496-9325CB3B67C0}"/>
              </a:ext>
            </a:extLst>
          </p:cNvPr>
          <p:cNvSpPr txBox="1">
            <a:spLocks noChangeArrowheads="1"/>
          </p:cNvSpPr>
          <p:nvPr/>
        </p:nvSpPr>
        <p:spPr bwMode="auto">
          <a:xfrm>
            <a:off x="1431925" y="6053138"/>
            <a:ext cx="9334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85000"/>
              <a:buFont typeface="Wingdings 2" panose="05020102010507070707" pitchFamily="18" charset="2"/>
              <a:buChar char="ã"/>
              <a:defRPr kumimoji="1" sz="2800">
                <a:solidFill>
                  <a:schemeClr val="accent1"/>
                </a:solidFill>
                <a:latin typeface="Tahoma" panose="020B0604030504040204" pitchFamily="34" charset="0"/>
              </a:defRPr>
            </a:lvl1pPr>
            <a:lvl2pPr marL="742950" indent="-285750">
              <a:spcBef>
                <a:spcPct val="20000"/>
              </a:spcBef>
              <a:buClr>
                <a:schemeClr val="hlink"/>
              </a:buClr>
              <a:buSzPct val="85000"/>
              <a:buFont typeface="Wingdings" panose="05000000000000000000" pitchFamily="2" charset="2"/>
              <a:buChar char="l"/>
              <a:defRPr kumimoji="1" sz="2300">
                <a:solidFill>
                  <a:schemeClr val="hlink"/>
                </a:solidFill>
                <a:latin typeface="Tahoma" panose="020B0604030504040204" pitchFamily="34" charset="0"/>
              </a:defRPr>
            </a:lvl2pPr>
            <a:lvl3pPr marL="1143000" indent="-228600">
              <a:spcBef>
                <a:spcPct val="20000"/>
              </a:spcBef>
              <a:buClr>
                <a:schemeClr val="tx1"/>
              </a:buClr>
              <a:buFont typeface="Wingdings" panose="05000000000000000000" pitchFamily="2" charset="2"/>
              <a:buChar char="Ø"/>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har cha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kumimoji="1">
                <a:solidFill>
                  <a:schemeClr val="tx1"/>
                </a:solidFill>
                <a:latin typeface="Tahoma" panose="020B0604030504040204" pitchFamily="34" charset="0"/>
              </a:defRPr>
            </a:lvl9pPr>
          </a:lstStyle>
          <a:p>
            <a:pPr eaLnBrk="1" hangingPunct="1">
              <a:spcBef>
                <a:spcPct val="0"/>
              </a:spcBef>
              <a:buClrTx/>
              <a:buSzTx/>
              <a:buFontTx/>
              <a:buNone/>
            </a:pPr>
            <a:r>
              <a:rPr kumimoji="0" lang="hr-HR" altLang="en-US" sz="2400">
                <a:solidFill>
                  <a:schemeClr val="tx1"/>
                </a:solidFill>
              </a:rPr>
              <a:t>bus B</a:t>
            </a:r>
            <a:endParaRPr kumimoji="0" lang="en-US" altLang="en-US" sz="2400">
              <a:solidFill>
                <a:schemeClr val="tx1"/>
              </a:solidFill>
            </a:endParaRPr>
          </a:p>
        </p:txBody>
      </p:sp>
      <p:sp>
        <p:nvSpPr>
          <p:cNvPr id="28685" name="Text Box 20">
            <a:extLst>
              <a:ext uri="{FF2B5EF4-FFF2-40B4-BE49-F238E27FC236}">
                <a16:creationId xmlns:a16="http://schemas.microsoft.com/office/drawing/2014/main" id="{6CCB79A0-8DA8-2AB9-7831-089385379754}"/>
              </a:ext>
            </a:extLst>
          </p:cNvPr>
          <p:cNvSpPr txBox="1">
            <a:spLocks noChangeArrowheads="1"/>
          </p:cNvSpPr>
          <p:nvPr/>
        </p:nvSpPr>
        <p:spPr bwMode="auto">
          <a:xfrm>
            <a:off x="6842125" y="4452938"/>
            <a:ext cx="2301875"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85000"/>
              <a:buFont typeface="Wingdings 2" panose="05020102010507070707" pitchFamily="18" charset="2"/>
              <a:buChar char="ã"/>
              <a:defRPr kumimoji="1" sz="2800">
                <a:solidFill>
                  <a:schemeClr val="accent1"/>
                </a:solidFill>
                <a:latin typeface="Tahoma" panose="020B0604030504040204" pitchFamily="34" charset="0"/>
              </a:defRPr>
            </a:lvl1pPr>
            <a:lvl2pPr marL="742950" indent="-285750">
              <a:spcBef>
                <a:spcPct val="20000"/>
              </a:spcBef>
              <a:buClr>
                <a:schemeClr val="hlink"/>
              </a:buClr>
              <a:buSzPct val="85000"/>
              <a:buFont typeface="Wingdings" panose="05000000000000000000" pitchFamily="2" charset="2"/>
              <a:buChar char="l"/>
              <a:defRPr kumimoji="1" sz="2300">
                <a:solidFill>
                  <a:schemeClr val="hlink"/>
                </a:solidFill>
                <a:latin typeface="Tahoma" panose="020B0604030504040204" pitchFamily="34" charset="0"/>
              </a:defRPr>
            </a:lvl2pPr>
            <a:lvl3pPr marL="1143000" indent="-228600">
              <a:spcBef>
                <a:spcPct val="20000"/>
              </a:spcBef>
              <a:buClr>
                <a:schemeClr val="tx1"/>
              </a:buClr>
              <a:buFont typeface="Wingdings" panose="05000000000000000000" pitchFamily="2" charset="2"/>
              <a:buChar char="Ø"/>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har cha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kumimoji="1">
                <a:solidFill>
                  <a:schemeClr val="tx1"/>
                </a:solidFill>
                <a:latin typeface="Tahoma" panose="020B0604030504040204" pitchFamily="34" charset="0"/>
              </a:defRPr>
            </a:lvl9pPr>
          </a:lstStyle>
          <a:p>
            <a:pPr eaLnBrk="1" hangingPunct="1">
              <a:spcBef>
                <a:spcPct val="0"/>
              </a:spcBef>
              <a:buClrTx/>
              <a:buSzTx/>
              <a:buFontTx/>
              <a:buNone/>
            </a:pPr>
            <a:r>
              <a:rPr kumimoji="0" lang="hr-HR" altLang="en-US" sz="2400">
                <a:solidFill>
                  <a:schemeClr val="tx1"/>
                </a:solidFill>
              </a:rPr>
              <a:t>levom susedu preko </a:t>
            </a:r>
            <a:r>
              <a:rPr kumimoji="0" lang="en-US" altLang="en-US" sz="2400">
                <a:solidFill>
                  <a:schemeClr val="tx1"/>
                </a:solidFill>
              </a:rPr>
              <a:t>B</a:t>
            </a:r>
            <a:endParaRPr kumimoji="0" lang="hr-HR" altLang="en-US" sz="2400">
              <a:solidFill>
                <a:schemeClr val="tx1"/>
              </a:solidFill>
            </a:endParaRPr>
          </a:p>
          <a:p>
            <a:pPr eaLnBrk="1" hangingPunct="1">
              <a:spcBef>
                <a:spcPct val="0"/>
              </a:spcBef>
              <a:buClrTx/>
              <a:buSzTx/>
              <a:buFontTx/>
              <a:buNone/>
            </a:pPr>
            <a:r>
              <a:rPr kumimoji="0" lang="hr-HR" altLang="en-US" sz="2400">
                <a:solidFill>
                  <a:schemeClr val="tx1"/>
                </a:solidFill>
              </a:rPr>
              <a:t>desnom susedu preko </a:t>
            </a:r>
            <a:r>
              <a:rPr kumimoji="0" lang="en-US" altLang="en-US" sz="2400">
                <a:solidFill>
                  <a:schemeClr val="tx1"/>
                </a:solidFill>
              </a:rPr>
              <a:t>A</a:t>
            </a:r>
          </a:p>
        </p:txBody>
      </p:sp>
    </p:spTree>
  </p:cSld>
  <p:clrMapOvr>
    <a:masterClrMapping/>
  </p:clrMapOvr>
  <p:transition>
    <p:pull dir="d"/>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DA42C8EF-C026-CF90-C947-F00E799978A9}"/>
              </a:ext>
            </a:extLst>
          </p:cNvPr>
          <p:cNvSpPr>
            <a:spLocks noGrp="1" noChangeArrowheads="1"/>
          </p:cNvSpPr>
          <p:nvPr>
            <p:ph type="title"/>
          </p:nvPr>
        </p:nvSpPr>
        <p:spPr>
          <a:xfrm>
            <a:off x="0" y="0"/>
            <a:ext cx="9144000" cy="523875"/>
          </a:xfrm>
        </p:spPr>
        <p:txBody>
          <a:bodyPr/>
          <a:lstStyle/>
          <a:p>
            <a:pPr eaLnBrk="1" hangingPunct="1">
              <a:defRPr/>
            </a:pPr>
            <a:r>
              <a:rPr lang="en-US" sz="2800" dirty="0"/>
              <a:t>Wide Area Networks (WAN)</a:t>
            </a:r>
            <a:r>
              <a:rPr lang="sr-Latn-CS" sz="2800" dirty="0"/>
              <a:t> (mreže širokog područja)</a:t>
            </a:r>
            <a:endParaRPr lang="en-US" sz="2800" dirty="0"/>
          </a:p>
        </p:txBody>
      </p:sp>
      <p:sp>
        <p:nvSpPr>
          <p:cNvPr id="30723" name="Text Box 3">
            <a:extLst>
              <a:ext uri="{FF2B5EF4-FFF2-40B4-BE49-F238E27FC236}">
                <a16:creationId xmlns:a16="http://schemas.microsoft.com/office/drawing/2014/main" id="{419BAABB-1E07-D55D-1DA4-A071A8E4EA89}"/>
              </a:ext>
            </a:extLst>
          </p:cNvPr>
          <p:cNvSpPr txBox="1">
            <a:spLocks noChangeArrowheads="1"/>
          </p:cNvSpPr>
          <p:nvPr/>
        </p:nvSpPr>
        <p:spPr bwMode="auto">
          <a:xfrm>
            <a:off x="1050925" y="2700338"/>
            <a:ext cx="6950075" cy="264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85000"/>
              <a:buFont typeface="Wingdings 2" panose="05020102010507070707" pitchFamily="18" charset="2"/>
              <a:buChar char="ã"/>
              <a:defRPr kumimoji="1" sz="2800">
                <a:solidFill>
                  <a:schemeClr val="accent1"/>
                </a:solidFill>
                <a:latin typeface="Tahoma" panose="020B0604030504040204" pitchFamily="34" charset="0"/>
              </a:defRPr>
            </a:lvl1pPr>
            <a:lvl2pPr marL="742950" indent="-285750">
              <a:spcBef>
                <a:spcPct val="20000"/>
              </a:spcBef>
              <a:buClr>
                <a:schemeClr val="hlink"/>
              </a:buClr>
              <a:buSzPct val="85000"/>
              <a:buFont typeface="Wingdings" panose="05000000000000000000" pitchFamily="2" charset="2"/>
              <a:buChar char="l"/>
              <a:defRPr kumimoji="1" sz="2300">
                <a:solidFill>
                  <a:schemeClr val="hlink"/>
                </a:solidFill>
                <a:latin typeface="Tahoma" panose="020B0604030504040204" pitchFamily="34" charset="0"/>
              </a:defRPr>
            </a:lvl2pPr>
            <a:lvl3pPr marL="1143000" indent="-228600">
              <a:spcBef>
                <a:spcPct val="20000"/>
              </a:spcBef>
              <a:buClr>
                <a:schemeClr val="tx1"/>
              </a:buClr>
              <a:buFont typeface="Wingdings" panose="05000000000000000000" pitchFamily="2" charset="2"/>
              <a:buChar char="Ø"/>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har cha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kumimoji="1">
                <a:solidFill>
                  <a:schemeClr val="tx1"/>
                </a:solidFill>
                <a:latin typeface="Tahoma" panose="020B0604030504040204" pitchFamily="34" charset="0"/>
              </a:defRPr>
            </a:lvl9pPr>
          </a:lstStyle>
          <a:p>
            <a:pPr eaLnBrk="1" hangingPunct="1">
              <a:spcBef>
                <a:spcPct val="0"/>
              </a:spcBef>
              <a:buClrTx/>
              <a:buSzTx/>
              <a:buFontTx/>
              <a:buChar char="•"/>
            </a:pPr>
            <a:r>
              <a:rPr kumimoji="0" lang="hr-HR" altLang="en-US" sz="2400">
                <a:solidFill>
                  <a:schemeClr val="tx1"/>
                </a:solidFill>
              </a:rPr>
              <a:t> velika geografska rastojanja (teritorija jedne zemlje, kontinenta)</a:t>
            </a:r>
            <a:endParaRPr kumimoji="0" lang="en-US" altLang="en-US" sz="2400">
              <a:solidFill>
                <a:schemeClr val="tx1"/>
              </a:solidFill>
            </a:endParaRPr>
          </a:p>
          <a:p>
            <a:pPr eaLnBrk="1" hangingPunct="1">
              <a:spcBef>
                <a:spcPct val="0"/>
              </a:spcBef>
              <a:buClrTx/>
              <a:buSzTx/>
              <a:buFontTx/>
              <a:buChar char="•"/>
            </a:pPr>
            <a:r>
              <a:rPr kumimoji="0" lang="en-US" altLang="en-US" sz="2400">
                <a:solidFill>
                  <a:schemeClr val="tx1"/>
                </a:solidFill>
              </a:rPr>
              <a:t>koriste iznajmljene telefonske linije (skupo)</a:t>
            </a:r>
            <a:endParaRPr kumimoji="0" lang="hr-HR" altLang="en-US" sz="2400">
              <a:solidFill>
                <a:schemeClr val="tx1"/>
              </a:solidFill>
            </a:endParaRPr>
          </a:p>
          <a:p>
            <a:pPr eaLnBrk="1" hangingPunct="1">
              <a:spcBef>
                <a:spcPct val="0"/>
              </a:spcBef>
              <a:buClrTx/>
              <a:buSzTx/>
              <a:buFontTx/>
              <a:buChar char="•"/>
            </a:pPr>
            <a:r>
              <a:rPr kumimoji="0" lang="hr-HR" altLang="en-US" sz="2400">
                <a:solidFill>
                  <a:schemeClr val="tx1"/>
                </a:solidFill>
              </a:rPr>
              <a:t> male brzine prenosa </a:t>
            </a:r>
            <a:r>
              <a:rPr kumimoji="0" lang="en-US" altLang="en-US" sz="2400">
                <a:solidFill>
                  <a:schemeClr val="tx1"/>
                </a:solidFill>
              </a:rPr>
              <a:t>(nekoliko Mbps</a:t>
            </a:r>
            <a:r>
              <a:rPr kumimoji="0" lang="hr-HR" altLang="en-US" sz="2400">
                <a:solidFill>
                  <a:schemeClr val="tx1"/>
                </a:solidFill>
              </a:rPr>
              <a:t>)</a:t>
            </a:r>
          </a:p>
          <a:p>
            <a:pPr eaLnBrk="1" hangingPunct="1">
              <a:spcBef>
                <a:spcPct val="0"/>
              </a:spcBef>
              <a:buClrTx/>
              <a:buSzTx/>
              <a:buFontTx/>
              <a:buChar char="•"/>
            </a:pPr>
            <a:r>
              <a:rPr kumimoji="0" lang="hr-HR" altLang="en-US" sz="2400">
                <a:solidFill>
                  <a:schemeClr val="tx1"/>
                </a:solidFill>
              </a:rPr>
              <a:t> visoka cena </a:t>
            </a:r>
            <a:r>
              <a:rPr kumimoji="0" lang="en-US" altLang="en-US" sz="2400">
                <a:solidFill>
                  <a:schemeClr val="tx1"/>
                </a:solidFill>
              </a:rPr>
              <a:t>(</a:t>
            </a:r>
            <a:r>
              <a:rPr kumimoji="0" lang="hr-HR" altLang="en-US" sz="2400">
                <a:solidFill>
                  <a:schemeClr val="tx1"/>
                </a:solidFill>
              </a:rPr>
              <a:t>desetine ili stotine hiljada d</a:t>
            </a:r>
            <a:r>
              <a:rPr kumimoji="0" lang="en-US" altLang="en-US" sz="2400">
                <a:solidFill>
                  <a:schemeClr val="tx1"/>
                </a:solidFill>
              </a:rPr>
              <a:t>olar</a:t>
            </a:r>
            <a:r>
              <a:rPr kumimoji="0" lang="hr-HR" altLang="en-US" sz="2400">
                <a:solidFill>
                  <a:schemeClr val="tx1"/>
                </a:solidFill>
              </a:rPr>
              <a:t>a godišnje)</a:t>
            </a:r>
          </a:p>
          <a:p>
            <a:pPr eaLnBrk="1" hangingPunct="1">
              <a:spcBef>
                <a:spcPct val="0"/>
              </a:spcBef>
              <a:buClrTx/>
              <a:buSzTx/>
              <a:buFontTx/>
              <a:buChar char="•"/>
            </a:pPr>
            <a:r>
              <a:rPr kumimoji="0" lang="hr-HR" altLang="en-US" sz="2400" b="1">
                <a:solidFill>
                  <a:schemeClr val="hlink"/>
                </a:solidFill>
              </a:rPr>
              <a:t>Internet</a:t>
            </a:r>
            <a:r>
              <a:rPr kumimoji="0" lang="hr-HR" altLang="en-US" sz="2400">
                <a:solidFill>
                  <a:schemeClr val="hlink"/>
                </a:solidFill>
              </a:rPr>
              <a:t> – mreža svih mreža, svetska mreža</a:t>
            </a:r>
            <a:endParaRPr kumimoji="0" lang="en-US" altLang="en-US" sz="2400">
              <a:solidFill>
                <a:schemeClr val="hlink"/>
              </a:solidFill>
            </a:endParaRPr>
          </a:p>
        </p:txBody>
      </p:sp>
    </p:spTree>
  </p:cSld>
  <p:clrMapOvr>
    <a:masterClrMapping/>
  </p:clrMapOvr>
  <p:transition>
    <p:pull dir="d"/>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6" name="Picture 2" descr="D:\users\ema\mreze\Metropolitan Area Network (MAN)_files\man.gif">
            <a:extLst>
              <a:ext uri="{FF2B5EF4-FFF2-40B4-BE49-F238E27FC236}">
                <a16:creationId xmlns:a16="http://schemas.microsoft.com/office/drawing/2014/main" id="{288BAE49-BB16-4C7A-1458-B4AEDB4AD806}"/>
              </a:ext>
            </a:extLst>
          </p:cNvPr>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457200" y="1905000"/>
            <a:ext cx="8305800" cy="3900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pull dir="d"/>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4">
            <a:extLst>
              <a:ext uri="{FF2B5EF4-FFF2-40B4-BE49-F238E27FC236}">
                <a16:creationId xmlns:a16="http://schemas.microsoft.com/office/drawing/2014/main" id="{CDAC883D-8785-050A-3EBD-5F8FBB930772}"/>
              </a:ext>
            </a:extLst>
          </p:cNvPr>
          <p:cNvSpPr>
            <a:spLocks noChangeArrowheads="1"/>
          </p:cNvSpPr>
          <p:nvPr/>
        </p:nvSpPr>
        <p:spPr bwMode="auto">
          <a:xfrm>
            <a:off x="1150938" y="617538"/>
            <a:ext cx="7793037"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accent1"/>
              </a:buClr>
              <a:buSzPct val="85000"/>
              <a:buFont typeface="Wingdings 2" panose="05020102010507070707" pitchFamily="18" charset="2"/>
              <a:buChar char="ã"/>
              <a:defRPr kumimoji="1" sz="2800">
                <a:solidFill>
                  <a:schemeClr val="accent1"/>
                </a:solidFill>
                <a:latin typeface="Tahoma" panose="020B0604030504040204" pitchFamily="34" charset="0"/>
              </a:defRPr>
            </a:lvl1pPr>
            <a:lvl2pPr marL="742950" indent="-285750">
              <a:spcBef>
                <a:spcPct val="20000"/>
              </a:spcBef>
              <a:buClr>
                <a:schemeClr val="hlink"/>
              </a:buClr>
              <a:buSzPct val="85000"/>
              <a:buFont typeface="Wingdings" panose="05000000000000000000" pitchFamily="2" charset="2"/>
              <a:buChar char="l"/>
              <a:defRPr kumimoji="1" sz="2300">
                <a:solidFill>
                  <a:schemeClr val="hlink"/>
                </a:solidFill>
                <a:latin typeface="Tahoma" panose="020B0604030504040204" pitchFamily="34" charset="0"/>
              </a:defRPr>
            </a:lvl2pPr>
            <a:lvl3pPr marL="1143000" indent="-228600">
              <a:spcBef>
                <a:spcPct val="20000"/>
              </a:spcBef>
              <a:buClr>
                <a:schemeClr val="tx1"/>
              </a:buClr>
              <a:buFont typeface="Wingdings" panose="05000000000000000000" pitchFamily="2" charset="2"/>
              <a:buChar char="Ø"/>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har cha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kumimoji="1">
                <a:solidFill>
                  <a:schemeClr val="tx1"/>
                </a:solidFill>
                <a:latin typeface="Tahoma" panose="020B0604030504040204" pitchFamily="34" charset="0"/>
              </a:defRPr>
            </a:lvl9pPr>
          </a:lstStyle>
          <a:p>
            <a:pPr eaLnBrk="1" hangingPunct="1">
              <a:spcBef>
                <a:spcPct val="0"/>
              </a:spcBef>
              <a:buClrTx/>
              <a:buSzTx/>
              <a:buFontTx/>
              <a:buNone/>
            </a:pPr>
            <a:r>
              <a:rPr kumimoji="0" lang="hr-HR" altLang="en-US" sz="4400">
                <a:solidFill>
                  <a:schemeClr val="tx1"/>
                </a:solidFill>
              </a:rPr>
              <a:t>Struktura RM</a:t>
            </a:r>
            <a:endParaRPr kumimoji="0" lang="en-US" altLang="en-US" sz="4400">
              <a:solidFill>
                <a:schemeClr val="tx1"/>
              </a:solidFill>
            </a:endParaRPr>
          </a:p>
        </p:txBody>
      </p:sp>
      <p:sp>
        <p:nvSpPr>
          <p:cNvPr id="32771" name="Oval 5">
            <a:extLst>
              <a:ext uri="{FF2B5EF4-FFF2-40B4-BE49-F238E27FC236}">
                <a16:creationId xmlns:a16="http://schemas.microsoft.com/office/drawing/2014/main" id="{D925BEF0-D6B3-62EB-362A-03F24D03709F}"/>
              </a:ext>
            </a:extLst>
          </p:cNvPr>
          <p:cNvSpPr>
            <a:spLocks noChangeArrowheads="1"/>
          </p:cNvSpPr>
          <p:nvPr/>
        </p:nvSpPr>
        <p:spPr bwMode="auto">
          <a:xfrm>
            <a:off x="2743200" y="3886200"/>
            <a:ext cx="3886200" cy="2209800"/>
          </a:xfrm>
          <a:prstGeom prst="ellipse">
            <a:avLst/>
          </a:prstGeom>
          <a:solidFill>
            <a:schemeClr val="accent1"/>
          </a:solidFill>
          <a:ln w="9525">
            <a:solidFill>
              <a:schemeClr val="tx1"/>
            </a:solidFill>
            <a:miter lim="800000"/>
            <a:headEnd/>
            <a:tailEnd/>
          </a:ln>
        </p:spPr>
        <p:txBody>
          <a:bodyPr wrap="none" anchor="ctr"/>
          <a:lstStyle>
            <a:lvl1pPr>
              <a:spcBef>
                <a:spcPct val="20000"/>
              </a:spcBef>
              <a:buClr>
                <a:schemeClr val="accent1"/>
              </a:buClr>
              <a:buSzPct val="85000"/>
              <a:buFont typeface="Wingdings 2" panose="05020102010507070707" pitchFamily="18" charset="2"/>
              <a:buChar char="ã"/>
              <a:defRPr kumimoji="1" sz="2800">
                <a:solidFill>
                  <a:schemeClr val="accent1"/>
                </a:solidFill>
                <a:latin typeface="Tahoma" panose="020B0604030504040204" pitchFamily="34" charset="0"/>
              </a:defRPr>
            </a:lvl1pPr>
            <a:lvl2pPr marL="742950" indent="-285750">
              <a:spcBef>
                <a:spcPct val="20000"/>
              </a:spcBef>
              <a:buClr>
                <a:schemeClr val="hlink"/>
              </a:buClr>
              <a:buSzPct val="85000"/>
              <a:buFont typeface="Wingdings" panose="05000000000000000000" pitchFamily="2" charset="2"/>
              <a:buChar char="l"/>
              <a:defRPr kumimoji="1" sz="2300">
                <a:solidFill>
                  <a:schemeClr val="hlink"/>
                </a:solidFill>
                <a:latin typeface="Tahoma" panose="020B0604030504040204" pitchFamily="34" charset="0"/>
              </a:defRPr>
            </a:lvl2pPr>
            <a:lvl3pPr marL="1143000" indent="-228600">
              <a:spcBef>
                <a:spcPct val="20000"/>
              </a:spcBef>
              <a:buClr>
                <a:schemeClr val="tx1"/>
              </a:buClr>
              <a:buFont typeface="Wingdings" panose="05000000000000000000" pitchFamily="2" charset="2"/>
              <a:buChar char="Ø"/>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har cha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kumimoji="1">
                <a:solidFill>
                  <a:schemeClr val="tx1"/>
                </a:solidFill>
                <a:latin typeface="Tahoma" panose="020B0604030504040204" pitchFamily="34" charset="0"/>
              </a:defRPr>
            </a:lvl9pPr>
          </a:lstStyle>
          <a:p>
            <a:pPr algn="ctr" eaLnBrk="1" hangingPunct="1">
              <a:spcBef>
                <a:spcPct val="0"/>
              </a:spcBef>
              <a:buClrTx/>
              <a:buSzTx/>
              <a:buFontTx/>
              <a:buNone/>
            </a:pPr>
            <a:r>
              <a:rPr kumimoji="0" lang="hr-HR" altLang="en-US" sz="2400">
                <a:solidFill>
                  <a:schemeClr val="bg1"/>
                </a:solidFill>
              </a:rPr>
              <a:t>Komunikaciona</a:t>
            </a:r>
            <a:r>
              <a:rPr kumimoji="0" lang="hr-HR" altLang="en-US" sz="2400">
                <a:solidFill>
                  <a:schemeClr val="tx1"/>
                </a:solidFill>
              </a:rPr>
              <a:t> </a:t>
            </a:r>
            <a:r>
              <a:rPr kumimoji="0" lang="hr-HR" altLang="en-US" sz="2400">
                <a:solidFill>
                  <a:schemeClr val="bg1"/>
                </a:solidFill>
              </a:rPr>
              <a:t>podmreža</a:t>
            </a:r>
            <a:endParaRPr kumimoji="0" lang="en-US" altLang="en-US" sz="2400">
              <a:solidFill>
                <a:schemeClr val="bg1"/>
              </a:solidFill>
            </a:endParaRPr>
          </a:p>
        </p:txBody>
      </p:sp>
      <p:sp>
        <p:nvSpPr>
          <p:cNvPr id="32772" name="Rectangle 6">
            <a:extLst>
              <a:ext uri="{FF2B5EF4-FFF2-40B4-BE49-F238E27FC236}">
                <a16:creationId xmlns:a16="http://schemas.microsoft.com/office/drawing/2014/main" id="{0C3E8C6F-5D7C-183F-F9AF-B25F4052ED9D}"/>
              </a:ext>
            </a:extLst>
          </p:cNvPr>
          <p:cNvSpPr>
            <a:spLocks noChangeArrowheads="1"/>
          </p:cNvSpPr>
          <p:nvPr/>
        </p:nvSpPr>
        <p:spPr bwMode="auto">
          <a:xfrm>
            <a:off x="1371600" y="3810000"/>
            <a:ext cx="685800" cy="5334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accent1"/>
              </a:buClr>
              <a:buSzPct val="85000"/>
              <a:buFont typeface="Wingdings 2" panose="05020102010507070707" pitchFamily="18" charset="2"/>
              <a:buChar char="ã"/>
              <a:defRPr kumimoji="1" sz="2800">
                <a:solidFill>
                  <a:schemeClr val="accent1"/>
                </a:solidFill>
                <a:latin typeface="Tahoma" panose="020B0604030504040204" pitchFamily="34" charset="0"/>
              </a:defRPr>
            </a:lvl1pPr>
            <a:lvl2pPr marL="742950" indent="-285750">
              <a:spcBef>
                <a:spcPct val="20000"/>
              </a:spcBef>
              <a:buClr>
                <a:schemeClr val="hlink"/>
              </a:buClr>
              <a:buSzPct val="85000"/>
              <a:buFont typeface="Wingdings" panose="05000000000000000000" pitchFamily="2" charset="2"/>
              <a:buChar char="l"/>
              <a:defRPr kumimoji="1" sz="2300">
                <a:solidFill>
                  <a:schemeClr val="hlink"/>
                </a:solidFill>
                <a:latin typeface="Tahoma" panose="020B0604030504040204" pitchFamily="34" charset="0"/>
              </a:defRPr>
            </a:lvl2pPr>
            <a:lvl3pPr marL="1143000" indent="-228600">
              <a:spcBef>
                <a:spcPct val="20000"/>
              </a:spcBef>
              <a:buClr>
                <a:schemeClr val="tx1"/>
              </a:buClr>
              <a:buFont typeface="Wingdings" panose="05000000000000000000" pitchFamily="2" charset="2"/>
              <a:buChar char="Ø"/>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har cha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kumimoji="1">
                <a:solidFill>
                  <a:schemeClr val="tx1"/>
                </a:solidFill>
                <a:latin typeface="Tahoma" panose="020B0604030504040204" pitchFamily="34" charset="0"/>
              </a:defRPr>
            </a:lvl9pPr>
          </a:lstStyle>
          <a:p>
            <a:pPr algn="ctr" eaLnBrk="1" hangingPunct="1">
              <a:spcBef>
                <a:spcPct val="0"/>
              </a:spcBef>
              <a:buClrTx/>
              <a:buSzTx/>
              <a:buFontTx/>
              <a:buNone/>
            </a:pPr>
            <a:r>
              <a:rPr kumimoji="0" lang="hr-HR" altLang="en-US" sz="2400">
                <a:solidFill>
                  <a:schemeClr val="bg1"/>
                </a:solidFill>
              </a:rPr>
              <a:t>host</a:t>
            </a:r>
            <a:endParaRPr kumimoji="0" lang="en-US" altLang="en-US" sz="2400">
              <a:solidFill>
                <a:schemeClr val="bg1"/>
              </a:solidFill>
            </a:endParaRPr>
          </a:p>
        </p:txBody>
      </p:sp>
      <p:sp>
        <p:nvSpPr>
          <p:cNvPr id="32773" name="Rectangle 7">
            <a:extLst>
              <a:ext uri="{FF2B5EF4-FFF2-40B4-BE49-F238E27FC236}">
                <a16:creationId xmlns:a16="http://schemas.microsoft.com/office/drawing/2014/main" id="{E09941C7-9872-BE45-AD7F-DBEB50DD8886}"/>
              </a:ext>
            </a:extLst>
          </p:cNvPr>
          <p:cNvSpPr>
            <a:spLocks noChangeArrowheads="1"/>
          </p:cNvSpPr>
          <p:nvPr/>
        </p:nvSpPr>
        <p:spPr bwMode="auto">
          <a:xfrm>
            <a:off x="1524000" y="5410200"/>
            <a:ext cx="685800" cy="5334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accent1"/>
              </a:buClr>
              <a:buSzPct val="85000"/>
              <a:buFont typeface="Wingdings 2" panose="05020102010507070707" pitchFamily="18" charset="2"/>
              <a:buChar char="ã"/>
              <a:defRPr kumimoji="1" sz="2800">
                <a:solidFill>
                  <a:schemeClr val="accent1"/>
                </a:solidFill>
                <a:latin typeface="Tahoma" panose="020B0604030504040204" pitchFamily="34" charset="0"/>
              </a:defRPr>
            </a:lvl1pPr>
            <a:lvl2pPr marL="742950" indent="-285750">
              <a:spcBef>
                <a:spcPct val="20000"/>
              </a:spcBef>
              <a:buClr>
                <a:schemeClr val="hlink"/>
              </a:buClr>
              <a:buSzPct val="85000"/>
              <a:buFont typeface="Wingdings" panose="05000000000000000000" pitchFamily="2" charset="2"/>
              <a:buChar char="l"/>
              <a:defRPr kumimoji="1" sz="2300">
                <a:solidFill>
                  <a:schemeClr val="hlink"/>
                </a:solidFill>
                <a:latin typeface="Tahoma" panose="020B0604030504040204" pitchFamily="34" charset="0"/>
              </a:defRPr>
            </a:lvl2pPr>
            <a:lvl3pPr marL="1143000" indent="-228600">
              <a:spcBef>
                <a:spcPct val="20000"/>
              </a:spcBef>
              <a:buClr>
                <a:schemeClr val="tx1"/>
              </a:buClr>
              <a:buFont typeface="Wingdings" panose="05000000000000000000" pitchFamily="2" charset="2"/>
              <a:buChar char="Ø"/>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har cha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kumimoji="1">
                <a:solidFill>
                  <a:schemeClr val="tx1"/>
                </a:solidFill>
                <a:latin typeface="Tahoma" panose="020B0604030504040204" pitchFamily="34" charset="0"/>
              </a:defRPr>
            </a:lvl9pPr>
          </a:lstStyle>
          <a:p>
            <a:pPr algn="ctr" eaLnBrk="1" hangingPunct="1">
              <a:spcBef>
                <a:spcPct val="0"/>
              </a:spcBef>
              <a:buClrTx/>
              <a:buSzTx/>
              <a:buFontTx/>
              <a:buNone/>
            </a:pPr>
            <a:r>
              <a:rPr kumimoji="0" lang="hr-HR" altLang="en-US" sz="2400">
                <a:solidFill>
                  <a:schemeClr val="bg1"/>
                </a:solidFill>
              </a:rPr>
              <a:t>host</a:t>
            </a:r>
            <a:endParaRPr kumimoji="0" lang="en-US" altLang="en-US" sz="2400">
              <a:solidFill>
                <a:schemeClr val="bg1"/>
              </a:solidFill>
            </a:endParaRPr>
          </a:p>
        </p:txBody>
      </p:sp>
      <p:sp>
        <p:nvSpPr>
          <p:cNvPr id="32774" name="Rectangle 8">
            <a:extLst>
              <a:ext uri="{FF2B5EF4-FFF2-40B4-BE49-F238E27FC236}">
                <a16:creationId xmlns:a16="http://schemas.microsoft.com/office/drawing/2014/main" id="{A2F00B3E-3489-243A-0430-B37E1478372C}"/>
              </a:ext>
            </a:extLst>
          </p:cNvPr>
          <p:cNvSpPr>
            <a:spLocks noChangeArrowheads="1"/>
          </p:cNvSpPr>
          <p:nvPr/>
        </p:nvSpPr>
        <p:spPr bwMode="auto">
          <a:xfrm>
            <a:off x="7010400" y="5562600"/>
            <a:ext cx="685800" cy="5334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accent1"/>
              </a:buClr>
              <a:buSzPct val="85000"/>
              <a:buFont typeface="Wingdings 2" panose="05020102010507070707" pitchFamily="18" charset="2"/>
              <a:buChar char="ã"/>
              <a:defRPr kumimoji="1" sz="2800">
                <a:solidFill>
                  <a:schemeClr val="accent1"/>
                </a:solidFill>
                <a:latin typeface="Tahoma" panose="020B0604030504040204" pitchFamily="34" charset="0"/>
              </a:defRPr>
            </a:lvl1pPr>
            <a:lvl2pPr marL="742950" indent="-285750">
              <a:spcBef>
                <a:spcPct val="20000"/>
              </a:spcBef>
              <a:buClr>
                <a:schemeClr val="hlink"/>
              </a:buClr>
              <a:buSzPct val="85000"/>
              <a:buFont typeface="Wingdings" panose="05000000000000000000" pitchFamily="2" charset="2"/>
              <a:buChar char="l"/>
              <a:defRPr kumimoji="1" sz="2300">
                <a:solidFill>
                  <a:schemeClr val="hlink"/>
                </a:solidFill>
                <a:latin typeface="Tahoma" panose="020B0604030504040204" pitchFamily="34" charset="0"/>
              </a:defRPr>
            </a:lvl2pPr>
            <a:lvl3pPr marL="1143000" indent="-228600">
              <a:spcBef>
                <a:spcPct val="20000"/>
              </a:spcBef>
              <a:buClr>
                <a:schemeClr val="tx1"/>
              </a:buClr>
              <a:buFont typeface="Wingdings" panose="05000000000000000000" pitchFamily="2" charset="2"/>
              <a:buChar char="Ø"/>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har cha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kumimoji="1">
                <a:solidFill>
                  <a:schemeClr val="tx1"/>
                </a:solidFill>
                <a:latin typeface="Tahoma" panose="020B0604030504040204" pitchFamily="34" charset="0"/>
              </a:defRPr>
            </a:lvl9pPr>
          </a:lstStyle>
          <a:p>
            <a:pPr algn="ctr" eaLnBrk="1" hangingPunct="1">
              <a:spcBef>
                <a:spcPct val="0"/>
              </a:spcBef>
              <a:buClrTx/>
              <a:buSzTx/>
              <a:buFontTx/>
              <a:buNone/>
            </a:pPr>
            <a:r>
              <a:rPr kumimoji="0" lang="hr-HR" altLang="en-US" sz="2400">
                <a:solidFill>
                  <a:schemeClr val="bg1"/>
                </a:solidFill>
              </a:rPr>
              <a:t>host</a:t>
            </a:r>
            <a:endParaRPr kumimoji="0" lang="en-US" altLang="en-US" sz="2400">
              <a:solidFill>
                <a:schemeClr val="bg1"/>
              </a:solidFill>
            </a:endParaRPr>
          </a:p>
        </p:txBody>
      </p:sp>
      <p:sp>
        <p:nvSpPr>
          <p:cNvPr id="32775" name="Rectangle 9">
            <a:extLst>
              <a:ext uri="{FF2B5EF4-FFF2-40B4-BE49-F238E27FC236}">
                <a16:creationId xmlns:a16="http://schemas.microsoft.com/office/drawing/2014/main" id="{07D7105F-BF4F-7188-D57F-DBCCD6C1AD40}"/>
              </a:ext>
            </a:extLst>
          </p:cNvPr>
          <p:cNvSpPr>
            <a:spLocks noChangeArrowheads="1"/>
          </p:cNvSpPr>
          <p:nvPr/>
        </p:nvSpPr>
        <p:spPr bwMode="auto">
          <a:xfrm>
            <a:off x="6553200" y="3505200"/>
            <a:ext cx="685800" cy="5334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accent1"/>
              </a:buClr>
              <a:buSzPct val="85000"/>
              <a:buFont typeface="Wingdings 2" panose="05020102010507070707" pitchFamily="18" charset="2"/>
              <a:buChar char="ã"/>
              <a:defRPr kumimoji="1" sz="2800">
                <a:solidFill>
                  <a:schemeClr val="accent1"/>
                </a:solidFill>
                <a:latin typeface="Tahoma" panose="020B0604030504040204" pitchFamily="34" charset="0"/>
              </a:defRPr>
            </a:lvl1pPr>
            <a:lvl2pPr marL="742950" indent="-285750">
              <a:spcBef>
                <a:spcPct val="20000"/>
              </a:spcBef>
              <a:buClr>
                <a:schemeClr val="hlink"/>
              </a:buClr>
              <a:buSzPct val="85000"/>
              <a:buFont typeface="Wingdings" panose="05000000000000000000" pitchFamily="2" charset="2"/>
              <a:buChar char="l"/>
              <a:defRPr kumimoji="1" sz="2300">
                <a:solidFill>
                  <a:schemeClr val="hlink"/>
                </a:solidFill>
                <a:latin typeface="Tahoma" panose="020B0604030504040204" pitchFamily="34" charset="0"/>
              </a:defRPr>
            </a:lvl2pPr>
            <a:lvl3pPr marL="1143000" indent="-228600">
              <a:spcBef>
                <a:spcPct val="20000"/>
              </a:spcBef>
              <a:buClr>
                <a:schemeClr val="tx1"/>
              </a:buClr>
              <a:buFont typeface="Wingdings" panose="05000000000000000000" pitchFamily="2" charset="2"/>
              <a:buChar char="Ø"/>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har cha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kumimoji="1">
                <a:solidFill>
                  <a:schemeClr val="tx1"/>
                </a:solidFill>
                <a:latin typeface="Tahoma" panose="020B0604030504040204" pitchFamily="34" charset="0"/>
              </a:defRPr>
            </a:lvl9pPr>
          </a:lstStyle>
          <a:p>
            <a:pPr algn="ctr" eaLnBrk="1" hangingPunct="1">
              <a:spcBef>
                <a:spcPct val="0"/>
              </a:spcBef>
              <a:buClrTx/>
              <a:buSzTx/>
              <a:buFontTx/>
              <a:buNone/>
            </a:pPr>
            <a:r>
              <a:rPr kumimoji="0" lang="hr-HR" altLang="en-US" sz="2400">
                <a:solidFill>
                  <a:schemeClr val="bg1"/>
                </a:solidFill>
              </a:rPr>
              <a:t>host</a:t>
            </a:r>
            <a:endParaRPr kumimoji="0" lang="en-US" altLang="en-US" sz="2400">
              <a:solidFill>
                <a:schemeClr val="bg1"/>
              </a:solidFill>
            </a:endParaRPr>
          </a:p>
        </p:txBody>
      </p:sp>
      <p:sp>
        <p:nvSpPr>
          <p:cNvPr id="32776" name="Line 10">
            <a:extLst>
              <a:ext uri="{FF2B5EF4-FFF2-40B4-BE49-F238E27FC236}">
                <a16:creationId xmlns:a16="http://schemas.microsoft.com/office/drawing/2014/main" id="{7C8C408C-81E3-DC08-B80E-D2274ECC8EB4}"/>
              </a:ext>
            </a:extLst>
          </p:cNvPr>
          <p:cNvSpPr>
            <a:spLocks noChangeShapeType="1"/>
          </p:cNvSpPr>
          <p:nvPr/>
        </p:nvSpPr>
        <p:spPr bwMode="auto">
          <a:xfrm>
            <a:off x="2057400" y="4114800"/>
            <a:ext cx="838200" cy="4572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sr-Latn-RS"/>
          </a:p>
        </p:txBody>
      </p:sp>
      <p:sp>
        <p:nvSpPr>
          <p:cNvPr id="32777" name="Line 11">
            <a:extLst>
              <a:ext uri="{FF2B5EF4-FFF2-40B4-BE49-F238E27FC236}">
                <a16:creationId xmlns:a16="http://schemas.microsoft.com/office/drawing/2014/main" id="{95E9E3B3-AB83-CB38-D9CB-0B2FA06E2686}"/>
              </a:ext>
            </a:extLst>
          </p:cNvPr>
          <p:cNvSpPr>
            <a:spLocks noChangeShapeType="1"/>
          </p:cNvSpPr>
          <p:nvPr/>
        </p:nvSpPr>
        <p:spPr bwMode="auto">
          <a:xfrm flipV="1">
            <a:off x="2209800" y="5410200"/>
            <a:ext cx="838200" cy="3048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sr-Latn-RS"/>
          </a:p>
        </p:txBody>
      </p:sp>
      <p:sp>
        <p:nvSpPr>
          <p:cNvPr id="32778" name="Line 12">
            <a:extLst>
              <a:ext uri="{FF2B5EF4-FFF2-40B4-BE49-F238E27FC236}">
                <a16:creationId xmlns:a16="http://schemas.microsoft.com/office/drawing/2014/main" id="{1EC4049D-4064-4094-DD28-67984272A2D9}"/>
              </a:ext>
            </a:extLst>
          </p:cNvPr>
          <p:cNvSpPr>
            <a:spLocks noChangeShapeType="1"/>
          </p:cNvSpPr>
          <p:nvPr/>
        </p:nvSpPr>
        <p:spPr bwMode="auto">
          <a:xfrm flipH="1" flipV="1">
            <a:off x="6324600" y="5638800"/>
            <a:ext cx="685800" cy="1524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sr-Latn-RS"/>
          </a:p>
        </p:txBody>
      </p:sp>
      <p:sp>
        <p:nvSpPr>
          <p:cNvPr id="32779" name="Line 13">
            <a:extLst>
              <a:ext uri="{FF2B5EF4-FFF2-40B4-BE49-F238E27FC236}">
                <a16:creationId xmlns:a16="http://schemas.microsoft.com/office/drawing/2014/main" id="{41734F1C-9FC4-5C23-65DC-F04F2F9D94AE}"/>
              </a:ext>
            </a:extLst>
          </p:cNvPr>
          <p:cNvSpPr>
            <a:spLocks noChangeShapeType="1"/>
          </p:cNvSpPr>
          <p:nvPr/>
        </p:nvSpPr>
        <p:spPr bwMode="auto">
          <a:xfrm flipH="1">
            <a:off x="5791200" y="3733800"/>
            <a:ext cx="762000" cy="3810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sr-Latn-RS"/>
          </a:p>
        </p:txBody>
      </p:sp>
      <p:sp>
        <p:nvSpPr>
          <p:cNvPr id="32780" name="Text Box 14">
            <a:extLst>
              <a:ext uri="{FF2B5EF4-FFF2-40B4-BE49-F238E27FC236}">
                <a16:creationId xmlns:a16="http://schemas.microsoft.com/office/drawing/2014/main" id="{61711D35-3EF7-E588-A37F-E2A8D1CD5A8A}"/>
              </a:ext>
            </a:extLst>
          </p:cNvPr>
          <p:cNvSpPr txBox="1">
            <a:spLocks noChangeArrowheads="1"/>
          </p:cNvSpPr>
          <p:nvPr/>
        </p:nvSpPr>
        <p:spPr bwMode="auto">
          <a:xfrm>
            <a:off x="381000" y="2201863"/>
            <a:ext cx="7467600" cy="1004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lr>
                <a:schemeClr val="accent1"/>
              </a:buClr>
              <a:buSzPct val="85000"/>
              <a:buFont typeface="Wingdings 2" panose="05020102010507070707" pitchFamily="18" charset="2"/>
              <a:buChar char="ã"/>
              <a:defRPr kumimoji="1" sz="2800">
                <a:solidFill>
                  <a:schemeClr val="accent1"/>
                </a:solidFill>
                <a:latin typeface="Tahoma" panose="020B0604030504040204" pitchFamily="34" charset="0"/>
              </a:defRPr>
            </a:lvl1pPr>
            <a:lvl2pPr>
              <a:spcBef>
                <a:spcPct val="20000"/>
              </a:spcBef>
              <a:buClr>
                <a:schemeClr val="hlink"/>
              </a:buClr>
              <a:buSzPct val="85000"/>
              <a:buFont typeface="Wingdings" panose="05000000000000000000" pitchFamily="2" charset="2"/>
              <a:buChar char="l"/>
              <a:defRPr kumimoji="1" sz="2300">
                <a:solidFill>
                  <a:schemeClr val="hlink"/>
                </a:solidFill>
                <a:latin typeface="Tahoma" panose="020B0604030504040204" pitchFamily="34" charset="0"/>
              </a:defRPr>
            </a:lvl2pPr>
            <a:lvl3pPr marL="1143000" indent="-228600">
              <a:spcBef>
                <a:spcPct val="20000"/>
              </a:spcBef>
              <a:buClr>
                <a:schemeClr val="tx1"/>
              </a:buClr>
              <a:buFont typeface="Wingdings" panose="05000000000000000000" pitchFamily="2" charset="2"/>
              <a:buChar char="Ø"/>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har cha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kumimoji="1">
                <a:solidFill>
                  <a:schemeClr val="tx1"/>
                </a:solidFill>
                <a:latin typeface="Tahoma" panose="020B0604030504040204" pitchFamily="34" charset="0"/>
              </a:defRPr>
            </a:lvl9pPr>
          </a:lstStyle>
          <a:p>
            <a:pPr lvl="1" eaLnBrk="1" hangingPunct="1">
              <a:spcBef>
                <a:spcPct val="50000"/>
              </a:spcBef>
              <a:buClrTx/>
              <a:buSzTx/>
              <a:buFontTx/>
              <a:buChar char="•"/>
            </a:pPr>
            <a:r>
              <a:rPr kumimoji="0" lang="hr-HR" altLang="en-US" sz="2400">
                <a:solidFill>
                  <a:schemeClr val="tx1"/>
                </a:solidFill>
              </a:rPr>
              <a:t> host (end system)</a:t>
            </a:r>
          </a:p>
          <a:p>
            <a:pPr lvl="1" eaLnBrk="1" hangingPunct="1">
              <a:spcBef>
                <a:spcPct val="50000"/>
              </a:spcBef>
              <a:buClrTx/>
              <a:buSzTx/>
              <a:buFontTx/>
              <a:buChar char="•"/>
            </a:pPr>
            <a:r>
              <a:rPr kumimoji="0" lang="hr-HR" altLang="en-US" sz="2400">
                <a:solidFill>
                  <a:schemeClr val="tx1"/>
                </a:solidFill>
              </a:rPr>
              <a:t> komunikacina podmreža</a:t>
            </a:r>
            <a:endParaRPr kumimoji="0" lang="en-US" altLang="en-US" sz="2400">
              <a:solidFill>
                <a:schemeClr val="tx1"/>
              </a:solidFill>
            </a:endParaRPr>
          </a:p>
        </p:txBody>
      </p:sp>
    </p:spTree>
  </p:cSld>
  <p:clrMapOvr>
    <a:masterClrMapping/>
  </p:clrMapOvr>
  <p:transition>
    <p:pull dir="d"/>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D57C0BBE-75A6-7F06-EB15-6105FD06D325}"/>
              </a:ext>
            </a:extLst>
          </p:cNvPr>
          <p:cNvSpPr>
            <a:spLocks noGrp="1" noChangeArrowheads="1"/>
          </p:cNvSpPr>
          <p:nvPr>
            <p:ph type="title"/>
          </p:nvPr>
        </p:nvSpPr>
        <p:spPr/>
        <p:txBody>
          <a:bodyPr/>
          <a:lstStyle/>
          <a:p>
            <a:pPr eaLnBrk="1" hangingPunct="1">
              <a:defRPr/>
            </a:pPr>
            <a:r>
              <a:rPr lang="hr-HR"/>
              <a:t>Host računari (end systems)</a:t>
            </a:r>
            <a:endParaRPr lang="en-US"/>
          </a:p>
        </p:txBody>
      </p:sp>
      <p:sp>
        <p:nvSpPr>
          <p:cNvPr id="4" name="Content Placeholder 3">
            <a:extLst>
              <a:ext uri="{FF2B5EF4-FFF2-40B4-BE49-F238E27FC236}">
                <a16:creationId xmlns:a16="http://schemas.microsoft.com/office/drawing/2014/main" id="{83EF60D0-8DEA-8ACA-FB59-67150C9DEED3}"/>
              </a:ext>
            </a:extLst>
          </p:cNvPr>
          <p:cNvSpPr>
            <a:spLocks noGrp="1"/>
          </p:cNvSpPr>
          <p:nvPr>
            <p:ph idx="1"/>
          </p:nvPr>
        </p:nvSpPr>
        <p:spPr/>
        <p:txBody>
          <a:bodyPr/>
          <a:lstStyle/>
          <a:p>
            <a:pPr eaLnBrk="1" hangingPunct="1">
              <a:defRPr/>
            </a:pPr>
            <a:r>
              <a:rPr lang="en-US" dirty="0" err="1"/>
              <a:t>Klijenti</a:t>
            </a:r>
            <a:endParaRPr lang="en-US" dirty="0"/>
          </a:p>
          <a:p>
            <a:pPr eaLnBrk="1" hangingPunct="1">
              <a:defRPr/>
            </a:pPr>
            <a:r>
              <a:rPr lang="en-US" dirty="0"/>
              <a:t> </a:t>
            </a:r>
            <a:r>
              <a:rPr lang="en-US" dirty="0" err="1"/>
              <a:t>Serveri</a:t>
            </a:r>
            <a:endParaRPr lang="en-US" dirty="0"/>
          </a:p>
          <a:p>
            <a:pPr eaLnBrk="1" hangingPunct="1">
              <a:defRPr/>
            </a:pPr>
            <a:r>
              <a:rPr lang="en-US" dirty="0" err="1"/>
              <a:t>Klijent</a:t>
            </a:r>
            <a:r>
              <a:rPr lang="en-US" dirty="0"/>
              <a:t>-server model je </a:t>
            </a:r>
            <a:r>
              <a:rPr lang="en-US" dirty="0" err="1"/>
              <a:t>najdominantnija</a:t>
            </a:r>
            <a:r>
              <a:rPr lang="en-US" dirty="0"/>
              <a:t> </a:t>
            </a:r>
            <a:r>
              <a:rPr lang="en-US" dirty="0" err="1"/>
              <a:t>struktura</a:t>
            </a:r>
            <a:r>
              <a:rPr lang="en-US" dirty="0"/>
              <a:t> u Internet </a:t>
            </a:r>
            <a:r>
              <a:rPr lang="en-US" dirty="0" err="1"/>
              <a:t>aplikacijama</a:t>
            </a:r>
            <a:r>
              <a:rPr lang="en-US" dirty="0"/>
              <a:t> (e-mail, web, file transfer, newsgroups,...)</a:t>
            </a:r>
          </a:p>
          <a:p>
            <a:pPr lvl="1" eaLnBrk="1" hangingPunct="1">
              <a:defRPr/>
            </a:pPr>
            <a:r>
              <a:rPr lang="en-US" dirty="0"/>
              <a:t> </a:t>
            </a:r>
            <a:r>
              <a:rPr lang="en-US" dirty="0" err="1"/>
              <a:t>klijent</a:t>
            </a:r>
            <a:r>
              <a:rPr lang="en-US" dirty="0"/>
              <a:t>-server </a:t>
            </a:r>
            <a:r>
              <a:rPr lang="en-US" dirty="0" err="1"/>
              <a:t>aplikacije</a:t>
            </a:r>
            <a:r>
              <a:rPr lang="en-US" dirty="0"/>
              <a:t> </a:t>
            </a:r>
            <a:r>
              <a:rPr lang="en-US" dirty="0" err="1"/>
              <a:t>su</a:t>
            </a:r>
            <a:r>
              <a:rPr lang="en-US" dirty="0"/>
              <a:t> </a:t>
            </a:r>
            <a:r>
              <a:rPr lang="en-US" dirty="0" err="1"/>
              <a:t>po</a:t>
            </a:r>
            <a:r>
              <a:rPr lang="en-US" dirty="0"/>
              <a:t> </a:t>
            </a:r>
            <a:r>
              <a:rPr lang="en-US" dirty="0" err="1"/>
              <a:t>pravilu</a:t>
            </a:r>
            <a:r>
              <a:rPr lang="en-US" dirty="0"/>
              <a:t> </a:t>
            </a:r>
            <a:r>
              <a:rPr lang="en-US" dirty="0" err="1"/>
              <a:t>distribuirane</a:t>
            </a:r>
            <a:r>
              <a:rPr lang="en-US" dirty="0"/>
              <a:t> </a:t>
            </a:r>
            <a:r>
              <a:rPr lang="en-US" dirty="0" err="1"/>
              <a:t>aplikacije</a:t>
            </a:r>
            <a:endParaRPr lang="en-US" dirty="0"/>
          </a:p>
          <a:p>
            <a:pPr lvl="1" eaLnBrk="1" hangingPunct="1">
              <a:defRPr/>
            </a:pPr>
            <a:r>
              <a:rPr lang="en-US" dirty="0"/>
              <a:t> </a:t>
            </a:r>
            <a:r>
              <a:rPr lang="en-US" dirty="0" err="1"/>
              <a:t>klijenti</a:t>
            </a:r>
            <a:r>
              <a:rPr lang="en-US" dirty="0"/>
              <a:t> </a:t>
            </a:r>
            <a:r>
              <a:rPr lang="en-US" dirty="0" err="1"/>
              <a:t>i</a:t>
            </a:r>
            <a:r>
              <a:rPr lang="en-US" dirty="0"/>
              <a:t> </a:t>
            </a:r>
            <a:r>
              <a:rPr lang="en-US" dirty="0" err="1"/>
              <a:t>serveri</a:t>
            </a:r>
            <a:r>
              <a:rPr lang="en-US" dirty="0"/>
              <a:t> </a:t>
            </a:r>
            <a:r>
              <a:rPr lang="en-US" dirty="0" err="1"/>
              <a:t>komuniciraju</a:t>
            </a:r>
            <a:r>
              <a:rPr lang="en-US" dirty="0"/>
              <a:t> </a:t>
            </a:r>
            <a:r>
              <a:rPr lang="en-US" dirty="0" err="1"/>
              <a:t>preko</a:t>
            </a:r>
            <a:r>
              <a:rPr lang="en-US" dirty="0"/>
              <a:t> </a:t>
            </a:r>
            <a:r>
              <a:rPr lang="en-US" dirty="0" err="1"/>
              <a:t>komunikacione</a:t>
            </a:r>
            <a:r>
              <a:rPr lang="en-US" dirty="0"/>
              <a:t> </a:t>
            </a:r>
            <a:r>
              <a:rPr lang="en-US" dirty="0" err="1"/>
              <a:t>podmreže</a:t>
            </a:r>
            <a:endParaRPr lang="en-US" dirty="0"/>
          </a:p>
          <a:p>
            <a:pPr eaLnBrk="1" hangingPunct="1">
              <a:defRPr/>
            </a:pPr>
            <a:endParaRPr lang="en-US" dirty="0"/>
          </a:p>
        </p:txBody>
      </p:sp>
    </p:spTree>
  </p:cSld>
  <p:clrMapOvr>
    <a:masterClrMapping/>
  </p:clrMapOvr>
  <p:transition>
    <p:pull dir="d"/>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A545E6A4-8737-FF13-A7C2-246A26D9501B}"/>
              </a:ext>
            </a:extLst>
          </p:cNvPr>
          <p:cNvSpPr>
            <a:spLocks noGrp="1" noChangeArrowheads="1"/>
          </p:cNvSpPr>
          <p:nvPr>
            <p:ph type="title"/>
          </p:nvPr>
        </p:nvSpPr>
        <p:spPr/>
        <p:txBody>
          <a:bodyPr/>
          <a:lstStyle/>
          <a:p>
            <a:pPr eaLnBrk="1" hangingPunct="1">
              <a:defRPr/>
            </a:pPr>
            <a:r>
              <a:rPr lang="hr-HR"/>
              <a:t>Komunikaciona podmreža</a:t>
            </a:r>
            <a:endParaRPr lang="en-US"/>
          </a:p>
        </p:txBody>
      </p:sp>
      <p:sp>
        <p:nvSpPr>
          <p:cNvPr id="4" name="Content Placeholder 3">
            <a:extLst>
              <a:ext uri="{FF2B5EF4-FFF2-40B4-BE49-F238E27FC236}">
                <a16:creationId xmlns:a16="http://schemas.microsoft.com/office/drawing/2014/main" id="{1A43DF88-46CB-5ACC-2557-3E8B4A3448BA}"/>
              </a:ext>
            </a:extLst>
          </p:cNvPr>
          <p:cNvSpPr>
            <a:spLocks noGrp="1"/>
          </p:cNvSpPr>
          <p:nvPr>
            <p:ph idx="1"/>
          </p:nvPr>
        </p:nvSpPr>
        <p:spPr/>
        <p:txBody>
          <a:bodyPr/>
          <a:lstStyle/>
          <a:p>
            <a:pPr eaLnBrk="1" hangingPunct="1">
              <a:defRPr/>
            </a:pPr>
            <a:r>
              <a:rPr lang="en-US" dirty="0" err="1"/>
              <a:t>Sadrži</a:t>
            </a:r>
            <a:r>
              <a:rPr lang="en-US" dirty="0"/>
              <a:t> </a:t>
            </a:r>
            <a:r>
              <a:rPr lang="en-US" dirty="0" err="1"/>
              <a:t>dve</a:t>
            </a:r>
            <a:r>
              <a:rPr lang="en-US" dirty="0"/>
              <a:t> </a:t>
            </a:r>
            <a:r>
              <a:rPr lang="en-US" dirty="0" err="1"/>
              <a:t>osnovne</a:t>
            </a:r>
            <a:r>
              <a:rPr lang="en-US" dirty="0"/>
              <a:t> </a:t>
            </a:r>
            <a:r>
              <a:rPr lang="en-US" dirty="0" err="1"/>
              <a:t>komponente</a:t>
            </a:r>
            <a:r>
              <a:rPr lang="en-US" dirty="0"/>
              <a:t>:</a:t>
            </a:r>
          </a:p>
          <a:p>
            <a:pPr lvl="1" eaLnBrk="1" hangingPunct="1">
              <a:defRPr/>
            </a:pPr>
            <a:r>
              <a:rPr lang="en-US" dirty="0"/>
              <a:t> </a:t>
            </a:r>
            <a:r>
              <a:rPr lang="en-US" dirty="0" err="1"/>
              <a:t>komunikacione</a:t>
            </a:r>
            <a:r>
              <a:rPr lang="en-US" dirty="0"/>
              <a:t> </a:t>
            </a:r>
            <a:r>
              <a:rPr lang="en-US" dirty="0" err="1"/>
              <a:t>kanale</a:t>
            </a:r>
            <a:r>
              <a:rPr lang="en-US" dirty="0"/>
              <a:t> (</a:t>
            </a:r>
            <a:r>
              <a:rPr lang="en-US" dirty="0" err="1"/>
              <a:t>prenosne</a:t>
            </a:r>
            <a:r>
              <a:rPr lang="en-US" dirty="0"/>
              <a:t> </a:t>
            </a:r>
            <a:r>
              <a:rPr lang="en-US" dirty="0" err="1"/>
              <a:t>linije</a:t>
            </a:r>
            <a:r>
              <a:rPr lang="en-US" dirty="0"/>
              <a:t>)</a:t>
            </a:r>
          </a:p>
          <a:p>
            <a:pPr lvl="1" eaLnBrk="1" hangingPunct="1">
              <a:defRPr/>
            </a:pPr>
            <a:r>
              <a:rPr lang="en-US" dirty="0"/>
              <a:t> </a:t>
            </a:r>
            <a:r>
              <a:rPr lang="en-US" dirty="0" err="1"/>
              <a:t>komutacione</a:t>
            </a:r>
            <a:r>
              <a:rPr lang="en-US" dirty="0"/>
              <a:t> </a:t>
            </a:r>
            <a:r>
              <a:rPr lang="en-US" dirty="0" err="1"/>
              <a:t>elemente</a:t>
            </a:r>
            <a:endParaRPr lang="en-US" dirty="0"/>
          </a:p>
          <a:p>
            <a:pPr lvl="2" eaLnBrk="1" hangingPunct="1">
              <a:defRPr/>
            </a:pPr>
            <a:r>
              <a:rPr lang="en-US" dirty="0"/>
              <a:t> </a:t>
            </a:r>
            <a:r>
              <a:rPr lang="en-US" dirty="0" err="1"/>
              <a:t>specijalizovani</a:t>
            </a:r>
            <a:r>
              <a:rPr lang="en-US" dirty="0"/>
              <a:t> </a:t>
            </a:r>
            <a:r>
              <a:rPr lang="en-US" dirty="0" err="1"/>
              <a:t>komunikacioni</a:t>
            </a:r>
            <a:r>
              <a:rPr lang="en-US" dirty="0"/>
              <a:t> </a:t>
            </a:r>
            <a:r>
              <a:rPr lang="en-US" dirty="0" err="1"/>
              <a:t>procesori</a:t>
            </a:r>
            <a:r>
              <a:rPr lang="en-US" dirty="0"/>
              <a:t> (</a:t>
            </a:r>
            <a:r>
              <a:rPr lang="en-US" dirty="0" err="1"/>
              <a:t>po</a:t>
            </a:r>
            <a:r>
              <a:rPr lang="en-US" dirty="0"/>
              <a:t> </a:t>
            </a:r>
            <a:r>
              <a:rPr lang="en-US" dirty="0" err="1"/>
              <a:t>terminologiji</a:t>
            </a:r>
            <a:r>
              <a:rPr lang="en-US" dirty="0"/>
              <a:t> ARPA </a:t>
            </a:r>
            <a:r>
              <a:rPr lang="en-US" dirty="0" err="1"/>
              <a:t>mreže</a:t>
            </a:r>
            <a:r>
              <a:rPr lang="en-US" dirty="0"/>
              <a:t> – IMP (Interface Message Processor), </a:t>
            </a:r>
            <a:r>
              <a:rPr lang="en-US" dirty="0" err="1"/>
              <a:t>sreću</a:t>
            </a:r>
            <a:r>
              <a:rPr lang="en-US" dirty="0"/>
              <a:t> se </a:t>
            </a:r>
            <a:r>
              <a:rPr lang="en-US" dirty="0" err="1"/>
              <a:t>i</a:t>
            </a:r>
            <a:r>
              <a:rPr lang="en-US" dirty="0"/>
              <a:t> </a:t>
            </a:r>
            <a:r>
              <a:rPr lang="en-US" dirty="0" err="1"/>
              <a:t>nazivi</a:t>
            </a:r>
            <a:r>
              <a:rPr lang="en-US" dirty="0"/>
              <a:t> PSE (Packet Switching Exchange), DSE (Data Switching Exchange), </a:t>
            </a:r>
            <a:r>
              <a:rPr lang="en-US" dirty="0" err="1"/>
              <a:t>Ruteri</a:t>
            </a:r>
            <a:r>
              <a:rPr lang="en-US" dirty="0"/>
              <a:t> – </a:t>
            </a:r>
            <a:r>
              <a:rPr lang="en-US" dirty="0" err="1"/>
              <a:t>po</a:t>
            </a:r>
            <a:r>
              <a:rPr lang="en-US" dirty="0"/>
              <a:t> Internet </a:t>
            </a:r>
            <a:r>
              <a:rPr lang="en-US" dirty="0" err="1"/>
              <a:t>teminologiji</a:t>
            </a:r>
            <a:r>
              <a:rPr lang="en-US" dirty="0"/>
              <a:t>)</a:t>
            </a:r>
          </a:p>
          <a:p>
            <a:pPr eaLnBrk="1" hangingPunct="1">
              <a:defRPr/>
            </a:pPr>
            <a:endParaRPr lang="en-US" dirty="0"/>
          </a:p>
        </p:txBody>
      </p:sp>
    </p:spTree>
  </p:cSld>
  <p:clrMapOvr>
    <a:masterClrMapping/>
  </p:clrMapOvr>
  <p:transition>
    <p:pull dir="d"/>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Oval 2">
            <a:extLst>
              <a:ext uri="{FF2B5EF4-FFF2-40B4-BE49-F238E27FC236}">
                <a16:creationId xmlns:a16="http://schemas.microsoft.com/office/drawing/2014/main" id="{DEADD9CB-77B7-2577-FD66-DB452F8946CD}"/>
              </a:ext>
            </a:extLst>
          </p:cNvPr>
          <p:cNvSpPr>
            <a:spLocks noChangeArrowheads="1"/>
          </p:cNvSpPr>
          <p:nvPr/>
        </p:nvSpPr>
        <p:spPr bwMode="auto">
          <a:xfrm>
            <a:off x="2971800" y="762000"/>
            <a:ext cx="3124200" cy="914400"/>
          </a:xfrm>
          <a:prstGeom prst="ellipse">
            <a:avLst/>
          </a:prstGeom>
          <a:solidFill>
            <a:schemeClr val="accent1"/>
          </a:solidFill>
          <a:ln w="9525">
            <a:solidFill>
              <a:schemeClr val="tx1"/>
            </a:solidFill>
            <a:miter lim="800000"/>
            <a:headEnd/>
            <a:tailEnd/>
          </a:ln>
        </p:spPr>
        <p:txBody>
          <a:bodyPr wrap="none" anchor="ctr"/>
          <a:lstStyle>
            <a:lvl1pPr>
              <a:spcBef>
                <a:spcPct val="20000"/>
              </a:spcBef>
              <a:buClr>
                <a:schemeClr val="accent1"/>
              </a:buClr>
              <a:buSzPct val="85000"/>
              <a:buFont typeface="Wingdings 2" panose="05020102010507070707" pitchFamily="18" charset="2"/>
              <a:buChar char="ã"/>
              <a:defRPr kumimoji="1" sz="2800">
                <a:solidFill>
                  <a:schemeClr val="accent1"/>
                </a:solidFill>
                <a:latin typeface="Tahoma" panose="020B0604030504040204" pitchFamily="34" charset="0"/>
              </a:defRPr>
            </a:lvl1pPr>
            <a:lvl2pPr marL="742950" indent="-285750">
              <a:spcBef>
                <a:spcPct val="20000"/>
              </a:spcBef>
              <a:buClr>
                <a:schemeClr val="hlink"/>
              </a:buClr>
              <a:buSzPct val="85000"/>
              <a:buFont typeface="Wingdings" panose="05000000000000000000" pitchFamily="2" charset="2"/>
              <a:buChar char="l"/>
              <a:defRPr kumimoji="1" sz="2300">
                <a:solidFill>
                  <a:schemeClr val="hlink"/>
                </a:solidFill>
                <a:latin typeface="Tahoma" panose="020B0604030504040204" pitchFamily="34" charset="0"/>
              </a:defRPr>
            </a:lvl2pPr>
            <a:lvl3pPr marL="1143000" indent="-228600">
              <a:spcBef>
                <a:spcPct val="20000"/>
              </a:spcBef>
              <a:buClr>
                <a:schemeClr val="tx1"/>
              </a:buClr>
              <a:buFont typeface="Wingdings" panose="05000000000000000000" pitchFamily="2" charset="2"/>
              <a:buChar char="Ø"/>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har cha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kumimoji="1">
                <a:solidFill>
                  <a:schemeClr val="tx1"/>
                </a:solidFill>
                <a:latin typeface="Tahoma" panose="020B0604030504040204" pitchFamily="34" charset="0"/>
              </a:defRPr>
            </a:lvl9pPr>
          </a:lstStyle>
          <a:p>
            <a:pPr algn="ctr" eaLnBrk="1" hangingPunct="1">
              <a:spcBef>
                <a:spcPct val="0"/>
              </a:spcBef>
              <a:buClrTx/>
              <a:buSzTx/>
              <a:buFontTx/>
              <a:buNone/>
            </a:pPr>
            <a:r>
              <a:rPr kumimoji="0" lang="hr-HR" altLang="en-US" sz="2400">
                <a:solidFill>
                  <a:schemeClr val="bg1"/>
                </a:solidFill>
              </a:rPr>
              <a:t>komunikaciona</a:t>
            </a:r>
          </a:p>
          <a:p>
            <a:pPr algn="ctr" eaLnBrk="1" hangingPunct="1">
              <a:spcBef>
                <a:spcPct val="0"/>
              </a:spcBef>
              <a:buClrTx/>
              <a:buSzTx/>
              <a:buFontTx/>
              <a:buNone/>
            </a:pPr>
            <a:r>
              <a:rPr kumimoji="0" lang="hr-HR" altLang="en-US" sz="2400">
                <a:solidFill>
                  <a:schemeClr val="bg1"/>
                </a:solidFill>
              </a:rPr>
              <a:t>podmreža</a:t>
            </a:r>
            <a:endParaRPr kumimoji="0" lang="en-US" altLang="en-US" sz="2400">
              <a:solidFill>
                <a:schemeClr val="bg1"/>
              </a:solidFill>
            </a:endParaRPr>
          </a:p>
        </p:txBody>
      </p:sp>
      <p:sp>
        <p:nvSpPr>
          <p:cNvPr id="35843" name="Oval 3">
            <a:extLst>
              <a:ext uri="{FF2B5EF4-FFF2-40B4-BE49-F238E27FC236}">
                <a16:creationId xmlns:a16="http://schemas.microsoft.com/office/drawing/2014/main" id="{B7AA040D-13FD-63A4-2686-44EA1390E5C2}"/>
              </a:ext>
            </a:extLst>
          </p:cNvPr>
          <p:cNvSpPr>
            <a:spLocks noChangeArrowheads="1"/>
          </p:cNvSpPr>
          <p:nvPr/>
        </p:nvSpPr>
        <p:spPr bwMode="auto">
          <a:xfrm>
            <a:off x="1066800" y="2362200"/>
            <a:ext cx="2133600" cy="762000"/>
          </a:xfrm>
          <a:prstGeom prst="ellipse">
            <a:avLst/>
          </a:prstGeom>
          <a:solidFill>
            <a:schemeClr val="accent1"/>
          </a:solidFill>
          <a:ln w="9525">
            <a:solidFill>
              <a:schemeClr val="tx1"/>
            </a:solidFill>
            <a:miter lim="800000"/>
            <a:headEnd/>
            <a:tailEnd/>
          </a:ln>
        </p:spPr>
        <p:txBody>
          <a:bodyPr wrap="none" anchor="ctr"/>
          <a:lstStyle>
            <a:lvl1pPr>
              <a:spcBef>
                <a:spcPct val="20000"/>
              </a:spcBef>
              <a:buClr>
                <a:schemeClr val="accent1"/>
              </a:buClr>
              <a:buSzPct val="85000"/>
              <a:buFont typeface="Wingdings 2" panose="05020102010507070707" pitchFamily="18" charset="2"/>
              <a:buChar char="ã"/>
              <a:defRPr kumimoji="1" sz="2800">
                <a:solidFill>
                  <a:schemeClr val="accent1"/>
                </a:solidFill>
                <a:latin typeface="Tahoma" panose="020B0604030504040204" pitchFamily="34" charset="0"/>
              </a:defRPr>
            </a:lvl1pPr>
            <a:lvl2pPr marL="742950" indent="-285750">
              <a:spcBef>
                <a:spcPct val="20000"/>
              </a:spcBef>
              <a:buClr>
                <a:schemeClr val="hlink"/>
              </a:buClr>
              <a:buSzPct val="85000"/>
              <a:buFont typeface="Wingdings" panose="05000000000000000000" pitchFamily="2" charset="2"/>
              <a:buChar char="l"/>
              <a:defRPr kumimoji="1" sz="2300">
                <a:solidFill>
                  <a:schemeClr val="hlink"/>
                </a:solidFill>
                <a:latin typeface="Tahoma" panose="020B0604030504040204" pitchFamily="34" charset="0"/>
              </a:defRPr>
            </a:lvl2pPr>
            <a:lvl3pPr marL="1143000" indent="-228600">
              <a:spcBef>
                <a:spcPct val="20000"/>
              </a:spcBef>
              <a:buClr>
                <a:schemeClr val="tx1"/>
              </a:buClr>
              <a:buFont typeface="Wingdings" panose="05000000000000000000" pitchFamily="2" charset="2"/>
              <a:buChar char="Ø"/>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har cha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kumimoji="1">
                <a:solidFill>
                  <a:schemeClr val="tx1"/>
                </a:solidFill>
                <a:latin typeface="Tahoma" panose="020B0604030504040204" pitchFamily="34" charset="0"/>
              </a:defRPr>
            </a:lvl9pPr>
          </a:lstStyle>
          <a:p>
            <a:pPr algn="ctr" eaLnBrk="1" hangingPunct="1">
              <a:spcBef>
                <a:spcPct val="0"/>
              </a:spcBef>
              <a:buClrTx/>
              <a:buSzTx/>
              <a:buFontTx/>
              <a:buNone/>
            </a:pPr>
            <a:r>
              <a:rPr kumimoji="0" lang="hr-HR" altLang="en-US" sz="2000">
                <a:solidFill>
                  <a:schemeClr val="bg1"/>
                </a:solidFill>
              </a:rPr>
              <a:t>komutacija</a:t>
            </a:r>
            <a:r>
              <a:rPr kumimoji="0" lang="hr-HR" altLang="en-US" sz="2000">
                <a:solidFill>
                  <a:schemeClr val="tx1"/>
                </a:solidFill>
              </a:rPr>
              <a:t> </a:t>
            </a:r>
          </a:p>
          <a:p>
            <a:pPr algn="ctr" eaLnBrk="1" hangingPunct="1">
              <a:spcBef>
                <a:spcPct val="0"/>
              </a:spcBef>
              <a:buClrTx/>
              <a:buSzTx/>
              <a:buFontTx/>
              <a:buNone/>
            </a:pPr>
            <a:r>
              <a:rPr kumimoji="0" lang="hr-HR" altLang="en-US" sz="2000">
                <a:solidFill>
                  <a:schemeClr val="bg1"/>
                </a:solidFill>
              </a:rPr>
              <a:t>kanala</a:t>
            </a:r>
            <a:endParaRPr kumimoji="0" lang="en-US" altLang="en-US" sz="2000">
              <a:solidFill>
                <a:schemeClr val="bg1"/>
              </a:solidFill>
            </a:endParaRPr>
          </a:p>
        </p:txBody>
      </p:sp>
      <p:sp>
        <p:nvSpPr>
          <p:cNvPr id="35844" name="Oval 4">
            <a:extLst>
              <a:ext uri="{FF2B5EF4-FFF2-40B4-BE49-F238E27FC236}">
                <a16:creationId xmlns:a16="http://schemas.microsoft.com/office/drawing/2014/main" id="{F503D0CF-5ABC-1CE3-A1F0-458B29EB6EBB}"/>
              </a:ext>
            </a:extLst>
          </p:cNvPr>
          <p:cNvSpPr>
            <a:spLocks noChangeArrowheads="1"/>
          </p:cNvSpPr>
          <p:nvPr/>
        </p:nvSpPr>
        <p:spPr bwMode="auto">
          <a:xfrm>
            <a:off x="5486400" y="2438400"/>
            <a:ext cx="2133600" cy="762000"/>
          </a:xfrm>
          <a:prstGeom prst="ellipse">
            <a:avLst/>
          </a:prstGeom>
          <a:solidFill>
            <a:schemeClr val="accent1"/>
          </a:solidFill>
          <a:ln w="9525">
            <a:solidFill>
              <a:schemeClr val="tx1"/>
            </a:solidFill>
            <a:miter lim="800000"/>
            <a:headEnd/>
            <a:tailEnd/>
          </a:ln>
        </p:spPr>
        <p:txBody>
          <a:bodyPr wrap="none" anchor="ctr"/>
          <a:lstStyle>
            <a:lvl1pPr>
              <a:spcBef>
                <a:spcPct val="20000"/>
              </a:spcBef>
              <a:buClr>
                <a:schemeClr val="accent1"/>
              </a:buClr>
              <a:buSzPct val="85000"/>
              <a:buFont typeface="Wingdings 2" panose="05020102010507070707" pitchFamily="18" charset="2"/>
              <a:buChar char="ã"/>
              <a:defRPr kumimoji="1" sz="2800">
                <a:solidFill>
                  <a:schemeClr val="accent1"/>
                </a:solidFill>
                <a:latin typeface="Tahoma" panose="020B0604030504040204" pitchFamily="34" charset="0"/>
              </a:defRPr>
            </a:lvl1pPr>
            <a:lvl2pPr marL="742950" indent="-285750">
              <a:spcBef>
                <a:spcPct val="20000"/>
              </a:spcBef>
              <a:buClr>
                <a:schemeClr val="hlink"/>
              </a:buClr>
              <a:buSzPct val="85000"/>
              <a:buFont typeface="Wingdings" panose="05000000000000000000" pitchFamily="2" charset="2"/>
              <a:buChar char="l"/>
              <a:defRPr kumimoji="1" sz="2300">
                <a:solidFill>
                  <a:schemeClr val="hlink"/>
                </a:solidFill>
                <a:latin typeface="Tahoma" panose="020B0604030504040204" pitchFamily="34" charset="0"/>
              </a:defRPr>
            </a:lvl2pPr>
            <a:lvl3pPr marL="1143000" indent="-228600">
              <a:spcBef>
                <a:spcPct val="20000"/>
              </a:spcBef>
              <a:buClr>
                <a:schemeClr val="tx1"/>
              </a:buClr>
              <a:buFont typeface="Wingdings" panose="05000000000000000000" pitchFamily="2" charset="2"/>
              <a:buChar char="Ø"/>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har cha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kumimoji="1">
                <a:solidFill>
                  <a:schemeClr val="tx1"/>
                </a:solidFill>
                <a:latin typeface="Tahoma" panose="020B0604030504040204" pitchFamily="34" charset="0"/>
              </a:defRPr>
            </a:lvl9pPr>
          </a:lstStyle>
          <a:p>
            <a:pPr algn="ctr" eaLnBrk="1" hangingPunct="1">
              <a:spcBef>
                <a:spcPct val="0"/>
              </a:spcBef>
              <a:buClrTx/>
              <a:buSzTx/>
              <a:buFontTx/>
              <a:buNone/>
            </a:pPr>
            <a:r>
              <a:rPr kumimoji="0" lang="hr-HR" altLang="en-US" sz="2000">
                <a:solidFill>
                  <a:schemeClr val="bg1"/>
                </a:solidFill>
              </a:rPr>
              <a:t>komutacija</a:t>
            </a:r>
          </a:p>
          <a:p>
            <a:pPr algn="ctr" eaLnBrk="1" hangingPunct="1">
              <a:spcBef>
                <a:spcPct val="0"/>
              </a:spcBef>
              <a:buClrTx/>
              <a:buSzTx/>
              <a:buFontTx/>
              <a:buNone/>
            </a:pPr>
            <a:r>
              <a:rPr kumimoji="0" lang="hr-HR" altLang="en-US" sz="2000">
                <a:solidFill>
                  <a:schemeClr val="bg1"/>
                </a:solidFill>
              </a:rPr>
              <a:t>paketa</a:t>
            </a:r>
            <a:endParaRPr kumimoji="0" lang="en-US" altLang="en-US" sz="2000">
              <a:solidFill>
                <a:schemeClr val="bg1"/>
              </a:solidFill>
            </a:endParaRPr>
          </a:p>
        </p:txBody>
      </p:sp>
      <p:sp>
        <p:nvSpPr>
          <p:cNvPr id="35845" name="Line 9">
            <a:extLst>
              <a:ext uri="{FF2B5EF4-FFF2-40B4-BE49-F238E27FC236}">
                <a16:creationId xmlns:a16="http://schemas.microsoft.com/office/drawing/2014/main" id="{A3CB5FCF-93F6-2515-B1C7-77648573CCC8}"/>
              </a:ext>
            </a:extLst>
          </p:cNvPr>
          <p:cNvSpPr>
            <a:spLocks noChangeShapeType="1"/>
          </p:cNvSpPr>
          <p:nvPr/>
        </p:nvSpPr>
        <p:spPr bwMode="auto">
          <a:xfrm flipH="1">
            <a:off x="2057400" y="1524000"/>
            <a:ext cx="1295400" cy="8382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sr-Latn-RS"/>
          </a:p>
        </p:txBody>
      </p:sp>
      <p:sp>
        <p:nvSpPr>
          <p:cNvPr id="35846" name="Line 10">
            <a:extLst>
              <a:ext uri="{FF2B5EF4-FFF2-40B4-BE49-F238E27FC236}">
                <a16:creationId xmlns:a16="http://schemas.microsoft.com/office/drawing/2014/main" id="{09F21DF4-4BD5-910D-C186-13FB80F79ECA}"/>
              </a:ext>
            </a:extLst>
          </p:cNvPr>
          <p:cNvSpPr>
            <a:spLocks noChangeShapeType="1"/>
          </p:cNvSpPr>
          <p:nvPr/>
        </p:nvSpPr>
        <p:spPr bwMode="auto">
          <a:xfrm>
            <a:off x="5791200" y="1524000"/>
            <a:ext cx="1143000" cy="9144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sr-Latn-RS"/>
          </a:p>
        </p:txBody>
      </p:sp>
      <p:sp>
        <p:nvSpPr>
          <p:cNvPr id="35847" name="Text Box 11">
            <a:extLst>
              <a:ext uri="{FF2B5EF4-FFF2-40B4-BE49-F238E27FC236}">
                <a16:creationId xmlns:a16="http://schemas.microsoft.com/office/drawing/2014/main" id="{224DDD52-AB6E-33BD-0D03-9ABADD2704F3}"/>
              </a:ext>
            </a:extLst>
          </p:cNvPr>
          <p:cNvSpPr txBox="1">
            <a:spLocks noChangeArrowheads="1"/>
          </p:cNvSpPr>
          <p:nvPr/>
        </p:nvSpPr>
        <p:spPr bwMode="auto">
          <a:xfrm>
            <a:off x="1431925" y="3538538"/>
            <a:ext cx="3444875"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85000"/>
              <a:buFont typeface="Wingdings 2" panose="05020102010507070707" pitchFamily="18" charset="2"/>
              <a:buChar char="ã"/>
              <a:defRPr kumimoji="1" sz="2800">
                <a:solidFill>
                  <a:schemeClr val="accent1"/>
                </a:solidFill>
                <a:latin typeface="Tahoma" panose="020B0604030504040204" pitchFamily="34" charset="0"/>
              </a:defRPr>
            </a:lvl1pPr>
            <a:lvl2pPr marL="742950" indent="-285750">
              <a:spcBef>
                <a:spcPct val="20000"/>
              </a:spcBef>
              <a:buClr>
                <a:schemeClr val="hlink"/>
              </a:buClr>
              <a:buSzPct val="85000"/>
              <a:buFont typeface="Wingdings" panose="05000000000000000000" pitchFamily="2" charset="2"/>
              <a:buChar char="l"/>
              <a:defRPr kumimoji="1" sz="2300">
                <a:solidFill>
                  <a:schemeClr val="hlink"/>
                </a:solidFill>
                <a:latin typeface="Tahoma" panose="020B0604030504040204" pitchFamily="34" charset="0"/>
              </a:defRPr>
            </a:lvl2pPr>
            <a:lvl3pPr marL="1143000" indent="-228600">
              <a:spcBef>
                <a:spcPct val="20000"/>
              </a:spcBef>
              <a:buClr>
                <a:schemeClr val="tx1"/>
              </a:buClr>
              <a:buFont typeface="Wingdings" panose="05000000000000000000" pitchFamily="2" charset="2"/>
              <a:buChar char="Ø"/>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har cha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kumimoji="1">
                <a:solidFill>
                  <a:schemeClr val="tx1"/>
                </a:solidFill>
                <a:latin typeface="Tahoma" panose="020B0604030504040204" pitchFamily="34" charset="0"/>
              </a:defRPr>
            </a:lvl9pPr>
          </a:lstStyle>
          <a:p>
            <a:pPr eaLnBrk="1" hangingPunct="1">
              <a:spcBef>
                <a:spcPct val="0"/>
              </a:spcBef>
              <a:buClrTx/>
              <a:buSzTx/>
              <a:buFontTx/>
              <a:buChar char="•"/>
            </a:pPr>
            <a:r>
              <a:rPr kumimoji="0" lang="hr-HR" altLang="en-US" sz="2400">
                <a:solidFill>
                  <a:schemeClr val="tx1"/>
                </a:solidFill>
              </a:rPr>
              <a:t>sa frekv. multiplex.</a:t>
            </a:r>
          </a:p>
          <a:p>
            <a:pPr eaLnBrk="1" hangingPunct="1">
              <a:spcBef>
                <a:spcPct val="0"/>
              </a:spcBef>
              <a:buClrTx/>
              <a:buSzTx/>
              <a:buFontTx/>
              <a:buChar char="•"/>
            </a:pPr>
            <a:r>
              <a:rPr kumimoji="0" lang="hr-HR" altLang="en-US" sz="2400">
                <a:solidFill>
                  <a:schemeClr val="tx1"/>
                </a:solidFill>
              </a:rPr>
              <a:t>sa vremenskim      multiplex.</a:t>
            </a:r>
            <a:endParaRPr kumimoji="0" lang="en-US" altLang="en-US" sz="2400">
              <a:solidFill>
                <a:schemeClr val="tx1"/>
              </a:solidFill>
            </a:endParaRPr>
          </a:p>
        </p:txBody>
      </p:sp>
      <p:sp>
        <p:nvSpPr>
          <p:cNvPr id="35848" name="Line 12">
            <a:extLst>
              <a:ext uri="{FF2B5EF4-FFF2-40B4-BE49-F238E27FC236}">
                <a16:creationId xmlns:a16="http://schemas.microsoft.com/office/drawing/2014/main" id="{A82C2CCC-8DFE-50FB-3168-DD497169F968}"/>
              </a:ext>
            </a:extLst>
          </p:cNvPr>
          <p:cNvSpPr>
            <a:spLocks noChangeShapeType="1"/>
          </p:cNvSpPr>
          <p:nvPr/>
        </p:nvSpPr>
        <p:spPr bwMode="auto">
          <a:xfrm>
            <a:off x="1219200" y="2895600"/>
            <a:ext cx="0" cy="12954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sr-Latn-RS"/>
          </a:p>
        </p:txBody>
      </p:sp>
      <p:sp>
        <p:nvSpPr>
          <p:cNvPr id="35849" name="Line 14">
            <a:extLst>
              <a:ext uri="{FF2B5EF4-FFF2-40B4-BE49-F238E27FC236}">
                <a16:creationId xmlns:a16="http://schemas.microsoft.com/office/drawing/2014/main" id="{29F93E0B-96A7-7F11-CB94-D02422C44A12}"/>
              </a:ext>
            </a:extLst>
          </p:cNvPr>
          <p:cNvSpPr>
            <a:spLocks noChangeShapeType="1"/>
          </p:cNvSpPr>
          <p:nvPr/>
        </p:nvSpPr>
        <p:spPr bwMode="auto">
          <a:xfrm>
            <a:off x="1219200" y="4191000"/>
            <a:ext cx="304800"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sr-Latn-RS"/>
          </a:p>
        </p:txBody>
      </p:sp>
      <p:sp>
        <p:nvSpPr>
          <p:cNvPr id="35850" name="Line 15">
            <a:extLst>
              <a:ext uri="{FF2B5EF4-FFF2-40B4-BE49-F238E27FC236}">
                <a16:creationId xmlns:a16="http://schemas.microsoft.com/office/drawing/2014/main" id="{4028920D-C2A6-5D13-60A4-FFD08DE390EE}"/>
              </a:ext>
            </a:extLst>
          </p:cNvPr>
          <p:cNvSpPr>
            <a:spLocks noChangeShapeType="1"/>
          </p:cNvSpPr>
          <p:nvPr/>
        </p:nvSpPr>
        <p:spPr bwMode="auto">
          <a:xfrm>
            <a:off x="1219200" y="3810000"/>
            <a:ext cx="304800"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sr-Latn-RS"/>
          </a:p>
        </p:txBody>
      </p:sp>
      <p:sp>
        <p:nvSpPr>
          <p:cNvPr id="35851" name="Text Box 16">
            <a:extLst>
              <a:ext uri="{FF2B5EF4-FFF2-40B4-BE49-F238E27FC236}">
                <a16:creationId xmlns:a16="http://schemas.microsoft.com/office/drawing/2014/main" id="{B4F1FA57-56DA-7251-1488-1639BEBA9055}"/>
              </a:ext>
            </a:extLst>
          </p:cNvPr>
          <p:cNvSpPr txBox="1">
            <a:spLocks noChangeArrowheads="1"/>
          </p:cNvSpPr>
          <p:nvPr/>
        </p:nvSpPr>
        <p:spPr bwMode="auto">
          <a:xfrm>
            <a:off x="5851525" y="3538538"/>
            <a:ext cx="2786063"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85000"/>
              <a:buFont typeface="Wingdings 2" panose="05020102010507070707" pitchFamily="18" charset="2"/>
              <a:buChar char="ã"/>
              <a:defRPr kumimoji="1" sz="2800">
                <a:solidFill>
                  <a:schemeClr val="accent1"/>
                </a:solidFill>
                <a:latin typeface="Tahoma" panose="020B0604030504040204" pitchFamily="34" charset="0"/>
              </a:defRPr>
            </a:lvl1pPr>
            <a:lvl2pPr marL="742950" indent="-285750">
              <a:spcBef>
                <a:spcPct val="20000"/>
              </a:spcBef>
              <a:buClr>
                <a:schemeClr val="hlink"/>
              </a:buClr>
              <a:buSzPct val="85000"/>
              <a:buFont typeface="Wingdings" panose="05000000000000000000" pitchFamily="2" charset="2"/>
              <a:buChar char="l"/>
              <a:defRPr kumimoji="1" sz="2300">
                <a:solidFill>
                  <a:schemeClr val="hlink"/>
                </a:solidFill>
                <a:latin typeface="Tahoma" panose="020B0604030504040204" pitchFamily="34" charset="0"/>
              </a:defRPr>
            </a:lvl2pPr>
            <a:lvl3pPr marL="1143000" indent="-228600">
              <a:spcBef>
                <a:spcPct val="20000"/>
              </a:spcBef>
              <a:buClr>
                <a:schemeClr val="tx1"/>
              </a:buClr>
              <a:buFont typeface="Wingdings" panose="05000000000000000000" pitchFamily="2" charset="2"/>
              <a:buChar char="Ø"/>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har cha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kumimoji="1">
                <a:solidFill>
                  <a:schemeClr val="tx1"/>
                </a:solidFill>
                <a:latin typeface="Tahoma" panose="020B0604030504040204" pitchFamily="34" charset="0"/>
              </a:defRPr>
            </a:lvl9pPr>
          </a:lstStyle>
          <a:p>
            <a:pPr eaLnBrk="1" hangingPunct="1">
              <a:spcBef>
                <a:spcPct val="0"/>
              </a:spcBef>
              <a:buClrTx/>
              <a:buSzTx/>
              <a:buFontTx/>
              <a:buChar char="•"/>
            </a:pPr>
            <a:r>
              <a:rPr kumimoji="0" lang="hr-HR" altLang="en-US" sz="2400">
                <a:solidFill>
                  <a:schemeClr val="tx1"/>
                </a:solidFill>
              </a:rPr>
              <a:t> </a:t>
            </a:r>
            <a:r>
              <a:rPr kumimoji="0" lang="hr-HR" altLang="en-US" sz="2000">
                <a:solidFill>
                  <a:schemeClr val="tx1"/>
                </a:solidFill>
              </a:rPr>
              <a:t>connnection-oriented</a:t>
            </a:r>
          </a:p>
          <a:p>
            <a:pPr eaLnBrk="1" hangingPunct="1">
              <a:spcBef>
                <a:spcPct val="0"/>
              </a:spcBef>
              <a:buClrTx/>
              <a:buSzTx/>
              <a:buFontTx/>
              <a:buChar char="•"/>
            </a:pPr>
            <a:r>
              <a:rPr kumimoji="0" lang="hr-HR" altLang="en-US" sz="2000">
                <a:solidFill>
                  <a:schemeClr val="tx1"/>
                </a:solidFill>
              </a:rPr>
              <a:t>connectionless</a:t>
            </a:r>
            <a:endParaRPr kumimoji="0" lang="en-US" altLang="en-US" sz="2000">
              <a:solidFill>
                <a:schemeClr val="tx1"/>
              </a:solidFill>
            </a:endParaRPr>
          </a:p>
        </p:txBody>
      </p:sp>
      <p:sp>
        <p:nvSpPr>
          <p:cNvPr id="35852" name="Line 17">
            <a:extLst>
              <a:ext uri="{FF2B5EF4-FFF2-40B4-BE49-F238E27FC236}">
                <a16:creationId xmlns:a16="http://schemas.microsoft.com/office/drawing/2014/main" id="{84B45C02-3691-A41C-D93B-395FB1907846}"/>
              </a:ext>
            </a:extLst>
          </p:cNvPr>
          <p:cNvSpPr>
            <a:spLocks noChangeShapeType="1"/>
          </p:cNvSpPr>
          <p:nvPr/>
        </p:nvSpPr>
        <p:spPr bwMode="auto">
          <a:xfrm>
            <a:off x="5638800" y="3048000"/>
            <a:ext cx="0" cy="11430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sr-Latn-RS"/>
          </a:p>
        </p:txBody>
      </p:sp>
      <p:sp>
        <p:nvSpPr>
          <p:cNvPr id="35853" name="Line 18">
            <a:extLst>
              <a:ext uri="{FF2B5EF4-FFF2-40B4-BE49-F238E27FC236}">
                <a16:creationId xmlns:a16="http://schemas.microsoft.com/office/drawing/2014/main" id="{6B65812E-C431-2DA3-31D8-AC64FA588FD6}"/>
              </a:ext>
            </a:extLst>
          </p:cNvPr>
          <p:cNvSpPr>
            <a:spLocks noChangeShapeType="1"/>
          </p:cNvSpPr>
          <p:nvPr/>
        </p:nvSpPr>
        <p:spPr bwMode="auto">
          <a:xfrm>
            <a:off x="5638800" y="4191000"/>
            <a:ext cx="228600"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sr-Latn-RS"/>
          </a:p>
        </p:txBody>
      </p:sp>
      <p:sp>
        <p:nvSpPr>
          <p:cNvPr id="35854" name="Line 19">
            <a:extLst>
              <a:ext uri="{FF2B5EF4-FFF2-40B4-BE49-F238E27FC236}">
                <a16:creationId xmlns:a16="http://schemas.microsoft.com/office/drawing/2014/main" id="{D1B8306E-F4FB-5F0B-48C7-29CB92C57AB9}"/>
              </a:ext>
            </a:extLst>
          </p:cNvPr>
          <p:cNvSpPr>
            <a:spLocks noChangeShapeType="1"/>
          </p:cNvSpPr>
          <p:nvPr/>
        </p:nvSpPr>
        <p:spPr bwMode="auto">
          <a:xfrm>
            <a:off x="5638800" y="3810000"/>
            <a:ext cx="228600"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sr-Latn-RS"/>
          </a:p>
        </p:txBody>
      </p:sp>
      <p:sp>
        <p:nvSpPr>
          <p:cNvPr id="35855" name="Text Box 20">
            <a:extLst>
              <a:ext uri="{FF2B5EF4-FFF2-40B4-BE49-F238E27FC236}">
                <a16:creationId xmlns:a16="http://schemas.microsoft.com/office/drawing/2014/main" id="{28B59A35-7372-E715-52E1-A5D29BB20F9B}"/>
              </a:ext>
            </a:extLst>
          </p:cNvPr>
          <p:cNvSpPr txBox="1">
            <a:spLocks noChangeArrowheads="1"/>
          </p:cNvSpPr>
          <p:nvPr/>
        </p:nvSpPr>
        <p:spPr bwMode="auto">
          <a:xfrm>
            <a:off x="5470525" y="5214938"/>
            <a:ext cx="280987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85000"/>
              <a:buFont typeface="Wingdings 2" panose="05020102010507070707" pitchFamily="18" charset="2"/>
              <a:buChar char="ã"/>
              <a:defRPr kumimoji="1" sz="2800">
                <a:solidFill>
                  <a:schemeClr val="accent1"/>
                </a:solidFill>
                <a:latin typeface="Tahoma" panose="020B0604030504040204" pitchFamily="34" charset="0"/>
              </a:defRPr>
            </a:lvl1pPr>
            <a:lvl2pPr marL="742950" indent="-285750">
              <a:spcBef>
                <a:spcPct val="20000"/>
              </a:spcBef>
              <a:buClr>
                <a:schemeClr val="hlink"/>
              </a:buClr>
              <a:buSzPct val="85000"/>
              <a:buFont typeface="Wingdings" panose="05000000000000000000" pitchFamily="2" charset="2"/>
              <a:buChar char="l"/>
              <a:defRPr kumimoji="1" sz="2300">
                <a:solidFill>
                  <a:schemeClr val="hlink"/>
                </a:solidFill>
                <a:latin typeface="Tahoma" panose="020B0604030504040204" pitchFamily="34" charset="0"/>
              </a:defRPr>
            </a:lvl2pPr>
            <a:lvl3pPr marL="1143000" indent="-228600">
              <a:spcBef>
                <a:spcPct val="20000"/>
              </a:spcBef>
              <a:buClr>
                <a:schemeClr val="tx1"/>
              </a:buClr>
              <a:buFont typeface="Wingdings" panose="05000000000000000000" pitchFamily="2" charset="2"/>
              <a:buChar char="Ø"/>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har cha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kumimoji="1">
                <a:solidFill>
                  <a:schemeClr val="tx1"/>
                </a:solidFill>
                <a:latin typeface="Tahoma" panose="020B0604030504040204" pitchFamily="34" charset="0"/>
              </a:defRPr>
            </a:lvl9pPr>
          </a:lstStyle>
          <a:p>
            <a:pPr eaLnBrk="1" hangingPunct="1">
              <a:spcBef>
                <a:spcPct val="0"/>
              </a:spcBef>
              <a:buClrTx/>
              <a:buSzTx/>
              <a:buFontTx/>
              <a:buNone/>
            </a:pPr>
            <a:r>
              <a:rPr kumimoji="0" lang="sr-Latn-CS" altLang="en-US" sz="2400">
                <a:solidFill>
                  <a:schemeClr val="tx1"/>
                </a:solidFill>
              </a:rPr>
              <a:t>store-and-forward</a:t>
            </a:r>
          </a:p>
          <a:p>
            <a:pPr eaLnBrk="1" hangingPunct="1">
              <a:spcBef>
                <a:spcPct val="0"/>
              </a:spcBef>
              <a:buClrTx/>
              <a:buSzTx/>
              <a:buFontTx/>
              <a:buNone/>
            </a:pPr>
            <a:r>
              <a:rPr kumimoji="0" lang="sr-Latn-CS" altLang="en-US" sz="2400">
                <a:solidFill>
                  <a:schemeClr val="tx1"/>
                </a:solidFill>
              </a:rPr>
              <a:t>(zapamti-i-prosledi)</a:t>
            </a:r>
            <a:endParaRPr kumimoji="0" lang="en-US" altLang="en-US" sz="2400">
              <a:solidFill>
                <a:schemeClr val="tx1"/>
              </a:solidFill>
            </a:endParaRPr>
          </a:p>
        </p:txBody>
      </p:sp>
      <p:sp>
        <p:nvSpPr>
          <p:cNvPr id="35856" name="Line 21">
            <a:extLst>
              <a:ext uri="{FF2B5EF4-FFF2-40B4-BE49-F238E27FC236}">
                <a16:creationId xmlns:a16="http://schemas.microsoft.com/office/drawing/2014/main" id="{A24DF7CE-115D-FC17-788E-75851126A515}"/>
              </a:ext>
            </a:extLst>
          </p:cNvPr>
          <p:cNvSpPr>
            <a:spLocks noChangeShapeType="1"/>
          </p:cNvSpPr>
          <p:nvPr/>
        </p:nvSpPr>
        <p:spPr bwMode="auto">
          <a:xfrm flipH="1" flipV="1">
            <a:off x="6629400" y="4572000"/>
            <a:ext cx="762000" cy="6858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sr-Latn-RS"/>
          </a:p>
        </p:txBody>
      </p:sp>
    </p:spTree>
  </p:cSld>
  <p:clrMapOvr>
    <a:masterClrMapping/>
  </p:clrMapOvr>
  <p:transition>
    <p:pull dir="d"/>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4">
            <a:extLst>
              <a:ext uri="{FF2B5EF4-FFF2-40B4-BE49-F238E27FC236}">
                <a16:creationId xmlns:a16="http://schemas.microsoft.com/office/drawing/2014/main" id="{28759771-A4EE-9BB6-1873-FEB1983F2369}"/>
              </a:ext>
            </a:extLst>
          </p:cNvPr>
          <p:cNvSpPr>
            <a:spLocks noChangeArrowheads="1"/>
          </p:cNvSpPr>
          <p:nvPr/>
        </p:nvSpPr>
        <p:spPr bwMode="auto">
          <a:xfrm>
            <a:off x="1600200" y="2209800"/>
            <a:ext cx="1295400" cy="2667000"/>
          </a:xfrm>
          <a:prstGeom prst="rect">
            <a:avLst/>
          </a:prstGeom>
          <a:solidFill>
            <a:srgbClr val="FBFD9B"/>
          </a:solidFill>
          <a:ln w="9525">
            <a:solidFill>
              <a:schemeClr val="tx1"/>
            </a:solidFill>
            <a:miter lim="800000"/>
            <a:headEnd/>
            <a:tailEnd/>
          </a:ln>
        </p:spPr>
        <p:txBody>
          <a:bodyPr wrap="none" anchor="ctr"/>
          <a:lstStyle>
            <a:lvl1pPr>
              <a:spcBef>
                <a:spcPct val="20000"/>
              </a:spcBef>
              <a:buClr>
                <a:schemeClr val="accent1"/>
              </a:buClr>
              <a:buSzPct val="85000"/>
              <a:buFont typeface="Wingdings 2" panose="05020102010507070707" pitchFamily="18" charset="2"/>
              <a:buChar char="ã"/>
              <a:defRPr kumimoji="1" sz="2800">
                <a:solidFill>
                  <a:schemeClr val="accent1"/>
                </a:solidFill>
                <a:latin typeface="Tahoma" panose="020B0604030504040204" pitchFamily="34" charset="0"/>
              </a:defRPr>
            </a:lvl1pPr>
            <a:lvl2pPr marL="742950" indent="-285750">
              <a:spcBef>
                <a:spcPct val="20000"/>
              </a:spcBef>
              <a:buClr>
                <a:schemeClr val="hlink"/>
              </a:buClr>
              <a:buSzPct val="85000"/>
              <a:buFont typeface="Wingdings" panose="05000000000000000000" pitchFamily="2" charset="2"/>
              <a:buChar char="l"/>
              <a:defRPr kumimoji="1" sz="2300">
                <a:solidFill>
                  <a:schemeClr val="hlink"/>
                </a:solidFill>
                <a:latin typeface="Tahoma" panose="020B0604030504040204" pitchFamily="34" charset="0"/>
              </a:defRPr>
            </a:lvl2pPr>
            <a:lvl3pPr marL="1143000" indent="-228600">
              <a:spcBef>
                <a:spcPct val="20000"/>
              </a:spcBef>
              <a:buClr>
                <a:schemeClr val="tx1"/>
              </a:buClr>
              <a:buFont typeface="Wingdings" panose="05000000000000000000" pitchFamily="2" charset="2"/>
              <a:buChar char="Ø"/>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har cha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kumimoji="1">
                <a:solidFill>
                  <a:schemeClr val="tx1"/>
                </a:solidFill>
                <a:latin typeface="Tahoma" panose="020B0604030504040204" pitchFamily="34" charset="0"/>
              </a:defRPr>
            </a:lvl9pPr>
          </a:lstStyle>
          <a:p>
            <a:pPr algn="ctr" eaLnBrk="1" hangingPunct="1">
              <a:spcBef>
                <a:spcPct val="0"/>
              </a:spcBef>
              <a:buClrTx/>
              <a:buSzTx/>
              <a:buFontTx/>
              <a:buNone/>
            </a:pPr>
            <a:endParaRPr kumimoji="0" lang="en-US" altLang="en-US" sz="2400">
              <a:solidFill>
                <a:schemeClr val="tx1"/>
              </a:solidFill>
            </a:endParaRPr>
          </a:p>
        </p:txBody>
      </p:sp>
      <p:sp>
        <p:nvSpPr>
          <p:cNvPr id="36867" name="Rectangle 5">
            <a:extLst>
              <a:ext uri="{FF2B5EF4-FFF2-40B4-BE49-F238E27FC236}">
                <a16:creationId xmlns:a16="http://schemas.microsoft.com/office/drawing/2014/main" id="{5873218F-706B-4599-762F-8B04430FB3DE}"/>
              </a:ext>
            </a:extLst>
          </p:cNvPr>
          <p:cNvSpPr>
            <a:spLocks noChangeArrowheads="1"/>
          </p:cNvSpPr>
          <p:nvPr/>
        </p:nvSpPr>
        <p:spPr bwMode="auto">
          <a:xfrm>
            <a:off x="5562600" y="2209800"/>
            <a:ext cx="1295400" cy="2667000"/>
          </a:xfrm>
          <a:prstGeom prst="rect">
            <a:avLst/>
          </a:prstGeom>
          <a:solidFill>
            <a:srgbClr val="FBFD9B"/>
          </a:solidFill>
          <a:ln w="9525">
            <a:solidFill>
              <a:schemeClr val="tx1"/>
            </a:solidFill>
            <a:miter lim="800000"/>
            <a:headEnd/>
            <a:tailEnd/>
          </a:ln>
        </p:spPr>
        <p:txBody>
          <a:bodyPr wrap="none" anchor="ctr"/>
          <a:lstStyle>
            <a:lvl1pPr>
              <a:spcBef>
                <a:spcPct val="20000"/>
              </a:spcBef>
              <a:buClr>
                <a:schemeClr val="accent1"/>
              </a:buClr>
              <a:buSzPct val="85000"/>
              <a:buFont typeface="Wingdings 2" panose="05020102010507070707" pitchFamily="18" charset="2"/>
              <a:buChar char="ã"/>
              <a:defRPr kumimoji="1" sz="2800">
                <a:solidFill>
                  <a:schemeClr val="accent1"/>
                </a:solidFill>
                <a:latin typeface="Tahoma" panose="020B0604030504040204" pitchFamily="34" charset="0"/>
              </a:defRPr>
            </a:lvl1pPr>
            <a:lvl2pPr marL="742950" indent="-285750">
              <a:spcBef>
                <a:spcPct val="20000"/>
              </a:spcBef>
              <a:buClr>
                <a:schemeClr val="hlink"/>
              </a:buClr>
              <a:buSzPct val="85000"/>
              <a:buFont typeface="Wingdings" panose="05000000000000000000" pitchFamily="2" charset="2"/>
              <a:buChar char="l"/>
              <a:defRPr kumimoji="1" sz="2300">
                <a:solidFill>
                  <a:schemeClr val="hlink"/>
                </a:solidFill>
                <a:latin typeface="Tahoma" panose="020B0604030504040204" pitchFamily="34" charset="0"/>
              </a:defRPr>
            </a:lvl2pPr>
            <a:lvl3pPr marL="1143000" indent="-228600">
              <a:spcBef>
                <a:spcPct val="20000"/>
              </a:spcBef>
              <a:buClr>
                <a:schemeClr val="tx1"/>
              </a:buClr>
              <a:buFont typeface="Wingdings" panose="05000000000000000000" pitchFamily="2" charset="2"/>
              <a:buChar char="Ø"/>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har cha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kumimoji="1">
                <a:solidFill>
                  <a:schemeClr val="tx1"/>
                </a:solidFill>
                <a:latin typeface="Tahoma" panose="020B0604030504040204" pitchFamily="34" charset="0"/>
              </a:defRPr>
            </a:lvl9pPr>
          </a:lstStyle>
          <a:p>
            <a:pPr eaLnBrk="1" hangingPunct="1">
              <a:spcBef>
                <a:spcPct val="0"/>
              </a:spcBef>
              <a:buClrTx/>
              <a:buSzTx/>
              <a:buFontTx/>
              <a:buNone/>
            </a:pPr>
            <a:endParaRPr kumimoji="0" lang="en-US" altLang="en-US" sz="2400">
              <a:solidFill>
                <a:schemeClr val="tx1"/>
              </a:solidFill>
            </a:endParaRPr>
          </a:p>
        </p:txBody>
      </p:sp>
      <p:sp>
        <p:nvSpPr>
          <p:cNvPr id="36868" name="Line 6">
            <a:extLst>
              <a:ext uri="{FF2B5EF4-FFF2-40B4-BE49-F238E27FC236}">
                <a16:creationId xmlns:a16="http://schemas.microsoft.com/office/drawing/2014/main" id="{7D5277AD-81B2-7A78-D311-BF1E676C8B94}"/>
              </a:ext>
            </a:extLst>
          </p:cNvPr>
          <p:cNvSpPr>
            <a:spLocks noChangeShapeType="1"/>
          </p:cNvSpPr>
          <p:nvPr/>
        </p:nvSpPr>
        <p:spPr bwMode="auto">
          <a:xfrm>
            <a:off x="1600200" y="3505200"/>
            <a:ext cx="1295400"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sr-Latn-RS"/>
          </a:p>
        </p:txBody>
      </p:sp>
      <p:sp>
        <p:nvSpPr>
          <p:cNvPr id="36869" name="Line 9">
            <a:extLst>
              <a:ext uri="{FF2B5EF4-FFF2-40B4-BE49-F238E27FC236}">
                <a16:creationId xmlns:a16="http://schemas.microsoft.com/office/drawing/2014/main" id="{A33DCBF7-7834-73F1-8DB9-6F7B88EF6D52}"/>
              </a:ext>
            </a:extLst>
          </p:cNvPr>
          <p:cNvSpPr>
            <a:spLocks noChangeShapeType="1"/>
          </p:cNvSpPr>
          <p:nvPr/>
        </p:nvSpPr>
        <p:spPr bwMode="auto">
          <a:xfrm>
            <a:off x="5562600" y="3505200"/>
            <a:ext cx="1295400"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sr-Latn-RS"/>
          </a:p>
        </p:txBody>
      </p:sp>
      <p:sp>
        <p:nvSpPr>
          <p:cNvPr id="36870" name="Text Box 10">
            <a:extLst>
              <a:ext uri="{FF2B5EF4-FFF2-40B4-BE49-F238E27FC236}">
                <a16:creationId xmlns:a16="http://schemas.microsoft.com/office/drawing/2014/main" id="{B93E5E2B-470B-5E43-62FD-A99C9FBDE4A3}"/>
              </a:ext>
            </a:extLst>
          </p:cNvPr>
          <p:cNvSpPr txBox="1">
            <a:spLocks noChangeArrowheads="1"/>
          </p:cNvSpPr>
          <p:nvPr/>
        </p:nvSpPr>
        <p:spPr bwMode="auto">
          <a:xfrm>
            <a:off x="1736725" y="2470150"/>
            <a:ext cx="11938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85000"/>
              <a:buFont typeface="Wingdings 2" panose="05020102010507070707" pitchFamily="18" charset="2"/>
              <a:buChar char="ã"/>
              <a:defRPr kumimoji="1" sz="2800">
                <a:solidFill>
                  <a:schemeClr val="accent1"/>
                </a:solidFill>
                <a:latin typeface="Tahoma" panose="020B0604030504040204" pitchFamily="34" charset="0"/>
              </a:defRPr>
            </a:lvl1pPr>
            <a:lvl2pPr marL="742950" indent="-285750">
              <a:spcBef>
                <a:spcPct val="20000"/>
              </a:spcBef>
              <a:buClr>
                <a:schemeClr val="hlink"/>
              </a:buClr>
              <a:buSzPct val="85000"/>
              <a:buFont typeface="Wingdings" panose="05000000000000000000" pitchFamily="2" charset="2"/>
              <a:buChar char="l"/>
              <a:defRPr kumimoji="1" sz="2300">
                <a:solidFill>
                  <a:schemeClr val="hlink"/>
                </a:solidFill>
                <a:latin typeface="Tahoma" panose="020B0604030504040204" pitchFamily="34" charset="0"/>
              </a:defRPr>
            </a:lvl2pPr>
            <a:lvl3pPr marL="1143000" indent="-228600">
              <a:spcBef>
                <a:spcPct val="20000"/>
              </a:spcBef>
              <a:buClr>
                <a:schemeClr val="tx1"/>
              </a:buClr>
              <a:buFont typeface="Wingdings" panose="05000000000000000000" pitchFamily="2" charset="2"/>
              <a:buChar char="Ø"/>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har cha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kumimoji="1">
                <a:solidFill>
                  <a:schemeClr val="tx1"/>
                </a:solidFill>
                <a:latin typeface="Tahoma" panose="020B0604030504040204" pitchFamily="34" charset="0"/>
              </a:defRPr>
            </a:lvl9pPr>
          </a:lstStyle>
          <a:p>
            <a:pPr eaLnBrk="1" hangingPunct="1">
              <a:spcBef>
                <a:spcPct val="0"/>
              </a:spcBef>
              <a:buClrTx/>
              <a:buSzTx/>
              <a:buFontTx/>
              <a:buNone/>
            </a:pPr>
            <a:r>
              <a:rPr kumimoji="0" lang="sr-Latn-CS" altLang="en-US" sz="1800">
                <a:solidFill>
                  <a:schemeClr val="tx1"/>
                </a:solidFill>
              </a:rPr>
              <a:t>aplikativni</a:t>
            </a:r>
          </a:p>
          <a:p>
            <a:pPr eaLnBrk="1" hangingPunct="1">
              <a:spcBef>
                <a:spcPct val="0"/>
              </a:spcBef>
              <a:buClrTx/>
              <a:buSzTx/>
              <a:buFontTx/>
              <a:buNone/>
            </a:pPr>
            <a:r>
              <a:rPr kumimoji="0" lang="sr-Latn-CS" altLang="en-US" sz="1800">
                <a:solidFill>
                  <a:schemeClr val="tx1"/>
                </a:solidFill>
              </a:rPr>
              <a:t>proces</a:t>
            </a:r>
            <a:endParaRPr kumimoji="0" lang="en-US" altLang="en-US" sz="1800">
              <a:solidFill>
                <a:schemeClr val="tx1"/>
              </a:solidFill>
            </a:endParaRPr>
          </a:p>
        </p:txBody>
      </p:sp>
      <p:sp>
        <p:nvSpPr>
          <p:cNvPr id="36871" name="Text Box 11">
            <a:extLst>
              <a:ext uri="{FF2B5EF4-FFF2-40B4-BE49-F238E27FC236}">
                <a16:creationId xmlns:a16="http://schemas.microsoft.com/office/drawing/2014/main" id="{735A2AA5-7C2E-1131-6C30-C290DA67A00E}"/>
              </a:ext>
            </a:extLst>
          </p:cNvPr>
          <p:cNvSpPr txBox="1">
            <a:spLocks noChangeArrowheads="1"/>
          </p:cNvSpPr>
          <p:nvPr/>
        </p:nvSpPr>
        <p:spPr bwMode="auto">
          <a:xfrm>
            <a:off x="5664200" y="2514600"/>
            <a:ext cx="11938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85000"/>
              <a:buFont typeface="Wingdings 2" panose="05020102010507070707" pitchFamily="18" charset="2"/>
              <a:buChar char="ã"/>
              <a:defRPr kumimoji="1" sz="2800">
                <a:solidFill>
                  <a:schemeClr val="accent1"/>
                </a:solidFill>
                <a:latin typeface="Tahoma" panose="020B0604030504040204" pitchFamily="34" charset="0"/>
              </a:defRPr>
            </a:lvl1pPr>
            <a:lvl2pPr marL="742950" indent="-285750">
              <a:spcBef>
                <a:spcPct val="20000"/>
              </a:spcBef>
              <a:buClr>
                <a:schemeClr val="hlink"/>
              </a:buClr>
              <a:buSzPct val="85000"/>
              <a:buFont typeface="Wingdings" panose="05000000000000000000" pitchFamily="2" charset="2"/>
              <a:buChar char="l"/>
              <a:defRPr kumimoji="1" sz="2300">
                <a:solidFill>
                  <a:schemeClr val="hlink"/>
                </a:solidFill>
                <a:latin typeface="Tahoma" panose="020B0604030504040204" pitchFamily="34" charset="0"/>
              </a:defRPr>
            </a:lvl2pPr>
            <a:lvl3pPr marL="1143000" indent="-228600">
              <a:spcBef>
                <a:spcPct val="20000"/>
              </a:spcBef>
              <a:buClr>
                <a:schemeClr val="tx1"/>
              </a:buClr>
              <a:buFont typeface="Wingdings" panose="05000000000000000000" pitchFamily="2" charset="2"/>
              <a:buChar char="Ø"/>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har cha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kumimoji="1">
                <a:solidFill>
                  <a:schemeClr val="tx1"/>
                </a:solidFill>
                <a:latin typeface="Tahoma" panose="020B0604030504040204" pitchFamily="34" charset="0"/>
              </a:defRPr>
            </a:lvl9pPr>
          </a:lstStyle>
          <a:p>
            <a:pPr eaLnBrk="1" hangingPunct="1">
              <a:spcBef>
                <a:spcPct val="0"/>
              </a:spcBef>
              <a:buClrTx/>
              <a:buSzTx/>
              <a:buFontTx/>
              <a:buNone/>
            </a:pPr>
            <a:r>
              <a:rPr kumimoji="0" lang="sr-Latn-CS" altLang="en-US" sz="1800">
                <a:solidFill>
                  <a:schemeClr val="tx1"/>
                </a:solidFill>
              </a:rPr>
              <a:t>aplikativni</a:t>
            </a:r>
          </a:p>
          <a:p>
            <a:pPr eaLnBrk="1" hangingPunct="1">
              <a:spcBef>
                <a:spcPct val="0"/>
              </a:spcBef>
              <a:buClrTx/>
              <a:buSzTx/>
              <a:buFontTx/>
              <a:buNone/>
            </a:pPr>
            <a:r>
              <a:rPr kumimoji="0" lang="sr-Latn-CS" altLang="en-US" sz="1800">
                <a:solidFill>
                  <a:schemeClr val="tx1"/>
                </a:solidFill>
              </a:rPr>
              <a:t>proces</a:t>
            </a:r>
            <a:endParaRPr kumimoji="0" lang="en-US" altLang="en-US" sz="1800">
              <a:solidFill>
                <a:schemeClr val="tx1"/>
              </a:solidFill>
            </a:endParaRPr>
          </a:p>
        </p:txBody>
      </p:sp>
      <p:sp>
        <p:nvSpPr>
          <p:cNvPr id="36872" name="Text Box 12">
            <a:extLst>
              <a:ext uri="{FF2B5EF4-FFF2-40B4-BE49-F238E27FC236}">
                <a16:creationId xmlns:a16="http://schemas.microsoft.com/office/drawing/2014/main" id="{8CAEE4A7-9F3D-1C43-4DE0-BA83D4612C76}"/>
              </a:ext>
            </a:extLst>
          </p:cNvPr>
          <p:cNvSpPr txBox="1">
            <a:spLocks noChangeArrowheads="1"/>
          </p:cNvSpPr>
          <p:nvPr/>
        </p:nvSpPr>
        <p:spPr bwMode="auto">
          <a:xfrm>
            <a:off x="1524000" y="3636963"/>
            <a:ext cx="1463675"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85000"/>
              <a:buFont typeface="Wingdings 2" panose="05020102010507070707" pitchFamily="18" charset="2"/>
              <a:buChar char="ã"/>
              <a:defRPr kumimoji="1" sz="2800">
                <a:solidFill>
                  <a:schemeClr val="accent1"/>
                </a:solidFill>
                <a:latin typeface="Tahoma" panose="020B0604030504040204" pitchFamily="34" charset="0"/>
              </a:defRPr>
            </a:lvl1pPr>
            <a:lvl2pPr marL="742950" indent="-285750">
              <a:spcBef>
                <a:spcPct val="20000"/>
              </a:spcBef>
              <a:buClr>
                <a:schemeClr val="hlink"/>
              </a:buClr>
              <a:buSzPct val="85000"/>
              <a:buFont typeface="Wingdings" panose="05000000000000000000" pitchFamily="2" charset="2"/>
              <a:buChar char="l"/>
              <a:defRPr kumimoji="1" sz="2300">
                <a:solidFill>
                  <a:schemeClr val="hlink"/>
                </a:solidFill>
                <a:latin typeface="Tahoma" panose="020B0604030504040204" pitchFamily="34" charset="0"/>
              </a:defRPr>
            </a:lvl2pPr>
            <a:lvl3pPr marL="1143000" indent="-228600">
              <a:spcBef>
                <a:spcPct val="20000"/>
              </a:spcBef>
              <a:buClr>
                <a:schemeClr val="tx1"/>
              </a:buClr>
              <a:buFont typeface="Wingdings" panose="05000000000000000000" pitchFamily="2" charset="2"/>
              <a:buChar char="Ø"/>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har cha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kumimoji="1">
                <a:solidFill>
                  <a:schemeClr val="tx1"/>
                </a:solidFill>
                <a:latin typeface="Tahoma" panose="020B0604030504040204" pitchFamily="34" charset="0"/>
              </a:defRPr>
            </a:lvl9pPr>
          </a:lstStyle>
          <a:p>
            <a:pPr eaLnBrk="1" hangingPunct="1">
              <a:spcBef>
                <a:spcPct val="0"/>
              </a:spcBef>
              <a:buClrTx/>
              <a:buSzTx/>
              <a:buFontTx/>
              <a:buNone/>
            </a:pPr>
            <a:r>
              <a:rPr kumimoji="0" lang="sr-Latn-CS" altLang="en-US" sz="1600">
                <a:solidFill>
                  <a:schemeClr val="tx1"/>
                </a:solidFill>
              </a:rPr>
              <a:t>komunikacioni</a:t>
            </a:r>
          </a:p>
          <a:p>
            <a:pPr eaLnBrk="1" hangingPunct="1">
              <a:spcBef>
                <a:spcPct val="0"/>
              </a:spcBef>
              <a:buClrTx/>
              <a:buSzTx/>
              <a:buFontTx/>
              <a:buNone/>
            </a:pPr>
            <a:r>
              <a:rPr kumimoji="0" lang="sr-Latn-CS" altLang="en-US" sz="1600">
                <a:solidFill>
                  <a:schemeClr val="tx1"/>
                </a:solidFill>
              </a:rPr>
              <a:t>podsistem</a:t>
            </a:r>
            <a:endParaRPr kumimoji="0" lang="en-US" altLang="en-US" sz="1600">
              <a:solidFill>
                <a:schemeClr val="tx1"/>
              </a:solidFill>
            </a:endParaRPr>
          </a:p>
        </p:txBody>
      </p:sp>
      <p:sp>
        <p:nvSpPr>
          <p:cNvPr id="36873" name="Text Box 13">
            <a:extLst>
              <a:ext uri="{FF2B5EF4-FFF2-40B4-BE49-F238E27FC236}">
                <a16:creationId xmlns:a16="http://schemas.microsoft.com/office/drawing/2014/main" id="{87202F44-976A-F82E-91F0-694F6F063198}"/>
              </a:ext>
            </a:extLst>
          </p:cNvPr>
          <p:cNvSpPr txBox="1">
            <a:spLocks noChangeArrowheads="1"/>
          </p:cNvSpPr>
          <p:nvPr/>
        </p:nvSpPr>
        <p:spPr bwMode="auto">
          <a:xfrm>
            <a:off x="5470525" y="3789363"/>
            <a:ext cx="1463675"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85000"/>
              <a:buFont typeface="Wingdings 2" panose="05020102010507070707" pitchFamily="18" charset="2"/>
              <a:buChar char="ã"/>
              <a:defRPr kumimoji="1" sz="2800">
                <a:solidFill>
                  <a:schemeClr val="accent1"/>
                </a:solidFill>
                <a:latin typeface="Tahoma" panose="020B0604030504040204" pitchFamily="34" charset="0"/>
              </a:defRPr>
            </a:lvl1pPr>
            <a:lvl2pPr marL="742950" indent="-285750">
              <a:spcBef>
                <a:spcPct val="20000"/>
              </a:spcBef>
              <a:buClr>
                <a:schemeClr val="hlink"/>
              </a:buClr>
              <a:buSzPct val="85000"/>
              <a:buFont typeface="Wingdings" panose="05000000000000000000" pitchFamily="2" charset="2"/>
              <a:buChar char="l"/>
              <a:defRPr kumimoji="1" sz="2300">
                <a:solidFill>
                  <a:schemeClr val="hlink"/>
                </a:solidFill>
                <a:latin typeface="Tahoma" panose="020B0604030504040204" pitchFamily="34" charset="0"/>
              </a:defRPr>
            </a:lvl2pPr>
            <a:lvl3pPr marL="1143000" indent="-228600">
              <a:spcBef>
                <a:spcPct val="20000"/>
              </a:spcBef>
              <a:buClr>
                <a:schemeClr val="tx1"/>
              </a:buClr>
              <a:buFont typeface="Wingdings" panose="05000000000000000000" pitchFamily="2" charset="2"/>
              <a:buChar char="Ø"/>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har cha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kumimoji="1">
                <a:solidFill>
                  <a:schemeClr val="tx1"/>
                </a:solidFill>
                <a:latin typeface="Tahoma" panose="020B0604030504040204" pitchFamily="34" charset="0"/>
              </a:defRPr>
            </a:lvl9pPr>
          </a:lstStyle>
          <a:p>
            <a:pPr eaLnBrk="1" hangingPunct="1">
              <a:spcBef>
                <a:spcPct val="0"/>
              </a:spcBef>
              <a:buClrTx/>
              <a:buSzTx/>
              <a:buFontTx/>
              <a:buNone/>
            </a:pPr>
            <a:r>
              <a:rPr kumimoji="0" lang="sr-Latn-CS" altLang="en-US" sz="1600">
                <a:solidFill>
                  <a:schemeClr val="tx1"/>
                </a:solidFill>
              </a:rPr>
              <a:t>komunikacioni</a:t>
            </a:r>
          </a:p>
          <a:p>
            <a:pPr eaLnBrk="1" hangingPunct="1">
              <a:spcBef>
                <a:spcPct val="0"/>
              </a:spcBef>
              <a:buClrTx/>
              <a:buSzTx/>
              <a:buFontTx/>
              <a:buNone/>
            </a:pPr>
            <a:r>
              <a:rPr kumimoji="0" lang="sr-Latn-CS" altLang="en-US" sz="1600">
                <a:solidFill>
                  <a:schemeClr val="tx1"/>
                </a:solidFill>
              </a:rPr>
              <a:t>podsistem</a:t>
            </a:r>
            <a:endParaRPr kumimoji="0" lang="en-US" altLang="en-US" sz="1600">
              <a:solidFill>
                <a:schemeClr val="tx1"/>
              </a:solidFill>
            </a:endParaRPr>
          </a:p>
        </p:txBody>
      </p:sp>
      <p:sp>
        <p:nvSpPr>
          <p:cNvPr id="36874" name="Text Box 14">
            <a:extLst>
              <a:ext uri="{FF2B5EF4-FFF2-40B4-BE49-F238E27FC236}">
                <a16:creationId xmlns:a16="http://schemas.microsoft.com/office/drawing/2014/main" id="{68BF1328-6C59-76C8-825E-C3F46475AFD5}"/>
              </a:ext>
            </a:extLst>
          </p:cNvPr>
          <p:cNvSpPr txBox="1">
            <a:spLocks noChangeArrowheads="1"/>
          </p:cNvSpPr>
          <p:nvPr/>
        </p:nvSpPr>
        <p:spPr bwMode="auto">
          <a:xfrm>
            <a:off x="1600200" y="1758950"/>
            <a:ext cx="14144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85000"/>
              <a:buFont typeface="Wingdings 2" panose="05020102010507070707" pitchFamily="18" charset="2"/>
              <a:buChar char="ã"/>
              <a:defRPr kumimoji="1" sz="2800">
                <a:solidFill>
                  <a:schemeClr val="accent1"/>
                </a:solidFill>
                <a:latin typeface="Tahoma" panose="020B0604030504040204" pitchFamily="34" charset="0"/>
              </a:defRPr>
            </a:lvl1pPr>
            <a:lvl2pPr marL="742950" indent="-285750">
              <a:spcBef>
                <a:spcPct val="20000"/>
              </a:spcBef>
              <a:buClr>
                <a:schemeClr val="hlink"/>
              </a:buClr>
              <a:buSzPct val="85000"/>
              <a:buFont typeface="Wingdings" panose="05000000000000000000" pitchFamily="2" charset="2"/>
              <a:buChar char="l"/>
              <a:defRPr kumimoji="1" sz="2300">
                <a:solidFill>
                  <a:schemeClr val="hlink"/>
                </a:solidFill>
                <a:latin typeface="Tahoma" panose="020B0604030504040204" pitchFamily="34" charset="0"/>
              </a:defRPr>
            </a:lvl2pPr>
            <a:lvl3pPr marL="1143000" indent="-228600">
              <a:spcBef>
                <a:spcPct val="20000"/>
              </a:spcBef>
              <a:buClr>
                <a:schemeClr val="tx1"/>
              </a:buClr>
              <a:buFont typeface="Wingdings" panose="05000000000000000000" pitchFamily="2" charset="2"/>
              <a:buChar char="Ø"/>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har cha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kumimoji="1">
                <a:solidFill>
                  <a:schemeClr val="tx1"/>
                </a:solidFill>
                <a:latin typeface="Tahoma" panose="020B0604030504040204" pitchFamily="34" charset="0"/>
              </a:defRPr>
            </a:lvl9pPr>
          </a:lstStyle>
          <a:p>
            <a:pPr eaLnBrk="1" hangingPunct="1">
              <a:spcBef>
                <a:spcPct val="0"/>
              </a:spcBef>
              <a:buClrTx/>
              <a:buSzTx/>
              <a:buFontTx/>
              <a:buNone/>
            </a:pPr>
            <a:r>
              <a:rPr kumimoji="0" lang="sr-Latn-CS" altLang="en-US" sz="2000" b="1">
                <a:solidFill>
                  <a:schemeClr val="tx2"/>
                </a:solidFill>
              </a:rPr>
              <a:t>računar A</a:t>
            </a:r>
            <a:endParaRPr kumimoji="0" lang="en-US" altLang="en-US" sz="2000" b="1">
              <a:solidFill>
                <a:schemeClr val="tx2"/>
              </a:solidFill>
            </a:endParaRPr>
          </a:p>
        </p:txBody>
      </p:sp>
      <p:sp>
        <p:nvSpPr>
          <p:cNvPr id="36875" name="Text Box 15">
            <a:extLst>
              <a:ext uri="{FF2B5EF4-FFF2-40B4-BE49-F238E27FC236}">
                <a16:creationId xmlns:a16="http://schemas.microsoft.com/office/drawing/2014/main" id="{22B3435F-3BCB-47D8-C524-D474F9D01472}"/>
              </a:ext>
            </a:extLst>
          </p:cNvPr>
          <p:cNvSpPr txBox="1">
            <a:spLocks noChangeArrowheads="1"/>
          </p:cNvSpPr>
          <p:nvPr/>
        </p:nvSpPr>
        <p:spPr bwMode="auto">
          <a:xfrm>
            <a:off x="5562600" y="1752600"/>
            <a:ext cx="1676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85000"/>
              <a:buFont typeface="Wingdings 2" panose="05020102010507070707" pitchFamily="18" charset="2"/>
              <a:buChar char="ã"/>
              <a:defRPr kumimoji="1" sz="2800">
                <a:solidFill>
                  <a:schemeClr val="accent1"/>
                </a:solidFill>
                <a:latin typeface="Tahoma" panose="020B0604030504040204" pitchFamily="34" charset="0"/>
              </a:defRPr>
            </a:lvl1pPr>
            <a:lvl2pPr marL="742950" indent="-285750">
              <a:spcBef>
                <a:spcPct val="20000"/>
              </a:spcBef>
              <a:buClr>
                <a:schemeClr val="hlink"/>
              </a:buClr>
              <a:buSzPct val="85000"/>
              <a:buFont typeface="Wingdings" panose="05000000000000000000" pitchFamily="2" charset="2"/>
              <a:buChar char="l"/>
              <a:defRPr kumimoji="1" sz="2300">
                <a:solidFill>
                  <a:schemeClr val="hlink"/>
                </a:solidFill>
                <a:latin typeface="Tahoma" panose="020B0604030504040204" pitchFamily="34" charset="0"/>
              </a:defRPr>
            </a:lvl2pPr>
            <a:lvl3pPr marL="1143000" indent="-228600">
              <a:spcBef>
                <a:spcPct val="20000"/>
              </a:spcBef>
              <a:buClr>
                <a:schemeClr val="tx1"/>
              </a:buClr>
              <a:buFont typeface="Wingdings" panose="05000000000000000000" pitchFamily="2" charset="2"/>
              <a:buChar char="Ø"/>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har cha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kumimoji="1">
                <a:solidFill>
                  <a:schemeClr val="tx1"/>
                </a:solidFill>
                <a:latin typeface="Tahoma" panose="020B0604030504040204" pitchFamily="34" charset="0"/>
              </a:defRPr>
            </a:lvl9pPr>
          </a:lstStyle>
          <a:p>
            <a:pPr eaLnBrk="1" hangingPunct="1">
              <a:spcBef>
                <a:spcPct val="0"/>
              </a:spcBef>
              <a:buClrTx/>
              <a:buSzTx/>
              <a:buFontTx/>
              <a:buNone/>
            </a:pPr>
            <a:r>
              <a:rPr kumimoji="0" lang="sr-Latn-CS" altLang="en-US" sz="2000" b="1">
                <a:solidFill>
                  <a:schemeClr val="tx2"/>
                </a:solidFill>
              </a:rPr>
              <a:t>računar B</a:t>
            </a:r>
          </a:p>
        </p:txBody>
      </p:sp>
      <p:sp>
        <p:nvSpPr>
          <p:cNvPr id="36876" name="AutoShape 17">
            <a:extLst>
              <a:ext uri="{FF2B5EF4-FFF2-40B4-BE49-F238E27FC236}">
                <a16:creationId xmlns:a16="http://schemas.microsoft.com/office/drawing/2014/main" id="{0DA84D93-FECE-D533-5940-E63CB780CA5E}"/>
              </a:ext>
            </a:extLst>
          </p:cNvPr>
          <p:cNvSpPr>
            <a:spLocks noChangeArrowheads="1"/>
          </p:cNvSpPr>
          <p:nvPr/>
        </p:nvSpPr>
        <p:spPr bwMode="auto">
          <a:xfrm>
            <a:off x="2895600" y="2667000"/>
            <a:ext cx="2667000" cy="381000"/>
          </a:xfrm>
          <a:prstGeom prst="leftRightArrow">
            <a:avLst>
              <a:gd name="adj1" fmla="val 50000"/>
              <a:gd name="adj2" fmla="val 140000"/>
            </a:avLst>
          </a:prstGeom>
          <a:solidFill>
            <a:schemeClr val="accent1"/>
          </a:solidFill>
          <a:ln w="9525">
            <a:solidFill>
              <a:schemeClr val="tx1"/>
            </a:solidFill>
            <a:miter lim="800000"/>
            <a:headEnd/>
            <a:tailEnd/>
          </a:ln>
        </p:spPr>
        <p:txBody>
          <a:bodyPr wrap="none" anchor="ctr"/>
          <a:lstStyle>
            <a:lvl1pPr>
              <a:spcBef>
                <a:spcPct val="20000"/>
              </a:spcBef>
              <a:buClr>
                <a:schemeClr val="accent1"/>
              </a:buClr>
              <a:buSzPct val="85000"/>
              <a:buFont typeface="Wingdings 2" panose="05020102010507070707" pitchFamily="18" charset="2"/>
              <a:buChar char="ã"/>
              <a:defRPr kumimoji="1" sz="2800">
                <a:solidFill>
                  <a:schemeClr val="accent1"/>
                </a:solidFill>
                <a:latin typeface="Tahoma" panose="020B0604030504040204" pitchFamily="34" charset="0"/>
              </a:defRPr>
            </a:lvl1pPr>
            <a:lvl2pPr marL="742950" indent="-285750">
              <a:spcBef>
                <a:spcPct val="20000"/>
              </a:spcBef>
              <a:buClr>
                <a:schemeClr val="hlink"/>
              </a:buClr>
              <a:buSzPct val="85000"/>
              <a:buFont typeface="Wingdings" panose="05000000000000000000" pitchFamily="2" charset="2"/>
              <a:buChar char="l"/>
              <a:defRPr kumimoji="1" sz="2300">
                <a:solidFill>
                  <a:schemeClr val="hlink"/>
                </a:solidFill>
                <a:latin typeface="Tahoma" panose="020B0604030504040204" pitchFamily="34" charset="0"/>
              </a:defRPr>
            </a:lvl2pPr>
            <a:lvl3pPr marL="1143000" indent="-228600">
              <a:spcBef>
                <a:spcPct val="20000"/>
              </a:spcBef>
              <a:buClr>
                <a:schemeClr val="tx1"/>
              </a:buClr>
              <a:buFont typeface="Wingdings" panose="05000000000000000000" pitchFamily="2" charset="2"/>
              <a:buChar char="Ø"/>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har cha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kumimoji="1">
                <a:solidFill>
                  <a:schemeClr val="tx1"/>
                </a:solidFill>
                <a:latin typeface="Tahoma" panose="020B0604030504040204" pitchFamily="34" charset="0"/>
              </a:defRPr>
            </a:lvl9pPr>
          </a:lstStyle>
          <a:p>
            <a:pPr eaLnBrk="1" hangingPunct="1">
              <a:spcBef>
                <a:spcPct val="0"/>
              </a:spcBef>
              <a:buClrTx/>
              <a:buSzTx/>
              <a:buFontTx/>
              <a:buNone/>
            </a:pPr>
            <a:endParaRPr kumimoji="0" lang="en-US" altLang="en-US" sz="2400">
              <a:solidFill>
                <a:schemeClr val="tx1"/>
              </a:solidFill>
            </a:endParaRPr>
          </a:p>
        </p:txBody>
      </p:sp>
      <p:sp>
        <p:nvSpPr>
          <p:cNvPr id="36877" name="AutoShape 18">
            <a:extLst>
              <a:ext uri="{FF2B5EF4-FFF2-40B4-BE49-F238E27FC236}">
                <a16:creationId xmlns:a16="http://schemas.microsoft.com/office/drawing/2014/main" id="{4F2A4C6C-485F-9AF7-9B19-DC499C828442}"/>
              </a:ext>
            </a:extLst>
          </p:cNvPr>
          <p:cNvSpPr>
            <a:spLocks noChangeArrowheads="1"/>
          </p:cNvSpPr>
          <p:nvPr/>
        </p:nvSpPr>
        <p:spPr bwMode="auto">
          <a:xfrm>
            <a:off x="2895600" y="4114800"/>
            <a:ext cx="2667000" cy="381000"/>
          </a:xfrm>
          <a:prstGeom prst="leftRightArrow">
            <a:avLst>
              <a:gd name="adj1" fmla="val 50000"/>
              <a:gd name="adj2" fmla="val 140000"/>
            </a:avLst>
          </a:prstGeom>
          <a:solidFill>
            <a:schemeClr val="accent1"/>
          </a:solidFill>
          <a:ln w="9525">
            <a:solidFill>
              <a:schemeClr val="tx1"/>
            </a:solidFill>
            <a:miter lim="800000"/>
            <a:headEnd/>
            <a:tailEnd/>
          </a:ln>
        </p:spPr>
        <p:txBody>
          <a:bodyPr wrap="none" anchor="ctr"/>
          <a:lstStyle>
            <a:lvl1pPr>
              <a:spcBef>
                <a:spcPct val="20000"/>
              </a:spcBef>
              <a:buClr>
                <a:schemeClr val="accent1"/>
              </a:buClr>
              <a:buSzPct val="85000"/>
              <a:buFont typeface="Wingdings 2" panose="05020102010507070707" pitchFamily="18" charset="2"/>
              <a:buChar char="ã"/>
              <a:defRPr kumimoji="1" sz="2800">
                <a:solidFill>
                  <a:schemeClr val="accent1"/>
                </a:solidFill>
                <a:latin typeface="Tahoma" panose="020B0604030504040204" pitchFamily="34" charset="0"/>
              </a:defRPr>
            </a:lvl1pPr>
            <a:lvl2pPr marL="742950" indent="-285750">
              <a:spcBef>
                <a:spcPct val="20000"/>
              </a:spcBef>
              <a:buClr>
                <a:schemeClr val="hlink"/>
              </a:buClr>
              <a:buSzPct val="85000"/>
              <a:buFont typeface="Wingdings" panose="05000000000000000000" pitchFamily="2" charset="2"/>
              <a:buChar char="l"/>
              <a:defRPr kumimoji="1" sz="2300">
                <a:solidFill>
                  <a:schemeClr val="hlink"/>
                </a:solidFill>
                <a:latin typeface="Tahoma" panose="020B0604030504040204" pitchFamily="34" charset="0"/>
              </a:defRPr>
            </a:lvl2pPr>
            <a:lvl3pPr marL="1143000" indent="-228600">
              <a:spcBef>
                <a:spcPct val="20000"/>
              </a:spcBef>
              <a:buClr>
                <a:schemeClr val="tx1"/>
              </a:buClr>
              <a:buFont typeface="Wingdings" panose="05000000000000000000" pitchFamily="2" charset="2"/>
              <a:buChar char="Ø"/>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har cha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kumimoji="1">
                <a:solidFill>
                  <a:schemeClr val="tx1"/>
                </a:solidFill>
                <a:latin typeface="Tahoma" panose="020B0604030504040204" pitchFamily="34" charset="0"/>
              </a:defRPr>
            </a:lvl9pPr>
          </a:lstStyle>
          <a:p>
            <a:pPr eaLnBrk="1" hangingPunct="1">
              <a:spcBef>
                <a:spcPct val="0"/>
              </a:spcBef>
              <a:buClrTx/>
              <a:buSzTx/>
              <a:buFontTx/>
              <a:buNone/>
            </a:pPr>
            <a:endParaRPr kumimoji="0" lang="en-US" altLang="en-US" sz="2400">
              <a:solidFill>
                <a:schemeClr val="tx1"/>
              </a:solidFill>
            </a:endParaRPr>
          </a:p>
        </p:txBody>
      </p:sp>
      <p:sp>
        <p:nvSpPr>
          <p:cNvPr id="36878" name="Rectangle 20">
            <a:extLst>
              <a:ext uri="{FF2B5EF4-FFF2-40B4-BE49-F238E27FC236}">
                <a16:creationId xmlns:a16="http://schemas.microsoft.com/office/drawing/2014/main" id="{B9748946-C280-33B6-8173-F2347CB15630}"/>
              </a:ext>
            </a:extLst>
          </p:cNvPr>
          <p:cNvSpPr>
            <a:spLocks noChangeArrowheads="1"/>
          </p:cNvSpPr>
          <p:nvPr/>
        </p:nvSpPr>
        <p:spPr bwMode="auto">
          <a:xfrm>
            <a:off x="1600200" y="5638800"/>
            <a:ext cx="5334000" cy="457200"/>
          </a:xfrm>
          <a:prstGeom prst="rect">
            <a:avLst/>
          </a:prstGeom>
          <a:solidFill>
            <a:srgbClr val="FBFD9B"/>
          </a:solidFill>
          <a:ln w="9525">
            <a:solidFill>
              <a:schemeClr val="tx1"/>
            </a:solidFill>
            <a:miter lim="800000"/>
            <a:headEnd/>
            <a:tailEnd/>
          </a:ln>
        </p:spPr>
        <p:txBody>
          <a:bodyPr wrap="none" anchor="ctr"/>
          <a:lstStyle>
            <a:lvl1pPr>
              <a:spcBef>
                <a:spcPct val="20000"/>
              </a:spcBef>
              <a:buClr>
                <a:schemeClr val="accent1"/>
              </a:buClr>
              <a:buSzPct val="85000"/>
              <a:buFont typeface="Wingdings 2" panose="05020102010507070707" pitchFamily="18" charset="2"/>
              <a:buChar char="ã"/>
              <a:defRPr kumimoji="1" sz="2800">
                <a:solidFill>
                  <a:schemeClr val="accent1"/>
                </a:solidFill>
                <a:latin typeface="Tahoma" panose="020B0604030504040204" pitchFamily="34" charset="0"/>
              </a:defRPr>
            </a:lvl1pPr>
            <a:lvl2pPr marL="742950" indent="-285750">
              <a:spcBef>
                <a:spcPct val="20000"/>
              </a:spcBef>
              <a:buClr>
                <a:schemeClr val="hlink"/>
              </a:buClr>
              <a:buSzPct val="85000"/>
              <a:buFont typeface="Wingdings" panose="05000000000000000000" pitchFamily="2" charset="2"/>
              <a:buChar char="l"/>
              <a:defRPr kumimoji="1" sz="2300">
                <a:solidFill>
                  <a:schemeClr val="hlink"/>
                </a:solidFill>
                <a:latin typeface="Tahoma" panose="020B0604030504040204" pitchFamily="34" charset="0"/>
              </a:defRPr>
            </a:lvl2pPr>
            <a:lvl3pPr marL="1143000" indent="-228600">
              <a:spcBef>
                <a:spcPct val="20000"/>
              </a:spcBef>
              <a:buClr>
                <a:schemeClr val="tx1"/>
              </a:buClr>
              <a:buFont typeface="Wingdings" panose="05000000000000000000" pitchFamily="2" charset="2"/>
              <a:buChar char="Ø"/>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har cha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kumimoji="1">
                <a:solidFill>
                  <a:schemeClr val="tx1"/>
                </a:solidFill>
                <a:latin typeface="Tahoma" panose="020B0604030504040204" pitchFamily="34" charset="0"/>
              </a:defRPr>
            </a:lvl9pPr>
          </a:lstStyle>
          <a:p>
            <a:pPr algn="ctr" eaLnBrk="1" hangingPunct="1">
              <a:spcBef>
                <a:spcPct val="0"/>
              </a:spcBef>
              <a:buClrTx/>
              <a:buSzTx/>
              <a:buFontTx/>
              <a:buNone/>
            </a:pPr>
            <a:r>
              <a:rPr kumimoji="0" lang="sr-Latn-CS" altLang="en-US" sz="2400">
                <a:solidFill>
                  <a:schemeClr val="tx1"/>
                </a:solidFill>
              </a:rPr>
              <a:t>komunikaciona podmreža</a:t>
            </a:r>
            <a:endParaRPr kumimoji="0" lang="en-US" altLang="en-US" sz="2400">
              <a:solidFill>
                <a:schemeClr val="tx1"/>
              </a:solidFill>
            </a:endParaRPr>
          </a:p>
        </p:txBody>
      </p:sp>
      <p:sp>
        <p:nvSpPr>
          <p:cNvPr id="36879" name="AutoShape 21">
            <a:extLst>
              <a:ext uri="{FF2B5EF4-FFF2-40B4-BE49-F238E27FC236}">
                <a16:creationId xmlns:a16="http://schemas.microsoft.com/office/drawing/2014/main" id="{0904FE46-7F49-2531-8B9C-30441272D2E5}"/>
              </a:ext>
            </a:extLst>
          </p:cNvPr>
          <p:cNvSpPr>
            <a:spLocks noChangeArrowheads="1"/>
          </p:cNvSpPr>
          <p:nvPr/>
        </p:nvSpPr>
        <p:spPr bwMode="auto">
          <a:xfrm>
            <a:off x="1981200" y="4876800"/>
            <a:ext cx="228600" cy="762000"/>
          </a:xfrm>
          <a:prstGeom prst="upDownArrow">
            <a:avLst>
              <a:gd name="adj1" fmla="val 50000"/>
              <a:gd name="adj2" fmla="val 66667"/>
            </a:avLst>
          </a:prstGeom>
          <a:solidFill>
            <a:schemeClr val="accent1"/>
          </a:solidFill>
          <a:ln w="9525">
            <a:solidFill>
              <a:schemeClr val="tx1"/>
            </a:solidFill>
            <a:miter lim="800000"/>
            <a:headEnd/>
            <a:tailEnd/>
          </a:ln>
        </p:spPr>
        <p:txBody>
          <a:bodyPr wrap="none" anchor="ctr"/>
          <a:lstStyle>
            <a:lvl1pPr>
              <a:spcBef>
                <a:spcPct val="20000"/>
              </a:spcBef>
              <a:buClr>
                <a:schemeClr val="accent1"/>
              </a:buClr>
              <a:buSzPct val="85000"/>
              <a:buFont typeface="Wingdings 2" panose="05020102010507070707" pitchFamily="18" charset="2"/>
              <a:buChar char="ã"/>
              <a:defRPr kumimoji="1" sz="2800">
                <a:solidFill>
                  <a:schemeClr val="accent1"/>
                </a:solidFill>
                <a:latin typeface="Tahoma" panose="020B0604030504040204" pitchFamily="34" charset="0"/>
              </a:defRPr>
            </a:lvl1pPr>
            <a:lvl2pPr marL="742950" indent="-285750">
              <a:spcBef>
                <a:spcPct val="20000"/>
              </a:spcBef>
              <a:buClr>
                <a:schemeClr val="hlink"/>
              </a:buClr>
              <a:buSzPct val="85000"/>
              <a:buFont typeface="Wingdings" panose="05000000000000000000" pitchFamily="2" charset="2"/>
              <a:buChar char="l"/>
              <a:defRPr kumimoji="1" sz="2300">
                <a:solidFill>
                  <a:schemeClr val="hlink"/>
                </a:solidFill>
                <a:latin typeface="Tahoma" panose="020B0604030504040204" pitchFamily="34" charset="0"/>
              </a:defRPr>
            </a:lvl2pPr>
            <a:lvl3pPr marL="1143000" indent="-228600">
              <a:spcBef>
                <a:spcPct val="20000"/>
              </a:spcBef>
              <a:buClr>
                <a:schemeClr val="tx1"/>
              </a:buClr>
              <a:buFont typeface="Wingdings" panose="05000000000000000000" pitchFamily="2" charset="2"/>
              <a:buChar char="Ø"/>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har cha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kumimoji="1">
                <a:solidFill>
                  <a:schemeClr val="tx1"/>
                </a:solidFill>
                <a:latin typeface="Tahoma" panose="020B0604030504040204" pitchFamily="34" charset="0"/>
              </a:defRPr>
            </a:lvl9pPr>
          </a:lstStyle>
          <a:p>
            <a:pPr eaLnBrk="1" hangingPunct="1">
              <a:spcBef>
                <a:spcPct val="0"/>
              </a:spcBef>
              <a:buClrTx/>
              <a:buSzTx/>
              <a:buFontTx/>
              <a:buNone/>
            </a:pPr>
            <a:endParaRPr kumimoji="0" lang="en-US" altLang="en-US" sz="2400">
              <a:solidFill>
                <a:schemeClr val="tx1"/>
              </a:solidFill>
            </a:endParaRPr>
          </a:p>
        </p:txBody>
      </p:sp>
      <p:sp>
        <p:nvSpPr>
          <p:cNvPr id="36880" name="AutoShape 22">
            <a:extLst>
              <a:ext uri="{FF2B5EF4-FFF2-40B4-BE49-F238E27FC236}">
                <a16:creationId xmlns:a16="http://schemas.microsoft.com/office/drawing/2014/main" id="{DFE073D6-6F7A-49D5-69E3-BD85C02F1FC2}"/>
              </a:ext>
            </a:extLst>
          </p:cNvPr>
          <p:cNvSpPr>
            <a:spLocks noChangeArrowheads="1"/>
          </p:cNvSpPr>
          <p:nvPr/>
        </p:nvSpPr>
        <p:spPr bwMode="auto">
          <a:xfrm>
            <a:off x="6019800" y="4876800"/>
            <a:ext cx="228600" cy="762000"/>
          </a:xfrm>
          <a:prstGeom prst="upDownArrow">
            <a:avLst>
              <a:gd name="adj1" fmla="val 50000"/>
              <a:gd name="adj2" fmla="val 66667"/>
            </a:avLst>
          </a:prstGeom>
          <a:solidFill>
            <a:schemeClr val="accent1"/>
          </a:solidFill>
          <a:ln w="9525">
            <a:solidFill>
              <a:schemeClr val="tx1"/>
            </a:solidFill>
            <a:miter lim="800000"/>
            <a:headEnd/>
            <a:tailEnd/>
          </a:ln>
        </p:spPr>
        <p:txBody>
          <a:bodyPr wrap="none" anchor="ctr"/>
          <a:lstStyle>
            <a:lvl1pPr>
              <a:spcBef>
                <a:spcPct val="20000"/>
              </a:spcBef>
              <a:buClr>
                <a:schemeClr val="accent1"/>
              </a:buClr>
              <a:buSzPct val="85000"/>
              <a:buFont typeface="Wingdings 2" panose="05020102010507070707" pitchFamily="18" charset="2"/>
              <a:buChar char="ã"/>
              <a:defRPr kumimoji="1" sz="2800">
                <a:solidFill>
                  <a:schemeClr val="accent1"/>
                </a:solidFill>
                <a:latin typeface="Tahoma" panose="020B0604030504040204" pitchFamily="34" charset="0"/>
              </a:defRPr>
            </a:lvl1pPr>
            <a:lvl2pPr marL="742950" indent="-285750">
              <a:spcBef>
                <a:spcPct val="20000"/>
              </a:spcBef>
              <a:buClr>
                <a:schemeClr val="hlink"/>
              </a:buClr>
              <a:buSzPct val="85000"/>
              <a:buFont typeface="Wingdings" panose="05000000000000000000" pitchFamily="2" charset="2"/>
              <a:buChar char="l"/>
              <a:defRPr kumimoji="1" sz="2300">
                <a:solidFill>
                  <a:schemeClr val="hlink"/>
                </a:solidFill>
                <a:latin typeface="Tahoma" panose="020B0604030504040204" pitchFamily="34" charset="0"/>
              </a:defRPr>
            </a:lvl2pPr>
            <a:lvl3pPr marL="1143000" indent="-228600">
              <a:spcBef>
                <a:spcPct val="20000"/>
              </a:spcBef>
              <a:buClr>
                <a:schemeClr val="tx1"/>
              </a:buClr>
              <a:buFont typeface="Wingdings" panose="05000000000000000000" pitchFamily="2" charset="2"/>
              <a:buChar char="Ø"/>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har cha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kumimoji="1">
                <a:solidFill>
                  <a:schemeClr val="tx1"/>
                </a:solidFill>
                <a:latin typeface="Tahoma" panose="020B0604030504040204" pitchFamily="34" charset="0"/>
              </a:defRPr>
            </a:lvl9pPr>
          </a:lstStyle>
          <a:p>
            <a:pPr eaLnBrk="1" hangingPunct="1">
              <a:spcBef>
                <a:spcPct val="0"/>
              </a:spcBef>
              <a:buClrTx/>
              <a:buSzTx/>
              <a:buFontTx/>
              <a:buNone/>
            </a:pPr>
            <a:endParaRPr kumimoji="0" lang="en-US" altLang="en-US" sz="2400">
              <a:solidFill>
                <a:schemeClr val="tx1"/>
              </a:solidFill>
            </a:endParaRPr>
          </a:p>
        </p:txBody>
      </p:sp>
      <p:sp>
        <p:nvSpPr>
          <p:cNvPr id="36881" name="Text Box 24">
            <a:extLst>
              <a:ext uri="{FF2B5EF4-FFF2-40B4-BE49-F238E27FC236}">
                <a16:creationId xmlns:a16="http://schemas.microsoft.com/office/drawing/2014/main" id="{0A0E6739-900E-B1E6-4E72-8EF1B3A1FCB1}"/>
              </a:ext>
            </a:extLst>
          </p:cNvPr>
          <p:cNvSpPr txBox="1">
            <a:spLocks noChangeArrowheads="1"/>
          </p:cNvSpPr>
          <p:nvPr/>
        </p:nvSpPr>
        <p:spPr bwMode="auto">
          <a:xfrm>
            <a:off x="3489325" y="2292350"/>
            <a:ext cx="16446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85000"/>
              <a:buFont typeface="Wingdings 2" panose="05020102010507070707" pitchFamily="18" charset="2"/>
              <a:buChar char="ã"/>
              <a:defRPr kumimoji="1" sz="2800">
                <a:solidFill>
                  <a:schemeClr val="accent1"/>
                </a:solidFill>
                <a:latin typeface="Tahoma" panose="020B0604030504040204" pitchFamily="34" charset="0"/>
              </a:defRPr>
            </a:lvl1pPr>
            <a:lvl2pPr marL="742950" indent="-285750">
              <a:spcBef>
                <a:spcPct val="20000"/>
              </a:spcBef>
              <a:buClr>
                <a:schemeClr val="hlink"/>
              </a:buClr>
              <a:buSzPct val="85000"/>
              <a:buFont typeface="Wingdings" panose="05000000000000000000" pitchFamily="2" charset="2"/>
              <a:buChar char="l"/>
              <a:defRPr kumimoji="1" sz="2300">
                <a:solidFill>
                  <a:schemeClr val="hlink"/>
                </a:solidFill>
                <a:latin typeface="Tahoma" panose="020B0604030504040204" pitchFamily="34" charset="0"/>
              </a:defRPr>
            </a:lvl2pPr>
            <a:lvl3pPr marL="1143000" indent="-228600">
              <a:spcBef>
                <a:spcPct val="20000"/>
              </a:spcBef>
              <a:buClr>
                <a:schemeClr val="tx1"/>
              </a:buClr>
              <a:buFont typeface="Wingdings" panose="05000000000000000000" pitchFamily="2" charset="2"/>
              <a:buChar char="Ø"/>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har cha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kumimoji="1">
                <a:solidFill>
                  <a:schemeClr val="tx1"/>
                </a:solidFill>
                <a:latin typeface="Tahoma" panose="020B0604030504040204" pitchFamily="34" charset="0"/>
              </a:defRPr>
            </a:lvl9pPr>
          </a:lstStyle>
          <a:p>
            <a:pPr eaLnBrk="1" hangingPunct="1">
              <a:spcBef>
                <a:spcPct val="0"/>
              </a:spcBef>
              <a:buClrTx/>
              <a:buSzTx/>
              <a:buFontTx/>
              <a:buNone/>
            </a:pPr>
            <a:r>
              <a:rPr kumimoji="0" lang="sr-Latn-CS" altLang="en-US" sz="2000">
                <a:solidFill>
                  <a:schemeClr val="tx1"/>
                </a:solidFill>
              </a:rPr>
              <a:t>komunikacija</a:t>
            </a:r>
            <a:endParaRPr kumimoji="0" lang="en-US" altLang="en-US" sz="2000">
              <a:solidFill>
                <a:schemeClr val="tx1"/>
              </a:solidFill>
            </a:endParaRPr>
          </a:p>
        </p:txBody>
      </p:sp>
      <p:sp>
        <p:nvSpPr>
          <p:cNvPr id="36882" name="Text Box 25">
            <a:extLst>
              <a:ext uri="{FF2B5EF4-FFF2-40B4-BE49-F238E27FC236}">
                <a16:creationId xmlns:a16="http://schemas.microsoft.com/office/drawing/2014/main" id="{BE3B40F3-724F-DDC0-2560-49A95DF6C78F}"/>
              </a:ext>
            </a:extLst>
          </p:cNvPr>
          <p:cNvSpPr txBox="1">
            <a:spLocks noChangeArrowheads="1"/>
          </p:cNvSpPr>
          <p:nvPr/>
        </p:nvSpPr>
        <p:spPr bwMode="auto">
          <a:xfrm>
            <a:off x="3413125" y="2978150"/>
            <a:ext cx="1987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85000"/>
              <a:buFont typeface="Wingdings 2" panose="05020102010507070707" pitchFamily="18" charset="2"/>
              <a:buChar char="ã"/>
              <a:defRPr kumimoji="1" sz="2800">
                <a:solidFill>
                  <a:schemeClr val="accent1"/>
                </a:solidFill>
                <a:latin typeface="Tahoma" panose="020B0604030504040204" pitchFamily="34" charset="0"/>
              </a:defRPr>
            </a:lvl1pPr>
            <a:lvl2pPr marL="742950" indent="-285750">
              <a:spcBef>
                <a:spcPct val="20000"/>
              </a:spcBef>
              <a:buClr>
                <a:schemeClr val="hlink"/>
              </a:buClr>
              <a:buSzPct val="85000"/>
              <a:buFont typeface="Wingdings" panose="05000000000000000000" pitchFamily="2" charset="2"/>
              <a:buChar char="l"/>
              <a:defRPr kumimoji="1" sz="2300">
                <a:solidFill>
                  <a:schemeClr val="hlink"/>
                </a:solidFill>
                <a:latin typeface="Tahoma" panose="020B0604030504040204" pitchFamily="34" charset="0"/>
              </a:defRPr>
            </a:lvl2pPr>
            <a:lvl3pPr marL="1143000" indent="-228600">
              <a:spcBef>
                <a:spcPct val="20000"/>
              </a:spcBef>
              <a:buClr>
                <a:schemeClr val="tx1"/>
              </a:buClr>
              <a:buFont typeface="Wingdings" panose="05000000000000000000" pitchFamily="2" charset="2"/>
              <a:buChar char="Ø"/>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har cha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kumimoji="1">
                <a:solidFill>
                  <a:schemeClr val="tx1"/>
                </a:solidFill>
                <a:latin typeface="Tahoma" panose="020B0604030504040204" pitchFamily="34" charset="0"/>
              </a:defRPr>
            </a:lvl9pPr>
          </a:lstStyle>
          <a:p>
            <a:pPr eaLnBrk="1" hangingPunct="1">
              <a:spcBef>
                <a:spcPct val="0"/>
              </a:spcBef>
              <a:buClrTx/>
              <a:buSzTx/>
              <a:buFontTx/>
              <a:buNone/>
            </a:pPr>
            <a:r>
              <a:rPr kumimoji="0" lang="sr-Latn-CS" altLang="en-US" sz="2000">
                <a:solidFill>
                  <a:schemeClr val="tx1"/>
                </a:solidFill>
              </a:rPr>
              <a:t>korisnik-korisnik</a:t>
            </a:r>
            <a:endParaRPr kumimoji="0" lang="en-US" altLang="en-US" sz="2000">
              <a:solidFill>
                <a:schemeClr val="tx1"/>
              </a:solidFill>
            </a:endParaRPr>
          </a:p>
        </p:txBody>
      </p:sp>
      <p:sp>
        <p:nvSpPr>
          <p:cNvPr id="36883" name="Text Box 26">
            <a:extLst>
              <a:ext uri="{FF2B5EF4-FFF2-40B4-BE49-F238E27FC236}">
                <a16:creationId xmlns:a16="http://schemas.microsoft.com/office/drawing/2014/main" id="{88E6D526-88EC-43AE-7321-3D10BD5B3A3C}"/>
              </a:ext>
            </a:extLst>
          </p:cNvPr>
          <p:cNvSpPr txBox="1">
            <a:spLocks noChangeArrowheads="1"/>
          </p:cNvSpPr>
          <p:nvPr/>
        </p:nvSpPr>
        <p:spPr bwMode="auto">
          <a:xfrm>
            <a:off x="3429000" y="3717925"/>
            <a:ext cx="16446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85000"/>
              <a:buFont typeface="Wingdings 2" panose="05020102010507070707" pitchFamily="18" charset="2"/>
              <a:buChar char="ã"/>
              <a:defRPr kumimoji="1" sz="2800">
                <a:solidFill>
                  <a:schemeClr val="accent1"/>
                </a:solidFill>
                <a:latin typeface="Tahoma" panose="020B0604030504040204" pitchFamily="34" charset="0"/>
              </a:defRPr>
            </a:lvl1pPr>
            <a:lvl2pPr marL="742950" indent="-285750">
              <a:spcBef>
                <a:spcPct val="20000"/>
              </a:spcBef>
              <a:buClr>
                <a:schemeClr val="hlink"/>
              </a:buClr>
              <a:buSzPct val="85000"/>
              <a:buFont typeface="Wingdings" panose="05000000000000000000" pitchFamily="2" charset="2"/>
              <a:buChar char="l"/>
              <a:defRPr kumimoji="1" sz="2300">
                <a:solidFill>
                  <a:schemeClr val="hlink"/>
                </a:solidFill>
                <a:latin typeface="Tahoma" panose="020B0604030504040204" pitchFamily="34" charset="0"/>
              </a:defRPr>
            </a:lvl2pPr>
            <a:lvl3pPr marL="1143000" indent="-228600">
              <a:spcBef>
                <a:spcPct val="20000"/>
              </a:spcBef>
              <a:buClr>
                <a:schemeClr val="tx1"/>
              </a:buClr>
              <a:buFont typeface="Wingdings" panose="05000000000000000000" pitchFamily="2" charset="2"/>
              <a:buChar char="Ø"/>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har cha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kumimoji="1">
                <a:solidFill>
                  <a:schemeClr val="tx1"/>
                </a:solidFill>
                <a:latin typeface="Tahoma" panose="020B0604030504040204" pitchFamily="34" charset="0"/>
              </a:defRPr>
            </a:lvl9pPr>
          </a:lstStyle>
          <a:p>
            <a:pPr eaLnBrk="1" hangingPunct="1">
              <a:spcBef>
                <a:spcPct val="0"/>
              </a:spcBef>
              <a:buClrTx/>
              <a:buSzTx/>
              <a:buFontTx/>
              <a:buNone/>
            </a:pPr>
            <a:r>
              <a:rPr kumimoji="0" lang="sr-Latn-CS" altLang="en-US" sz="2000">
                <a:solidFill>
                  <a:schemeClr val="tx1"/>
                </a:solidFill>
              </a:rPr>
              <a:t>komunikacija</a:t>
            </a:r>
            <a:endParaRPr kumimoji="0" lang="en-US" altLang="en-US" sz="2000">
              <a:solidFill>
                <a:schemeClr val="tx1"/>
              </a:solidFill>
            </a:endParaRPr>
          </a:p>
        </p:txBody>
      </p:sp>
      <p:sp>
        <p:nvSpPr>
          <p:cNvPr id="36884" name="Text Box 27">
            <a:extLst>
              <a:ext uri="{FF2B5EF4-FFF2-40B4-BE49-F238E27FC236}">
                <a16:creationId xmlns:a16="http://schemas.microsoft.com/office/drawing/2014/main" id="{95A25A67-42C9-F133-11DD-7B84286FF13B}"/>
              </a:ext>
            </a:extLst>
          </p:cNvPr>
          <p:cNvSpPr txBox="1">
            <a:spLocks noChangeArrowheads="1"/>
          </p:cNvSpPr>
          <p:nvPr/>
        </p:nvSpPr>
        <p:spPr bwMode="auto">
          <a:xfrm>
            <a:off x="3413125" y="4425950"/>
            <a:ext cx="19780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85000"/>
              <a:buFont typeface="Wingdings 2" panose="05020102010507070707" pitchFamily="18" charset="2"/>
              <a:buChar char="ã"/>
              <a:defRPr kumimoji="1" sz="2800">
                <a:solidFill>
                  <a:schemeClr val="accent1"/>
                </a:solidFill>
                <a:latin typeface="Tahoma" panose="020B0604030504040204" pitchFamily="34" charset="0"/>
              </a:defRPr>
            </a:lvl1pPr>
            <a:lvl2pPr marL="742950" indent="-285750">
              <a:spcBef>
                <a:spcPct val="20000"/>
              </a:spcBef>
              <a:buClr>
                <a:schemeClr val="hlink"/>
              </a:buClr>
              <a:buSzPct val="85000"/>
              <a:buFont typeface="Wingdings" panose="05000000000000000000" pitchFamily="2" charset="2"/>
              <a:buChar char="l"/>
              <a:defRPr kumimoji="1" sz="2300">
                <a:solidFill>
                  <a:schemeClr val="hlink"/>
                </a:solidFill>
                <a:latin typeface="Tahoma" panose="020B0604030504040204" pitchFamily="34" charset="0"/>
              </a:defRPr>
            </a:lvl2pPr>
            <a:lvl3pPr marL="1143000" indent="-228600">
              <a:spcBef>
                <a:spcPct val="20000"/>
              </a:spcBef>
              <a:buClr>
                <a:schemeClr val="tx1"/>
              </a:buClr>
              <a:buFont typeface="Wingdings" panose="05000000000000000000" pitchFamily="2" charset="2"/>
              <a:buChar char="Ø"/>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har cha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kumimoji="1">
                <a:solidFill>
                  <a:schemeClr val="tx1"/>
                </a:solidFill>
                <a:latin typeface="Tahoma" panose="020B0604030504040204" pitchFamily="34" charset="0"/>
              </a:defRPr>
            </a:lvl9pPr>
          </a:lstStyle>
          <a:p>
            <a:pPr eaLnBrk="1" hangingPunct="1">
              <a:spcBef>
                <a:spcPct val="0"/>
              </a:spcBef>
              <a:buClrTx/>
              <a:buSzTx/>
              <a:buFontTx/>
              <a:buNone/>
            </a:pPr>
            <a:r>
              <a:rPr kumimoji="0" lang="sr-Latn-CS" altLang="en-US" sz="2000">
                <a:solidFill>
                  <a:schemeClr val="tx1"/>
                </a:solidFill>
              </a:rPr>
              <a:t>računar-računar</a:t>
            </a:r>
            <a:endParaRPr kumimoji="0" lang="en-US" altLang="en-US" sz="2000">
              <a:solidFill>
                <a:schemeClr val="tx1"/>
              </a:solidFill>
            </a:endParaRPr>
          </a:p>
        </p:txBody>
      </p:sp>
      <p:sp>
        <p:nvSpPr>
          <p:cNvPr id="36885" name="Text Box 28">
            <a:extLst>
              <a:ext uri="{FF2B5EF4-FFF2-40B4-BE49-F238E27FC236}">
                <a16:creationId xmlns:a16="http://schemas.microsoft.com/office/drawing/2014/main" id="{288A8FEB-FC9A-E381-0EA4-751B74BE2692}"/>
              </a:ext>
            </a:extLst>
          </p:cNvPr>
          <p:cNvSpPr txBox="1">
            <a:spLocks noChangeArrowheads="1"/>
          </p:cNvSpPr>
          <p:nvPr/>
        </p:nvSpPr>
        <p:spPr bwMode="auto">
          <a:xfrm>
            <a:off x="1660525" y="566738"/>
            <a:ext cx="49958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85000"/>
              <a:buFont typeface="Wingdings 2" panose="05020102010507070707" pitchFamily="18" charset="2"/>
              <a:buChar char="ã"/>
              <a:defRPr kumimoji="1" sz="2800">
                <a:solidFill>
                  <a:schemeClr val="accent1"/>
                </a:solidFill>
                <a:latin typeface="Tahoma" panose="020B0604030504040204" pitchFamily="34" charset="0"/>
              </a:defRPr>
            </a:lvl1pPr>
            <a:lvl2pPr marL="742950" indent="-285750">
              <a:spcBef>
                <a:spcPct val="20000"/>
              </a:spcBef>
              <a:buClr>
                <a:schemeClr val="hlink"/>
              </a:buClr>
              <a:buSzPct val="85000"/>
              <a:buFont typeface="Wingdings" panose="05000000000000000000" pitchFamily="2" charset="2"/>
              <a:buChar char="l"/>
              <a:defRPr kumimoji="1" sz="2300">
                <a:solidFill>
                  <a:schemeClr val="hlink"/>
                </a:solidFill>
                <a:latin typeface="Tahoma" panose="020B0604030504040204" pitchFamily="34" charset="0"/>
              </a:defRPr>
            </a:lvl2pPr>
            <a:lvl3pPr marL="1143000" indent="-228600">
              <a:spcBef>
                <a:spcPct val="20000"/>
              </a:spcBef>
              <a:buClr>
                <a:schemeClr val="tx1"/>
              </a:buClr>
              <a:buFont typeface="Wingdings" panose="05000000000000000000" pitchFamily="2" charset="2"/>
              <a:buChar char="Ø"/>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har cha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kumimoji="1">
                <a:solidFill>
                  <a:schemeClr val="tx1"/>
                </a:solidFill>
                <a:latin typeface="Tahoma" panose="020B0604030504040204" pitchFamily="34" charset="0"/>
              </a:defRPr>
            </a:lvl9pPr>
          </a:lstStyle>
          <a:p>
            <a:pPr eaLnBrk="1" hangingPunct="1">
              <a:spcBef>
                <a:spcPct val="0"/>
              </a:spcBef>
              <a:buClrTx/>
              <a:buSzTx/>
              <a:buFontTx/>
              <a:buNone/>
            </a:pPr>
            <a:r>
              <a:rPr kumimoji="0" lang="sr-Latn-CS" altLang="en-US" sz="2400">
                <a:solidFill>
                  <a:schemeClr val="tx1"/>
                </a:solidFill>
              </a:rPr>
              <a:t>RM predstavlja kombinaciju hw i sw</a:t>
            </a:r>
            <a:endParaRPr kumimoji="0" lang="en-US" altLang="en-US" sz="2400">
              <a:solidFill>
                <a:schemeClr val="tx1"/>
              </a:solidFill>
            </a:endParaRPr>
          </a:p>
        </p:txBody>
      </p:sp>
    </p:spTree>
  </p:cSld>
  <p:clrMapOvr>
    <a:masterClrMapping/>
  </p:clrMapOvr>
  <p:transition>
    <p:pull dir="d"/>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EA74FB51-C2A5-C937-B44E-8B06E06BA6A8}"/>
              </a:ext>
            </a:extLst>
          </p:cNvPr>
          <p:cNvSpPr>
            <a:spLocks noGrp="1" noChangeArrowheads="1"/>
          </p:cNvSpPr>
          <p:nvPr>
            <p:ph type="title"/>
          </p:nvPr>
        </p:nvSpPr>
        <p:spPr/>
        <p:txBody>
          <a:bodyPr/>
          <a:lstStyle/>
          <a:p>
            <a:pPr algn="ctr" eaLnBrk="1" hangingPunct="1">
              <a:defRPr/>
            </a:pPr>
            <a:r>
              <a:rPr lang="hr-HR"/>
              <a:t>Računarske mreže</a:t>
            </a:r>
            <a:endParaRPr lang="en-US"/>
          </a:p>
        </p:txBody>
      </p:sp>
      <p:sp>
        <p:nvSpPr>
          <p:cNvPr id="95235" name="Rectangle 3">
            <a:extLst>
              <a:ext uri="{FF2B5EF4-FFF2-40B4-BE49-F238E27FC236}">
                <a16:creationId xmlns:a16="http://schemas.microsoft.com/office/drawing/2014/main" id="{5F5463A7-6D73-4B04-EEF9-18A99C6E1E6B}"/>
              </a:ext>
            </a:extLst>
          </p:cNvPr>
          <p:cNvSpPr>
            <a:spLocks noGrp="1" noChangeArrowheads="1"/>
          </p:cNvSpPr>
          <p:nvPr>
            <p:ph idx="1"/>
          </p:nvPr>
        </p:nvSpPr>
        <p:spPr/>
        <p:txBody>
          <a:bodyPr>
            <a:normAutofit/>
          </a:bodyPr>
          <a:lstStyle/>
          <a:p>
            <a:pPr eaLnBrk="1" hangingPunct="1">
              <a:lnSpc>
                <a:spcPct val="80000"/>
              </a:lnSpc>
              <a:defRPr/>
            </a:pPr>
            <a:r>
              <a:rPr lang="hr-HR" sz="2400" dirty="0"/>
              <a:t>Literatura:</a:t>
            </a:r>
            <a:endParaRPr lang="en-US" sz="2400" dirty="0"/>
          </a:p>
          <a:p>
            <a:pPr eaLnBrk="1" hangingPunct="1">
              <a:lnSpc>
                <a:spcPct val="80000"/>
              </a:lnSpc>
              <a:defRPr/>
            </a:pPr>
            <a:r>
              <a:rPr lang="en-US" sz="2400" dirty="0" err="1"/>
              <a:t>Sopstvena</a:t>
            </a:r>
            <a:r>
              <a:rPr lang="en-US" sz="2400" dirty="0"/>
              <a:t> </a:t>
            </a:r>
            <a:r>
              <a:rPr lang="en-US" sz="2400" dirty="0" err="1"/>
              <a:t>sveska</a:t>
            </a:r>
            <a:r>
              <a:rPr lang="en-US" sz="2400" dirty="0"/>
              <a:t> </a:t>
            </a:r>
            <a:r>
              <a:rPr lang="en-US" sz="2400" dirty="0" err="1"/>
              <a:t>sa</a:t>
            </a:r>
            <a:r>
              <a:rPr lang="en-US" sz="2400" dirty="0"/>
              <a:t> </a:t>
            </a:r>
            <a:r>
              <a:rPr lang="en-US" sz="2400" dirty="0" err="1"/>
              <a:t>predavanja</a:t>
            </a:r>
            <a:endParaRPr lang="en-US" sz="2400" dirty="0"/>
          </a:p>
          <a:p>
            <a:pPr eaLnBrk="1" hangingPunct="1">
              <a:lnSpc>
                <a:spcPct val="80000"/>
              </a:lnSpc>
              <a:defRPr/>
            </a:pPr>
            <a:r>
              <a:rPr lang="en-US" sz="2400" dirty="0" err="1"/>
              <a:t>Sopstvena</a:t>
            </a:r>
            <a:r>
              <a:rPr lang="en-US" sz="2400" dirty="0"/>
              <a:t> </a:t>
            </a:r>
            <a:r>
              <a:rPr lang="en-US" sz="2400" dirty="0" err="1"/>
              <a:t>sveska</a:t>
            </a:r>
            <a:r>
              <a:rPr lang="en-US" sz="2400" dirty="0"/>
              <a:t> </a:t>
            </a:r>
            <a:r>
              <a:rPr lang="en-US" sz="2400" dirty="0" err="1"/>
              <a:t>sa</a:t>
            </a:r>
            <a:r>
              <a:rPr lang="en-US" sz="2400" dirty="0"/>
              <a:t> </a:t>
            </a:r>
            <a:r>
              <a:rPr lang="en-US" sz="2400" dirty="0" err="1"/>
              <a:t>vežbi</a:t>
            </a:r>
            <a:endParaRPr lang="en-US" sz="2400" dirty="0"/>
          </a:p>
          <a:p>
            <a:pPr eaLnBrk="1" hangingPunct="1">
              <a:lnSpc>
                <a:spcPct val="80000"/>
              </a:lnSpc>
              <a:defRPr/>
            </a:pPr>
            <a:r>
              <a:rPr lang="hr-HR" sz="2400" dirty="0"/>
              <a:t>Prezentacije sa predavanja </a:t>
            </a:r>
            <a:r>
              <a:rPr lang="en-US" sz="2400" dirty="0">
                <a:hlinkClick r:id="rId3"/>
              </a:rPr>
              <a:t>http://cs.elfak.ni.ac.rs/nastava/</a:t>
            </a:r>
            <a:endParaRPr lang="hr-HR" sz="2400" dirty="0"/>
          </a:p>
          <a:p>
            <a:pPr lvl="1" eaLnBrk="1" hangingPunct="1">
              <a:lnSpc>
                <a:spcPct val="80000"/>
              </a:lnSpc>
              <a:buFont typeface="Wingdings" panose="05000000000000000000" pitchFamily="2" charset="2"/>
              <a:buNone/>
              <a:defRPr/>
            </a:pPr>
            <a:endParaRPr lang="hr-HR" sz="2000" dirty="0"/>
          </a:p>
          <a:p>
            <a:pPr eaLnBrk="1" hangingPunct="1">
              <a:lnSpc>
                <a:spcPct val="80000"/>
              </a:lnSpc>
              <a:defRPr/>
            </a:pPr>
            <a:r>
              <a:rPr lang="hr-HR" sz="2400" dirty="0"/>
              <a:t>Andrew S. Tanenbaum, Računarske mreže, Prevod petog izdanja, Mikro knjiga, </a:t>
            </a:r>
            <a:r>
              <a:rPr lang="en-US" sz="2400" dirty="0"/>
              <a:t>B</a:t>
            </a:r>
            <a:r>
              <a:rPr lang="hr-HR" sz="2400" dirty="0"/>
              <a:t>eograd, 2013. </a:t>
            </a:r>
          </a:p>
          <a:p>
            <a:pPr eaLnBrk="1" hangingPunct="1">
              <a:lnSpc>
                <a:spcPct val="80000"/>
              </a:lnSpc>
              <a:defRPr/>
            </a:pPr>
            <a:r>
              <a:rPr lang="hr-HR" sz="2400" dirty="0"/>
              <a:t>Andrew S. Tanenbaum, Nick</a:t>
            </a:r>
            <a:r>
              <a:rPr lang="sr-Cyrl-RS" sz="2400" dirty="0"/>
              <a:t> </a:t>
            </a:r>
            <a:r>
              <a:rPr lang="hr-HR" sz="2400" dirty="0"/>
              <a:t>Feamaster, David Wetherall</a:t>
            </a:r>
          </a:p>
          <a:p>
            <a:pPr marL="0" indent="0" eaLnBrk="1" hangingPunct="1">
              <a:lnSpc>
                <a:spcPct val="80000"/>
              </a:lnSpc>
              <a:buNone/>
              <a:defRPr/>
            </a:pPr>
            <a:r>
              <a:rPr lang="sr-Cyrl-RS" sz="2400" dirty="0"/>
              <a:t>    </a:t>
            </a:r>
            <a:r>
              <a:rPr lang="hr-HR" sz="2400" dirty="0"/>
              <a:t>Computer Networks, sixth edition, Pearson, 2020.</a:t>
            </a:r>
          </a:p>
          <a:p>
            <a:pPr eaLnBrk="1" hangingPunct="1">
              <a:lnSpc>
                <a:spcPct val="80000"/>
              </a:lnSpc>
              <a:defRPr/>
            </a:pPr>
            <a:r>
              <a:rPr lang="hr-HR" sz="2400" dirty="0"/>
              <a:t>James F. Kurose, Keith W. Ross, Computer Networking: A Top-Down Approach, 7</a:t>
            </a:r>
            <a:r>
              <a:rPr lang="en-US" sz="2400" baseline="30000" dirty="0" err="1"/>
              <a:t>th</a:t>
            </a:r>
            <a:r>
              <a:rPr lang="en-US" sz="2400" dirty="0"/>
              <a:t> edition, Pearson, 201</a:t>
            </a:r>
            <a:r>
              <a:rPr lang="sr-Latn-RS" sz="2400" dirty="0"/>
              <a:t>7</a:t>
            </a:r>
            <a:r>
              <a:rPr lang="en-US" sz="2400" dirty="0"/>
              <a:t>.</a:t>
            </a:r>
          </a:p>
          <a:p>
            <a:pPr eaLnBrk="1" hangingPunct="1">
              <a:lnSpc>
                <a:spcPct val="80000"/>
              </a:lnSpc>
              <a:defRPr/>
            </a:pPr>
            <a:endParaRPr lang="en-US" sz="2400" dirty="0"/>
          </a:p>
        </p:txBody>
      </p:sp>
    </p:spTree>
  </p:cSld>
  <p:clrMapOvr>
    <a:masterClrMapping/>
  </p:clrMapOvr>
  <p:transition>
    <p:pull dir="d"/>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5527D27-2BEF-28BF-A829-CC025B16F44E}"/>
              </a:ext>
            </a:extLst>
          </p:cNvPr>
          <p:cNvSpPr>
            <a:spLocks noGrp="1"/>
          </p:cNvSpPr>
          <p:nvPr>
            <p:ph type="title"/>
          </p:nvPr>
        </p:nvSpPr>
        <p:spPr/>
        <p:txBody>
          <a:bodyPr/>
          <a:lstStyle/>
          <a:p>
            <a:pPr eaLnBrk="1" hangingPunct="1">
              <a:defRPr/>
            </a:pPr>
            <a:endParaRPr lang="en-US"/>
          </a:p>
        </p:txBody>
      </p:sp>
      <p:sp>
        <p:nvSpPr>
          <p:cNvPr id="4" name="Content Placeholder 3">
            <a:extLst>
              <a:ext uri="{FF2B5EF4-FFF2-40B4-BE49-F238E27FC236}">
                <a16:creationId xmlns:a16="http://schemas.microsoft.com/office/drawing/2014/main" id="{21B22A5D-83AD-A67C-2554-BC228736139E}"/>
              </a:ext>
            </a:extLst>
          </p:cNvPr>
          <p:cNvSpPr>
            <a:spLocks noGrp="1"/>
          </p:cNvSpPr>
          <p:nvPr>
            <p:ph idx="1"/>
          </p:nvPr>
        </p:nvSpPr>
        <p:spPr/>
        <p:txBody>
          <a:bodyPr/>
          <a:lstStyle/>
          <a:p>
            <a:pPr eaLnBrk="1" hangingPunct="1">
              <a:defRPr/>
            </a:pPr>
            <a:r>
              <a:rPr lang="en-US" dirty="0" err="1"/>
              <a:t>Da</a:t>
            </a:r>
            <a:r>
              <a:rPr lang="en-US" dirty="0"/>
              <a:t> bi </a:t>
            </a:r>
            <a:r>
              <a:rPr lang="en-US" dirty="0" err="1"/>
              <a:t>komunikacija</a:t>
            </a:r>
            <a:r>
              <a:rPr lang="en-US" dirty="0"/>
              <a:t> </a:t>
            </a:r>
            <a:r>
              <a:rPr lang="en-US" dirty="0" err="1"/>
              <a:t>mogla</a:t>
            </a:r>
            <a:r>
              <a:rPr lang="en-US" dirty="0"/>
              <a:t> </a:t>
            </a:r>
            <a:r>
              <a:rPr lang="en-US" dirty="0" err="1"/>
              <a:t>da</a:t>
            </a:r>
            <a:r>
              <a:rPr lang="en-US" dirty="0"/>
              <a:t> se </a:t>
            </a:r>
            <a:r>
              <a:rPr lang="en-US" dirty="0" err="1"/>
              <a:t>obavi</a:t>
            </a:r>
            <a:r>
              <a:rPr lang="en-US" dirty="0"/>
              <a:t> </a:t>
            </a:r>
            <a:r>
              <a:rPr lang="en-US" dirty="0" err="1"/>
              <a:t>izmedju</a:t>
            </a:r>
            <a:r>
              <a:rPr lang="en-US" dirty="0"/>
              <a:t> </a:t>
            </a:r>
            <a:r>
              <a:rPr lang="en-US" dirty="0" err="1"/>
              <a:t>udaljenih</a:t>
            </a:r>
            <a:r>
              <a:rPr lang="en-US" dirty="0"/>
              <a:t> </a:t>
            </a:r>
            <a:r>
              <a:rPr lang="en-US" dirty="0" err="1"/>
              <a:t>računara</a:t>
            </a:r>
            <a:r>
              <a:rPr lang="en-US" dirty="0"/>
              <a:t>, </a:t>
            </a:r>
            <a:r>
              <a:rPr lang="en-US" dirty="0" err="1"/>
              <a:t>svakom</a:t>
            </a:r>
            <a:r>
              <a:rPr lang="en-US" dirty="0"/>
              <a:t> </a:t>
            </a:r>
            <a:r>
              <a:rPr lang="en-US" dirty="0" err="1"/>
              <a:t>računaru</a:t>
            </a:r>
            <a:r>
              <a:rPr lang="en-US" dirty="0"/>
              <a:t> </a:t>
            </a:r>
            <a:r>
              <a:rPr lang="en-US" dirty="0" err="1"/>
              <a:t>potrebno</a:t>
            </a:r>
            <a:r>
              <a:rPr lang="en-US" dirty="0"/>
              <a:t> je </a:t>
            </a:r>
            <a:r>
              <a:rPr lang="en-US" dirty="0" err="1"/>
              <a:t>odredjeni</a:t>
            </a:r>
            <a:r>
              <a:rPr lang="en-US" dirty="0"/>
              <a:t> hw </a:t>
            </a:r>
            <a:r>
              <a:rPr lang="en-US" dirty="0" err="1"/>
              <a:t>i</a:t>
            </a:r>
            <a:r>
              <a:rPr lang="en-US" dirty="0"/>
              <a:t> </a:t>
            </a:r>
            <a:r>
              <a:rPr lang="en-US" dirty="0" err="1"/>
              <a:t>sw</a:t>
            </a:r>
            <a:r>
              <a:rPr lang="en-US" dirty="0"/>
              <a:t> </a:t>
            </a:r>
            <a:r>
              <a:rPr lang="en-US" dirty="0" err="1"/>
              <a:t>da</a:t>
            </a:r>
            <a:r>
              <a:rPr lang="en-US" dirty="0"/>
              <a:t> </a:t>
            </a:r>
            <a:r>
              <a:rPr lang="en-US" dirty="0" err="1"/>
              <a:t>podrže</a:t>
            </a:r>
            <a:r>
              <a:rPr lang="en-US" dirty="0"/>
              <a:t> </a:t>
            </a:r>
            <a:r>
              <a:rPr lang="en-US" dirty="0" err="1"/>
              <a:t>komunikaciju</a:t>
            </a:r>
            <a:endParaRPr lang="en-US" dirty="0"/>
          </a:p>
          <a:p>
            <a:pPr eaLnBrk="1" hangingPunct="1">
              <a:defRPr/>
            </a:pPr>
            <a:r>
              <a:rPr lang="en-US" dirty="0"/>
              <a:t> </a:t>
            </a:r>
            <a:r>
              <a:rPr lang="en-US" dirty="0" err="1"/>
              <a:t>sw</a:t>
            </a:r>
            <a:r>
              <a:rPr lang="en-US" dirty="0"/>
              <a:t> </a:t>
            </a:r>
            <a:r>
              <a:rPr lang="en-US" dirty="0" err="1"/>
              <a:t>koji</a:t>
            </a:r>
            <a:r>
              <a:rPr lang="en-US" dirty="0"/>
              <a:t> </a:t>
            </a:r>
            <a:r>
              <a:rPr lang="en-US" dirty="0" err="1"/>
              <a:t>podržava</a:t>
            </a:r>
            <a:r>
              <a:rPr lang="en-US" dirty="0"/>
              <a:t> </a:t>
            </a:r>
            <a:r>
              <a:rPr lang="en-US" dirty="0" err="1"/>
              <a:t>komunikaciju</a:t>
            </a:r>
            <a:r>
              <a:rPr lang="en-US" dirty="0"/>
              <a:t> je </a:t>
            </a:r>
            <a:r>
              <a:rPr lang="en-US" dirty="0" err="1"/>
              <a:t>složen</a:t>
            </a:r>
            <a:endParaRPr lang="en-US" dirty="0"/>
          </a:p>
          <a:p>
            <a:pPr lvl="1" eaLnBrk="1" hangingPunct="1">
              <a:defRPr/>
            </a:pPr>
            <a:r>
              <a:rPr lang="en-US" dirty="0"/>
              <a:t> </a:t>
            </a:r>
            <a:r>
              <a:rPr lang="en-US" dirty="0" err="1"/>
              <a:t>da</a:t>
            </a:r>
            <a:r>
              <a:rPr lang="en-US" dirty="0"/>
              <a:t> bi se </a:t>
            </a:r>
            <a:r>
              <a:rPr lang="en-US" dirty="0" err="1"/>
              <a:t>pojednostavilo</a:t>
            </a:r>
            <a:r>
              <a:rPr lang="en-US" dirty="0"/>
              <a:t> </a:t>
            </a:r>
            <a:r>
              <a:rPr lang="en-US" dirty="0" err="1"/>
              <a:t>pisanje</a:t>
            </a:r>
            <a:r>
              <a:rPr lang="en-US" dirty="0"/>
              <a:t> </a:t>
            </a:r>
            <a:r>
              <a:rPr lang="en-US" dirty="0" err="1"/>
              <a:t>sw</a:t>
            </a:r>
            <a:r>
              <a:rPr lang="en-US" dirty="0"/>
              <a:t> </a:t>
            </a:r>
            <a:r>
              <a:rPr lang="en-US" dirty="0" err="1"/>
              <a:t>predložena</a:t>
            </a:r>
            <a:r>
              <a:rPr lang="en-US" dirty="0"/>
              <a:t> je </a:t>
            </a:r>
            <a:r>
              <a:rPr lang="en-US" dirty="0" err="1"/>
              <a:t>hijerarhijska</a:t>
            </a:r>
            <a:r>
              <a:rPr lang="en-US" dirty="0"/>
              <a:t>, </a:t>
            </a:r>
            <a:r>
              <a:rPr lang="en-US" dirty="0" err="1"/>
              <a:t>višenivovska</a:t>
            </a:r>
            <a:r>
              <a:rPr lang="en-US" dirty="0"/>
              <a:t> </a:t>
            </a:r>
            <a:r>
              <a:rPr lang="en-US" dirty="0" err="1"/>
              <a:t>struktura</a:t>
            </a:r>
            <a:r>
              <a:rPr lang="en-US" dirty="0"/>
              <a:t> </a:t>
            </a:r>
            <a:r>
              <a:rPr lang="en-US" dirty="0" err="1"/>
              <a:t>za</a:t>
            </a:r>
            <a:r>
              <a:rPr lang="en-US" dirty="0"/>
              <a:t> </a:t>
            </a:r>
            <a:r>
              <a:rPr lang="en-US" dirty="0" err="1"/>
              <a:t>projektovanje</a:t>
            </a:r>
            <a:r>
              <a:rPr lang="en-US" dirty="0"/>
              <a:t> </a:t>
            </a:r>
            <a:r>
              <a:rPr lang="en-US" dirty="0" err="1"/>
              <a:t>sw</a:t>
            </a:r>
            <a:r>
              <a:rPr lang="en-US" dirty="0"/>
              <a:t>, </a:t>
            </a:r>
            <a:r>
              <a:rPr lang="en-US" dirty="0" err="1"/>
              <a:t>pri</a:t>
            </a:r>
            <a:r>
              <a:rPr lang="en-US" dirty="0"/>
              <a:t> </a:t>
            </a:r>
            <a:r>
              <a:rPr lang="en-US" dirty="0" err="1"/>
              <a:t>čemu</a:t>
            </a:r>
            <a:r>
              <a:rPr lang="en-US" dirty="0"/>
              <a:t> </a:t>
            </a:r>
            <a:r>
              <a:rPr lang="en-US" dirty="0" err="1"/>
              <a:t>svaki</a:t>
            </a:r>
            <a:r>
              <a:rPr lang="en-US" dirty="0"/>
              <a:t> </a:t>
            </a:r>
            <a:r>
              <a:rPr lang="en-US" dirty="0" err="1"/>
              <a:t>nivo</a:t>
            </a:r>
            <a:r>
              <a:rPr lang="en-US" dirty="0"/>
              <a:t> </a:t>
            </a:r>
            <a:r>
              <a:rPr lang="en-US" dirty="0" err="1"/>
              <a:t>obavlja</a:t>
            </a:r>
            <a:r>
              <a:rPr lang="en-US" dirty="0"/>
              <a:t> </a:t>
            </a:r>
            <a:r>
              <a:rPr lang="en-US" dirty="0" err="1"/>
              <a:t>precizno</a:t>
            </a:r>
            <a:r>
              <a:rPr lang="en-US" dirty="0"/>
              <a:t> </a:t>
            </a:r>
            <a:r>
              <a:rPr lang="en-US" dirty="0" err="1"/>
              <a:t>definisane</a:t>
            </a:r>
            <a:r>
              <a:rPr lang="en-US" dirty="0"/>
              <a:t> </a:t>
            </a:r>
            <a:r>
              <a:rPr lang="en-US" dirty="0" err="1"/>
              <a:t>funkcije</a:t>
            </a:r>
            <a:endParaRPr lang="en-US" dirty="0"/>
          </a:p>
          <a:p>
            <a:pPr lvl="1" eaLnBrk="1" hangingPunct="1">
              <a:defRPr/>
            </a:pPr>
            <a:r>
              <a:rPr lang="en-US" dirty="0"/>
              <a:t> </a:t>
            </a:r>
            <a:r>
              <a:rPr lang="en-US" dirty="0" err="1"/>
              <a:t>broj</a:t>
            </a:r>
            <a:r>
              <a:rPr lang="en-US" dirty="0"/>
              <a:t> </a:t>
            </a:r>
            <a:r>
              <a:rPr lang="en-US" dirty="0" err="1"/>
              <a:t>nivoa</a:t>
            </a:r>
            <a:r>
              <a:rPr lang="en-US" dirty="0"/>
              <a:t> </a:t>
            </a:r>
            <a:r>
              <a:rPr lang="en-US" dirty="0" err="1"/>
              <a:t>i</a:t>
            </a:r>
            <a:r>
              <a:rPr lang="en-US" dirty="0"/>
              <a:t> </a:t>
            </a:r>
            <a:r>
              <a:rPr lang="en-US" dirty="0" err="1"/>
              <a:t>funkcije</a:t>
            </a:r>
            <a:r>
              <a:rPr lang="en-US" dirty="0"/>
              <a:t> </a:t>
            </a:r>
            <a:r>
              <a:rPr lang="en-US" dirty="0" err="1"/>
              <a:t>nivoa</a:t>
            </a:r>
            <a:r>
              <a:rPr lang="en-US" dirty="0"/>
              <a:t>  se </a:t>
            </a:r>
            <a:r>
              <a:rPr lang="en-US" dirty="0" err="1"/>
              <a:t>mogu</a:t>
            </a:r>
            <a:r>
              <a:rPr lang="en-US" dirty="0"/>
              <a:t> </a:t>
            </a:r>
            <a:r>
              <a:rPr lang="en-US" dirty="0" err="1"/>
              <a:t>razlikovati</a:t>
            </a:r>
            <a:r>
              <a:rPr lang="en-US" dirty="0"/>
              <a:t> </a:t>
            </a:r>
            <a:r>
              <a:rPr lang="en-US" dirty="0" err="1"/>
              <a:t>od</a:t>
            </a:r>
            <a:r>
              <a:rPr lang="en-US" dirty="0"/>
              <a:t> </a:t>
            </a:r>
            <a:r>
              <a:rPr lang="en-US" dirty="0" err="1"/>
              <a:t>mreže</a:t>
            </a:r>
            <a:r>
              <a:rPr lang="en-US" dirty="0"/>
              <a:t> do </a:t>
            </a:r>
            <a:r>
              <a:rPr lang="en-US" dirty="0" err="1"/>
              <a:t>mreže</a:t>
            </a:r>
            <a:endParaRPr lang="en-US" dirty="0"/>
          </a:p>
        </p:txBody>
      </p:sp>
    </p:spTree>
  </p:cSld>
  <p:clrMapOvr>
    <a:masterClrMapping/>
  </p:clrMapOvr>
  <p:transition>
    <p:pull dir="d"/>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42013BAE-EEE2-D2EE-4DAE-9DA29B492520}"/>
              </a:ext>
            </a:extLst>
          </p:cNvPr>
          <p:cNvSpPr>
            <a:spLocks noGrp="1" noChangeArrowheads="1"/>
          </p:cNvSpPr>
          <p:nvPr>
            <p:ph type="title"/>
          </p:nvPr>
        </p:nvSpPr>
        <p:spPr/>
        <p:txBody>
          <a:bodyPr/>
          <a:lstStyle/>
          <a:p>
            <a:pPr eaLnBrk="1" hangingPunct="1">
              <a:defRPr/>
            </a:pPr>
            <a:r>
              <a:rPr lang="hr-HR"/>
              <a:t>OSI referenti model (1970)</a:t>
            </a:r>
            <a:endParaRPr lang="en-US"/>
          </a:p>
        </p:txBody>
      </p:sp>
      <p:sp>
        <p:nvSpPr>
          <p:cNvPr id="38915" name="Text Box 3">
            <a:extLst>
              <a:ext uri="{FF2B5EF4-FFF2-40B4-BE49-F238E27FC236}">
                <a16:creationId xmlns:a16="http://schemas.microsoft.com/office/drawing/2014/main" id="{11821BA8-6FAF-D9CE-1B64-E012818DF2A6}"/>
              </a:ext>
            </a:extLst>
          </p:cNvPr>
          <p:cNvSpPr txBox="1">
            <a:spLocks noChangeArrowheads="1"/>
          </p:cNvSpPr>
          <p:nvPr/>
        </p:nvSpPr>
        <p:spPr bwMode="auto">
          <a:xfrm>
            <a:off x="1050925" y="2166938"/>
            <a:ext cx="6950075" cy="264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Clr>
                <a:schemeClr val="accent1"/>
              </a:buClr>
              <a:buSzPct val="85000"/>
              <a:buFont typeface="Wingdings 2" panose="05020102010507070707" pitchFamily="18" charset="2"/>
              <a:buChar char="ã"/>
              <a:defRPr kumimoji="1" sz="2800">
                <a:solidFill>
                  <a:schemeClr val="accent1"/>
                </a:solidFill>
                <a:latin typeface="Tahoma" panose="020B0604030504040204" pitchFamily="34" charset="0"/>
              </a:defRPr>
            </a:lvl1pPr>
            <a:lvl2pPr marL="742950" indent="-285750">
              <a:spcBef>
                <a:spcPct val="20000"/>
              </a:spcBef>
              <a:buClr>
                <a:schemeClr val="hlink"/>
              </a:buClr>
              <a:buSzPct val="85000"/>
              <a:buFont typeface="Wingdings" panose="05000000000000000000" pitchFamily="2" charset="2"/>
              <a:buChar char="l"/>
              <a:defRPr kumimoji="1" sz="2300">
                <a:solidFill>
                  <a:schemeClr val="hlink"/>
                </a:solidFill>
                <a:latin typeface="Tahoma" panose="020B0604030504040204" pitchFamily="34" charset="0"/>
              </a:defRPr>
            </a:lvl2pPr>
            <a:lvl3pPr marL="1143000" indent="-228600">
              <a:spcBef>
                <a:spcPct val="20000"/>
              </a:spcBef>
              <a:buClr>
                <a:schemeClr val="tx1"/>
              </a:buClr>
              <a:buFont typeface="Wingdings" panose="05000000000000000000" pitchFamily="2" charset="2"/>
              <a:buChar char="Ø"/>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har cha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kumimoji="1">
                <a:solidFill>
                  <a:schemeClr val="tx1"/>
                </a:solidFill>
                <a:latin typeface="Tahoma" panose="020B0604030504040204" pitchFamily="34" charset="0"/>
              </a:defRPr>
            </a:lvl9pPr>
          </a:lstStyle>
          <a:p>
            <a:pPr eaLnBrk="1" hangingPunct="1">
              <a:spcBef>
                <a:spcPct val="0"/>
              </a:spcBef>
              <a:buClrTx/>
              <a:buSzTx/>
              <a:buFontTx/>
              <a:buNone/>
            </a:pPr>
            <a:r>
              <a:rPr kumimoji="0" lang="hr-HR" altLang="en-US" sz="2400">
                <a:solidFill>
                  <a:schemeClr val="tx1"/>
                </a:solidFill>
              </a:rPr>
              <a:t>7. aplikativni</a:t>
            </a:r>
          </a:p>
          <a:p>
            <a:pPr eaLnBrk="1" hangingPunct="1">
              <a:spcBef>
                <a:spcPct val="0"/>
              </a:spcBef>
              <a:buClrTx/>
              <a:buSzTx/>
              <a:buFontTx/>
              <a:buNone/>
            </a:pPr>
            <a:r>
              <a:rPr kumimoji="0" lang="hr-HR" altLang="en-US" sz="2400">
                <a:solidFill>
                  <a:schemeClr val="tx1"/>
                </a:solidFill>
              </a:rPr>
              <a:t>6. prezentacioni</a:t>
            </a:r>
          </a:p>
          <a:p>
            <a:pPr eaLnBrk="1" hangingPunct="1">
              <a:spcBef>
                <a:spcPct val="0"/>
              </a:spcBef>
              <a:buClrTx/>
              <a:buSzTx/>
              <a:buFontTx/>
              <a:buNone/>
            </a:pPr>
            <a:r>
              <a:rPr kumimoji="0" lang="hr-HR" altLang="en-US" sz="2400">
                <a:solidFill>
                  <a:schemeClr val="tx1"/>
                </a:solidFill>
              </a:rPr>
              <a:t>5. nivo sesije (sastanka)</a:t>
            </a:r>
          </a:p>
          <a:p>
            <a:pPr eaLnBrk="1" hangingPunct="1">
              <a:spcBef>
                <a:spcPct val="0"/>
              </a:spcBef>
              <a:buClrTx/>
              <a:buSzTx/>
              <a:buFontTx/>
              <a:buNone/>
            </a:pPr>
            <a:r>
              <a:rPr kumimoji="0" lang="hr-HR" altLang="en-US" sz="2400">
                <a:solidFill>
                  <a:schemeClr val="tx1"/>
                </a:solidFill>
              </a:rPr>
              <a:t>4. transportni</a:t>
            </a:r>
          </a:p>
          <a:p>
            <a:pPr eaLnBrk="1" hangingPunct="1">
              <a:spcBef>
                <a:spcPct val="0"/>
              </a:spcBef>
              <a:buClrTx/>
              <a:buSzTx/>
              <a:buFontTx/>
              <a:buNone/>
            </a:pPr>
            <a:r>
              <a:rPr kumimoji="0" lang="hr-HR" altLang="en-US" sz="2400">
                <a:solidFill>
                  <a:schemeClr val="tx1"/>
                </a:solidFill>
              </a:rPr>
              <a:t>3. mrežni</a:t>
            </a:r>
          </a:p>
          <a:p>
            <a:pPr eaLnBrk="1" hangingPunct="1">
              <a:spcBef>
                <a:spcPct val="0"/>
              </a:spcBef>
              <a:buClrTx/>
              <a:buSzTx/>
              <a:buFontTx/>
              <a:buNone/>
            </a:pPr>
            <a:r>
              <a:rPr kumimoji="0" lang="hr-HR" altLang="en-US" sz="2400">
                <a:solidFill>
                  <a:schemeClr val="tx1"/>
                </a:solidFill>
              </a:rPr>
              <a:t>2. nivo veze (data link)</a:t>
            </a:r>
          </a:p>
          <a:p>
            <a:pPr eaLnBrk="1" hangingPunct="1">
              <a:spcBef>
                <a:spcPct val="0"/>
              </a:spcBef>
              <a:buClrTx/>
              <a:buSzTx/>
              <a:buFontTx/>
              <a:buNone/>
            </a:pPr>
            <a:r>
              <a:rPr kumimoji="0" lang="hr-HR" altLang="en-US" sz="2400">
                <a:solidFill>
                  <a:schemeClr val="tx1"/>
                </a:solidFill>
              </a:rPr>
              <a:t>1. fizički </a:t>
            </a:r>
            <a:endParaRPr kumimoji="0" lang="en-US" altLang="en-US" sz="2400">
              <a:solidFill>
                <a:schemeClr val="tx1"/>
              </a:solidFill>
            </a:endParaRPr>
          </a:p>
        </p:txBody>
      </p:sp>
      <p:sp>
        <p:nvSpPr>
          <p:cNvPr id="38916" name="AutoShape 4">
            <a:extLst>
              <a:ext uri="{FF2B5EF4-FFF2-40B4-BE49-F238E27FC236}">
                <a16:creationId xmlns:a16="http://schemas.microsoft.com/office/drawing/2014/main" id="{6AA73A7B-6D19-43EA-9307-B1865706CA38}"/>
              </a:ext>
            </a:extLst>
          </p:cNvPr>
          <p:cNvSpPr>
            <a:spLocks/>
          </p:cNvSpPr>
          <p:nvPr/>
        </p:nvSpPr>
        <p:spPr bwMode="auto">
          <a:xfrm>
            <a:off x="4724400" y="2286000"/>
            <a:ext cx="152400" cy="914400"/>
          </a:xfrm>
          <a:prstGeom prst="rightBrace">
            <a:avLst>
              <a:gd name="adj1" fmla="val 50000"/>
              <a:gd name="adj2" fmla="val 50000"/>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1"/>
              </a:buClr>
              <a:buSzPct val="85000"/>
              <a:buFont typeface="Wingdings 2" panose="05020102010507070707" pitchFamily="18" charset="2"/>
              <a:buChar char="ã"/>
              <a:defRPr kumimoji="1" sz="2800">
                <a:solidFill>
                  <a:schemeClr val="accent1"/>
                </a:solidFill>
                <a:latin typeface="Tahoma" panose="020B0604030504040204" pitchFamily="34" charset="0"/>
              </a:defRPr>
            </a:lvl1pPr>
            <a:lvl2pPr marL="742950" indent="-285750">
              <a:spcBef>
                <a:spcPct val="20000"/>
              </a:spcBef>
              <a:buClr>
                <a:schemeClr val="hlink"/>
              </a:buClr>
              <a:buSzPct val="85000"/>
              <a:buFont typeface="Wingdings" panose="05000000000000000000" pitchFamily="2" charset="2"/>
              <a:buChar char="l"/>
              <a:defRPr kumimoji="1" sz="2300">
                <a:solidFill>
                  <a:schemeClr val="hlink"/>
                </a:solidFill>
                <a:latin typeface="Tahoma" panose="020B0604030504040204" pitchFamily="34" charset="0"/>
              </a:defRPr>
            </a:lvl2pPr>
            <a:lvl3pPr marL="1143000" indent="-228600">
              <a:spcBef>
                <a:spcPct val="20000"/>
              </a:spcBef>
              <a:buClr>
                <a:schemeClr val="tx1"/>
              </a:buClr>
              <a:buFont typeface="Wingdings" panose="05000000000000000000" pitchFamily="2" charset="2"/>
              <a:buChar char="Ø"/>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har cha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kumimoji="1">
                <a:solidFill>
                  <a:schemeClr val="tx1"/>
                </a:solidFill>
                <a:latin typeface="Tahoma" panose="020B0604030504040204" pitchFamily="34" charset="0"/>
              </a:defRPr>
            </a:lvl9pPr>
          </a:lstStyle>
          <a:p>
            <a:pPr eaLnBrk="1" hangingPunct="1">
              <a:spcBef>
                <a:spcPct val="0"/>
              </a:spcBef>
              <a:buClrTx/>
              <a:buSzTx/>
              <a:buFontTx/>
              <a:buNone/>
            </a:pPr>
            <a:endParaRPr kumimoji="0" lang="en-US" altLang="en-US" sz="2400">
              <a:solidFill>
                <a:schemeClr val="tx1"/>
              </a:solidFill>
            </a:endParaRPr>
          </a:p>
        </p:txBody>
      </p:sp>
      <p:sp>
        <p:nvSpPr>
          <p:cNvPr id="38917" name="AutoShape 5">
            <a:extLst>
              <a:ext uri="{FF2B5EF4-FFF2-40B4-BE49-F238E27FC236}">
                <a16:creationId xmlns:a16="http://schemas.microsoft.com/office/drawing/2014/main" id="{32BD6140-6C6B-CE4A-952A-A88DA15B729C}"/>
              </a:ext>
            </a:extLst>
          </p:cNvPr>
          <p:cNvSpPr>
            <a:spLocks/>
          </p:cNvSpPr>
          <p:nvPr/>
        </p:nvSpPr>
        <p:spPr bwMode="auto">
          <a:xfrm>
            <a:off x="4648200" y="3810000"/>
            <a:ext cx="152400" cy="914400"/>
          </a:xfrm>
          <a:prstGeom prst="rightBrace">
            <a:avLst>
              <a:gd name="adj1" fmla="val 50000"/>
              <a:gd name="adj2" fmla="val 50000"/>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1"/>
              </a:buClr>
              <a:buSzPct val="85000"/>
              <a:buFont typeface="Wingdings 2" panose="05020102010507070707" pitchFamily="18" charset="2"/>
              <a:buChar char="ã"/>
              <a:defRPr kumimoji="1" sz="2800">
                <a:solidFill>
                  <a:schemeClr val="accent1"/>
                </a:solidFill>
                <a:latin typeface="Tahoma" panose="020B0604030504040204" pitchFamily="34" charset="0"/>
              </a:defRPr>
            </a:lvl1pPr>
            <a:lvl2pPr marL="742950" indent="-285750">
              <a:spcBef>
                <a:spcPct val="20000"/>
              </a:spcBef>
              <a:buClr>
                <a:schemeClr val="hlink"/>
              </a:buClr>
              <a:buSzPct val="85000"/>
              <a:buFont typeface="Wingdings" panose="05000000000000000000" pitchFamily="2" charset="2"/>
              <a:buChar char="l"/>
              <a:defRPr kumimoji="1" sz="2300">
                <a:solidFill>
                  <a:schemeClr val="hlink"/>
                </a:solidFill>
                <a:latin typeface="Tahoma" panose="020B0604030504040204" pitchFamily="34" charset="0"/>
              </a:defRPr>
            </a:lvl2pPr>
            <a:lvl3pPr marL="1143000" indent="-228600">
              <a:spcBef>
                <a:spcPct val="20000"/>
              </a:spcBef>
              <a:buClr>
                <a:schemeClr val="tx1"/>
              </a:buClr>
              <a:buFont typeface="Wingdings" panose="05000000000000000000" pitchFamily="2" charset="2"/>
              <a:buChar char="Ø"/>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har cha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kumimoji="1">
                <a:solidFill>
                  <a:schemeClr val="tx1"/>
                </a:solidFill>
                <a:latin typeface="Tahoma" panose="020B0604030504040204" pitchFamily="34" charset="0"/>
              </a:defRPr>
            </a:lvl9pPr>
          </a:lstStyle>
          <a:p>
            <a:pPr eaLnBrk="1" hangingPunct="1">
              <a:spcBef>
                <a:spcPct val="0"/>
              </a:spcBef>
              <a:buClrTx/>
              <a:buSzTx/>
              <a:buFontTx/>
              <a:buNone/>
            </a:pPr>
            <a:endParaRPr kumimoji="0" lang="en-US" altLang="en-US" sz="2400">
              <a:solidFill>
                <a:schemeClr val="tx1"/>
              </a:solidFill>
            </a:endParaRPr>
          </a:p>
        </p:txBody>
      </p:sp>
      <p:sp>
        <p:nvSpPr>
          <p:cNvPr id="38918" name="Text Box 6">
            <a:extLst>
              <a:ext uri="{FF2B5EF4-FFF2-40B4-BE49-F238E27FC236}">
                <a16:creationId xmlns:a16="http://schemas.microsoft.com/office/drawing/2014/main" id="{177450BA-123D-3AC3-FC1E-D98E3B1FB288}"/>
              </a:ext>
            </a:extLst>
          </p:cNvPr>
          <p:cNvSpPr txBox="1">
            <a:spLocks noChangeArrowheads="1"/>
          </p:cNvSpPr>
          <p:nvPr/>
        </p:nvSpPr>
        <p:spPr bwMode="auto">
          <a:xfrm>
            <a:off x="5699125" y="2395538"/>
            <a:ext cx="26130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85000"/>
              <a:buFont typeface="Wingdings 2" panose="05020102010507070707" pitchFamily="18" charset="2"/>
              <a:buChar char="ã"/>
              <a:defRPr kumimoji="1" sz="2800">
                <a:solidFill>
                  <a:schemeClr val="accent1"/>
                </a:solidFill>
                <a:latin typeface="Tahoma" panose="020B0604030504040204" pitchFamily="34" charset="0"/>
              </a:defRPr>
            </a:lvl1pPr>
            <a:lvl2pPr marL="742950" indent="-285750">
              <a:spcBef>
                <a:spcPct val="20000"/>
              </a:spcBef>
              <a:buClr>
                <a:schemeClr val="hlink"/>
              </a:buClr>
              <a:buSzPct val="85000"/>
              <a:buFont typeface="Wingdings" panose="05000000000000000000" pitchFamily="2" charset="2"/>
              <a:buChar char="l"/>
              <a:defRPr kumimoji="1" sz="2300">
                <a:solidFill>
                  <a:schemeClr val="hlink"/>
                </a:solidFill>
                <a:latin typeface="Tahoma" panose="020B0604030504040204" pitchFamily="34" charset="0"/>
              </a:defRPr>
            </a:lvl2pPr>
            <a:lvl3pPr marL="1143000" indent="-228600">
              <a:spcBef>
                <a:spcPct val="20000"/>
              </a:spcBef>
              <a:buClr>
                <a:schemeClr val="tx1"/>
              </a:buClr>
              <a:buFont typeface="Wingdings" panose="05000000000000000000" pitchFamily="2" charset="2"/>
              <a:buChar char="Ø"/>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har cha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kumimoji="1">
                <a:solidFill>
                  <a:schemeClr val="tx1"/>
                </a:solidFill>
                <a:latin typeface="Tahoma" panose="020B0604030504040204" pitchFamily="34" charset="0"/>
              </a:defRPr>
            </a:lvl9pPr>
          </a:lstStyle>
          <a:p>
            <a:pPr eaLnBrk="1" hangingPunct="1">
              <a:spcBef>
                <a:spcPct val="0"/>
              </a:spcBef>
              <a:buClrTx/>
              <a:buSzTx/>
              <a:buFontTx/>
              <a:buNone/>
            </a:pPr>
            <a:r>
              <a:rPr kumimoji="0" lang="hr-HR" altLang="en-US" sz="2400">
                <a:solidFill>
                  <a:schemeClr val="tx1"/>
                </a:solidFill>
              </a:rPr>
              <a:t>aplikativno zavisni</a:t>
            </a:r>
            <a:endParaRPr kumimoji="0" lang="en-US" altLang="en-US" sz="2400">
              <a:solidFill>
                <a:schemeClr val="tx1"/>
              </a:solidFill>
            </a:endParaRPr>
          </a:p>
        </p:txBody>
      </p:sp>
      <p:sp>
        <p:nvSpPr>
          <p:cNvPr id="38919" name="Text Box 7">
            <a:extLst>
              <a:ext uri="{FF2B5EF4-FFF2-40B4-BE49-F238E27FC236}">
                <a16:creationId xmlns:a16="http://schemas.microsoft.com/office/drawing/2014/main" id="{66973EF2-49FF-2947-8196-152B4472D999}"/>
              </a:ext>
            </a:extLst>
          </p:cNvPr>
          <p:cNvSpPr txBox="1">
            <a:spLocks noChangeArrowheads="1"/>
          </p:cNvSpPr>
          <p:nvPr/>
        </p:nvSpPr>
        <p:spPr bwMode="auto">
          <a:xfrm>
            <a:off x="5867400" y="4038600"/>
            <a:ext cx="21685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85000"/>
              <a:buFont typeface="Wingdings 2" panose="05020102010507070707" pitchFamily="18" charset="2"/>
              <a:buChar char="ã"/>
              <a:defRPr kumimoji="1" sz="2800">
                <a:solidFill>
                  <a:schemeClr val="accent1"/>
                </a:solidFill>
                <a:latin typeface="Tahoma" panose="020B0604030504040204" pitchFamily="34" charset="0"/>
              </a:defRPr>
            </a:lvl1pPr>
            <a:lvl2pPr marL="742950" indent="-285750">
              <a:spcBef>
                <a:spcPct val="20000"/>
              </a:spcBef>
              <a:buClr>
                <a:schemeClr val="hlink"/>
              </a:buClr>
              <a:buSzPct val="85000"/>
              <a:buFont typeface="Wingdings" panose="05000000000000000000" pitchFamily="2" charset="2"/>
              <a:buChar char="l"/>
              <a:defRPr kumimoji="1" sz="2300">
                <a:solidFill>
                  <a:schemeClr val="hlink"/>
                </a:solidFill>
                <a:latin typeface="Tahoma" panose="020B0604030504040204" pitchFamily="34" charset="0"/>
              </a:defRPr>
            </a:lvl2pPr>
            <a:lvl3pPr marL="1143000" indent="-228600">
              <a:spcBef>
                <a:spcPct val="20000"/>
              </a:spcBef>
              <a:buClr>
                <a:schemeClr val="tx1"/>
              </a:buClr>
              <a:buFont typeface="Wingdings" panose="05000000000000000000" pitchFamily="2" charset="2"/>
              <a:buChar char="Ø"/>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har cha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kumimoji="1">
                <a:solidFill>
                  <a:schemeClr val="tx1"/>
                </a:solidFill>
                <a:latin typeface="Tahoma" panose="020B0604030504040204" pitchFamily="34" charset="0"/>
              </a:defRPr>
            </a:lvl9pPr>
          </a:lstStyle>
          <a:p>
            <a:pPr eaLnBrk="1" hangingPunct="1">
              <a:spcBef>
                <a:spcPct val="0"/>
              </a:spcBef>
              <a:buClrTx/>
              <a:buSzTx/>
              <a:buFontTx/>
              <a:buNone/>
            </a:pPr>
            <a:r>
              <a:rPr kumimoji="0" lang="hr-HR" altLang="en-US" sz="2400">
                <a:solidFill>
                  <a:schemeClr val="tx1"/>
                </a:solidFill>
              </a:rPr>
              <a:t>mrežno zavisni</a:t>
            </a:r>
            <a:endParaRPr kumimoji="0" lang="en-US" altLang="en-US" sz="2400">
              <a:solidFill>
                <a:schemeClr val="tx1"/>
              </a:solidFill>
            </a:endParaRPr>
          </a:p>
        </p:txBody>
      </p:sp>
      <p:sp>
        <p:nvSpPr>
          <p:cNvPr id="38920" name="Text Box 8">
            <a:extLst>
              <a:ext uri="{FF2B5EF4-FFF2-40B4-BE49-F238E27FC236}">
                <a16:creationId xmlns:a16="http://schemas.microsoft.com/office/drawing/2014/main" id="{1BE75AE2-ED83-C814-CB29-F2660AD292B6}"/>
              </a:ext>
            </a:extLst>
          </p:cNvPr>
          <p:cNvSpPr txBox="1">
            <a:spLocks noChangeArrowheads="1"/>
          </p:cNvSpPr>
          <p:nvPr/>
        </p:nvSpPr>
        <p:spPr bwMode="auto">
          <a:xfrm>
            <a:off x="5775325" y="3233738"/>
            <a:ext cx="7921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85000"/>
              <a:buFont typeface="Wingdings 2" panose="05020102010507070707" pitchFamily="18" charset="2"/>
              <a:buChar char="ã"/>
              <a:defRPr kumimoji="1" sz="2800">
                <a:solidFill>
                  <a:schemeClr val="accent1"/>
                </a:solidFill>
                <a:latin typeface="Tahoma" panose="020B0604030504040204" pitchFamily="34" charset="0"/>
              </a:defRPr>
            </a:lvl1pPr>
            <a:lvl2pPr marL="742950" indent="-285750">
              <a:spcBef>
                <a:spcPct val="20000"/>
              </a:spcBef>
              <a:buClr>
                <a:schemeClr val="hlink"/>
              </a:buClr>
              <a:buSzPct val="85000"/>
              <a:buFont typeface="Wingdings" panose="05000000000000000000" pitchFamily="2" charset="2"/>
              <a:buChar char="l"/>
              <a:defRPr kumimoji="1" sz="2300">
                <a:solidFill>
                  <a:schemeClr val="hlink"/>
                </a:solidFill>
                <a:latin typeface="Tahoma" panose="020B0604030504040204" pitchFamily="34" charset="0"/>
              </a:defRPr>
            </a:lvl2pPr>
            <a:lvl3pPr marL="1143000" indent="-228600">
              <a:spcBef>
                <a:spcPct val="20000"/>
              </a:spcBef>
              <a:buClr>
                <a:schemeClr val="tx1"/>
              </a:buClr>
              <a:buFont typeface="Wingdings" panose="05000000000000000000" pitchFamily="2" charset="2"/>
              <a:buChar char="Ø"/>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har cha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kumimoji="1">
                <a:solidFill>
                  <a:schemeClr val="tx1"/>
                </a:solidFill>
                <a:latin typeface="Tahoma" panose="020B0604030504040204" pitchFamily="34" charset="0"/>
              </a:defRPr>
            </a:lvl9pPr>
          </a:lstStyle>
          <a:p>
            <a:pPr eaLnBrk="1" hangingPunct="1">
              <a:spcBef>
                <a:spcPct val="0"/>
              </a:spcBef>
              <a:buClrTx/>
              <a:buSzTx/>
              <a:buFontTx/>
              <a:buNone/>
            </a:pPr>
            <a:r>
              <a:rPr kumimoji="0" lang="hr-HR" altLang="en-US" sz="2400">
                <a:solidFill>
                  <a:schemeClr val="tx1"/>
                </a:solidFill>
              </a:rPr>
              <a:t>filter</a:t>
            </a:r>
            <a:endParaRPr kumimoji="0" lang="en-US" altLang="en-US" sz="2400">
              <a:solidFill>
                <a:schemeClr val="tx1"/>
              </a:solidFill>
            </a:endParaRPr>
          </a:p>
        </p:txBody>
      </p:sp>
      <p:sp>
        <p:nvSpPr>
          <p:cNvPr id="38921" name="Line 9">
            <a:extLst>
              <a:ext uri="{FF2B5EF4-FFF2-40B4-BE49-F238E27FC236}">
                <a16:creationId xmlns:a16="http://schemas.microsoft.com/office/drawing/2014/main" id="{061782FD-7114-B200-16CC-41D7C0FA2A82}"/>
              </a:ext>
            </a:extLst>
          </p:cNvPr>
          <p:cNvSpPr>
            <a:spLocks noChangeShapeType="1"/>
          </p:cNvSpPr>
          <p:nvPr/>
        </p:nvSpPr>
        <p:spPr bwMode="auto">
          <a:xfrm>
            <a:off x="3581400" y="3505200"/>
            <a:ext cx="1981200"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sr-Latn-RS"/>
          </a:p>
        </p:txBody>
      </p:sp>
    </p:spTree>
  </p:cSld>
  <p:clrMapOvr>
    <a:masterClrMapping/>
  </p:clrMapOvr>
  <p:transition>
    <p:pull dir="d"/>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ext Box 2">
            <a:extLst>
              <a:ext uri="{FF2B5EF4-FFF2-40B4-BE49-F238E27FC236}">
                <a16:creationId xmlns:a16="http://schemas.microsoft.com/office/drawing/2014/main" id="{A972D97B-CDF5-657D-C084-AFFAAE7EA8DA}"/>
              </a:ext>
            </a:extLst>
          </p:cNvPr>
          <p:cNvSpPr txBox="1">
            <a:spLocks noChangeArrowheads="1"/>
          </p:cNvSpPr>
          <p:nvPr/>
        </p:nvSpPr>
        <p:spPr bwMode="auto">
          <a:xfrm>
            <a:off x="685800" y="1752600"/>
            <a:ext cx="7848600" cy="286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85000"/>
              <a:buFont typeface="Wingdings 2" panose="05020102010507070707" pitchFamily="18" charset="2"/>
              <a:buChar char="ã"/>
              <a:defRPr kumimoji="1" sz="2800">
                <a:solidFill>
                  <a:schemeClr val="accent1"/>
                </a:solidFill>
                <a:latin typeface="Tahoma" panose="020B0604030504040204" pitchFamily="34" charset="0"/>
              </a:defRPr>
            </a:lvl1pPr>
            <a:lvl2pPr marL="742950" indent="-285750">
              <a:spcBef>
                <a:spcPct val="20000"/>
              </a:spcBef>
              <a:buClr>
                <a:schemeClr val="hlink"/>
              </a:buClr>
              <a:buSzPct val="85000"/>
              <a:buFont typeface="Wingdings" panose="05000000000000000000" pitchFamily="2" charset="2"/>
              <a:buChar char="l"/>
              <a:defRPr kumimoji="1" sz="2300">
                <a:solidFill>
                  <a:schemeClr val="hlink"/>
                </a:solidFill>
                <a:latin typeface="Tahoma" panose="020B0604030504040204" pitchFamily="34" charset="0"/>
              </a:defRPr>
            </a:lvl2pPr>
            <a:lvl3pPr marL="1143000" indent="-228600">
              <a:spcBef>
                <a:spcPct val="20000"/>
              </a:spcBef>
              <a:buClr>
                <a:schemeClr val="tx1"/>
              </a:buClr>
              <a:buFont typeface="Wingdings" panose="05000000000000000000" pitchFamily="2" charset="2"/>
              <a:buChar char="Ø"/>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har cha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kumimoji="1">
                <a:solidFill>
                  <a:schemeClr val="tx1"/>
                </a:solidFill>
                <a:latin typeface="Tahoma" panose="020B0604030504040204" pitchFamily="34" charset="0"/>
              </a:defRPr>
            </a:lvl9pPr>
          </a:lstStyle>
          <a:p>
            <a:pPr eaLnBrk="1" hangingPunct="1">
              <a:spcBef>
                <a:spcPct val="0"/>
              </a:spcBef>
              <a:spcAft>
                <a:spcPct val="60000"/>
              </a:spcAft>
              <a:buClrTx/>
              <a:buSzTx/>
              <a:buFontTx/>
              <a:buChar char="•"/>
            </a:pPr>
            <a:r>
              <a:rPr kumimoji="0" lang="hr-HR" altLang="en-US" sz="2400">
                <a:solidFill>
                  <a:schemeClr val="tx1"/>
                </a:solidFill>
              </a:rPr>
              <a:t> svaki nivo obavlja komunikaciju sa jednakim nivoom druge mašine (virtuelna, logička komunikacija)</a:t>
            </a:r>
          </a:p>
          <a:p>
            <a:pPr eaLnBrk="1" hangingPunct="1">
              <a:spcBef>
                <a:spcPct val="0"/>
              </a:spcBef>
              <a:spcAft>
                <a:spcPct val="60000"/>
              </a:spcAft>
              <a:buClrTx/>
              <a:buSzTx/>
              <a:buFontTx/>
              <a:buChar char="•"/>
            </a:pPr>
            <a:r>
              <a:rPr kumimoji="0" lang="hr-HR" altLang="en-US" sz="2400">
                <a:solidFill>
                  <a:schemeClr val="tx1"/>
                </a:solidFill>
              </a:rPr>
              <a:t> funkcije svakog nivoa su formalno definisane u obliku </a:t>
            </a:r>
            <a:r>
              <a:rPr kumimoji="0" lang="hr-HR" altLang="en-US" sz="2400">
                <a:solidFill>
                  <a:schemeClr val="hlink"/>
                </a:solidFill>
              </a:rPr>
              <a:t>protokola</a:t>
            </a:r>
            <a:r>
              <a:rPr kumimoji="0" lang="hr-HR" altLang="en-US" sz="2400">
                <a:solidFill>
                  <a:schemeClr val="tx1"/>
                </a:solidFill>
              </a:rPr>
              <a:t> koji definiše skup pravila i konvencija pomoću kojih nivo jedne mašine komunicira sa odgovarajućim nivoom druge mašine, kao i format poruka koje se razmenjuju</a:t>
            </a:r>
            <a:endParaRPr kumimoji="0" lang="en-US" altLang="en-US" sz="2400">
              <a:solidFill>
                <a:schemeClr val="tx1"/>
              </a:solidFill>
            </a:endParaRPr>
          </a:p>
        </p:txBody>
      </p:sp>
      <p:sp>
        <p:nvSpPr>
          <p:cNvPr id="39939" name="Text Box 3">
            <a:extLst>
              <a:ext uri="{FF2B5EF4-FFF2-40B4-BE49-F238E27FC236}">
                <a16:creationId xmlns:a16="http://schemas.microsoft.com/office/drawing/2014/main" id="{3C515AE9-6A23-CED3-64C3-D09E58E7FC76}"/>
              </a:ext>
            </a:extLst>
          </p:cNvPr>
          <p:cNvSpPr txBox="1">
            <a:spLocks noChangeArrowheads="1"/>
          </p:cNvSpPr>
          <p:nvPr/>
        </p:nvSpPr>
        <p:spPr bwMode="auto">
          <a:xfrm>
            <a:off x="1660525" y="895350"/>
            <a:ext cx="55276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85000"/>
              <a:buFont typeface="Wingdings 2" panose="05020102010507070707" pitchFamily="18" charset="2"/>
              <a:buChar char="ã"/>
              <a:defRPr kumimoji="1" sz="2800">
                <a:solidFill>
                  <a:schemeClr val="accent1"/>
                </a:solidFill>
                <a:latin typeface="Tahoma" panose="020B0604030504040204" pitchFamily="34" charset="0"/>
              </a:defRPr>
            </a:lvl1pPr>
            <a:lvl2pPr marL="742950" indent="-285750">
              <a:spcBef>
                <a:spcPct val="20000"/>
              </a:spcBef>
              <a:buClr>
                <a:schemeClr val="hlink"/>
              </a:buClr>
              <a:buSzPct val="85000"/>
              <a:buFont typeface="Wingdings" panose="05000000000000000000" pitchFamily="2" charset="2"/>
              <a:buChar char="l"/>
              <a:defRPr kumimoji="1" sz="2300">
                <a:solidFill>
                  <a:schemeClr val="hlink"/>
                </a:solidFill>
                <a:latin typeface="Tahoma" panose="020B0604030504040204" pitchFamily="34" charset="0"/>
              </a:defRPr>
            </a:lvl2pPr>
            <a:lvl3pPr marL="1143000" indent="-228600">
              <a:spcBef>
                <a:spcPct val="20000"/>
              </a:spcBef>
              <a:buClr>
                <a:schemeClr val="tx1"/>
              </a:buClr>
              <a:buFont typeface="Wingdings" panose="05000000000000000000" pitchFamily="2" charset="2"/>
              <a:buChar char="Ø"/>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har cha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kumimoji="1">
                <a:solidFill>
                  <a:schemeClr val="tx1"/>
                </a:solidFill>
                <a:latin typeface="Tahoma" panose="020B0604030504040204" pitchFamily="34" charset="0"/>
              </a:defRPr>
            </a:lvl9pPr>
          </a:lstStyle>
          <a:p>
            <a:pPr eaLnBrk="1" hangingPunct="1">
              <a:spcBef>
                <a:spcPct val="0"/>
              </a:spcBef>
              <a:buClrTx/>
              <a:buSzTx/>
              <a:buFontTx/>
              <a:buNone/>
            </a:pPr>
            <a:r>
              <a:rPr kumimoji="0" lang="sr-Latn-CS" altLang="en-US" b="1">
                <a:solidFill>
                  <a:schemeClr val="hlink"/>
                </a:solidFill>
              </a:rPr>
              <a:t>Logička i fizička komunikacija</a:t>
            </a:r>
            <a:endParaRPr kumimoji="0" lang="en-US" altLang="en-US" b="1">
              <a:solidFill>
                <a:schemeClr val="hlink"/>
              </a:solidFill>
            </a:endParaRPr>
          </a:p>
        </p:txBody>
      </p:sp>
      <p:sp>
        <p:nvSpPr>
          <p:cNvPr id="39940" name="Text Box 4">
            <a:extLst>
              <a:ext uri="{FF2B5EF4-FFF2-40B4-BE49-F238E27FC236}">
                <a16:creationId xmlns:a16="http://schemas.microsoft.com/office/drawing/2014/main" id="{47626180-230C-E931-C899-FE80B2A11D44}"/>
              </a:ext>
            </a:extLst>
          </p:cNvPr>
          <p:cNvSpPr txBox="1">
            <a:spLocks noChangeArrowheads="1"/>
          </p:cNvSpPr>
          <p:nvPr/>
        </p:nvSpPr>
        <p:spPr bwMode="auto">
          <a:xfrm>
            <a:off x="898525" y="4724400"/>
            <a:ext cx="7254875" cy="173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lr>
                <a:schemeClr val="accent1"/>
              </a:buClr>
              <a:buSzPct val="85000"/>
              <a:buFont typeface="Wingdings 2" panose="05020102010507070707" pitchFamily="18" charset="2"/>
              <a:buChar char="ã"/>
              <a:defRPr kumimoji="1" sz="2800">
                <a:solidFill>
                  <a:schemeClr val="accent1"/>
                </a:solidFill>
                <a:latin typeface="Tahoma" panose="020B0604030504040204" pitchFamily="34" charset="0"/>
              </a:defRPr>
            </a:lvl1pPr>
            <a:lvl2pPr>
              <a:spcBef>
                <a:spcPct val="20000"/>
              </a:spcBef>
              <a:buClr>
                <a:schemeClr val="hlink"/>
              </a:buClr>
              <a:buSzPct val="85000"/>
              <a:buFont typeface="Wingdings" panose="05000000000000000000" pitchFamily="2" charset="2"/>
              <a:buChar char="l"/>
              <a:defRPr kumimoji="1" sz="2300">
                <a:solidFill>
                  <a:schemeClr val="hlink"/>
                </a:solidFill>
                <a:latin typeface="Tahoma" panose="020B0604030504040204" pitchFamily="34" charset="0"/>
              </a:defRPr>
            </a:lvl2pPr>
            <a:lvl3pPr marL="1143000" indent="-228600">
              <a:spcBef>
                <a:spcPct val="20000"/>
              </a:spcBef>
              <a:buClr>
                <a:schemeClr val="tx1"/>
              </a:buClr>
              <a:buFont typeface="Wingdings" panose="05000000000000000000" pitchFamily="2" charset="2"/>
              <a:buChar char="Ø"/>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har cha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kumimoji="1">
                <a:solidFill>
                  <a:schemeClr val="tx1"/>
                </a:solidFill>
                <a:latin typeface="Tahoma" panose="020B0604030504040204" pitchFamily="34" charset="0"/>
              </a:defRPr>
            </a:lvl9pPr>
          </a:lstStyle>
          <a:p>
            <a:pPr lvl="1" eaLnBrk="1" hangingPunct="1">
              <a:spcBef>
                <a:spcPct val="0"/>
              </a:spcBef>
              <a:buClrTx/>
              <a:buSzTx/>
              <a:buFontTx/>
              <a:buNone/>
            </a:pPr>
            <a:r>
              <a:rPr kumimoji="0" lang="sr-Latn-CS" altLang="en-US" sz="1800">
                <a:solidFill>
                  <a:schemeClr val="tx1"/>
                </a:solidFill>
              </a:rPr>
              <a:t>logička komunikacija je ona koja se obavlja samo korišćenjem softvera. Fizička komunikacija se obavlja korišćenjem har</a:t>
            </a:r>
            <a:r>
              <a:rPr kumimoji="0" lang="en-US" altLang="en-US" sz="1800">
                <a:solidFill>
                  <a:schemeClr val="tx1"/>
                </a:solidFill>
              </a:rPr>
              <a:t>d</a:t>
            </a:r>
            <a:r>
              <a:rPr kumimoji="0" lang="sr-Latn-CS" altLang="en-US" sz="1800">
                <a:solidFill>
                  <a:schemeClr val="tx1"/>
                </a:solidFill>
              </a:rPr>
              <a:t>vera. </a:t>
            </a:r>
            <a:endParaRPr kumimoji="0" lang="en-US" altLang="en-US" sz="1800">
              <a:solidFill>
                <a:schemeClr val="tx1"/>
              </a:solidFill>
            </a:endParaRPr>
          </a:p>
          <a:p>
            <a:pPr lvl="1" algn="just" eaLnBrk="1" hangingPunct="1">
              <a:spcBef>
                <a:spcPct val="100000"/>
              </a:spcBef>
              <a:spcAft>
                <a:spcPct val="100000"/>
              </a:spcAft>
              <a:buClrTx/>
              <a:buSzTx/>
              <a:buFontTx/>
              <a:buNone/>
            </a:pPr>
            <a:r>
              <a:rPr kumimoji="0" lang="sr-Latn-CS" altLang="en-US" sz="1800">
                <a:solidFill>
                  <a:schemeClr val="tx1"/>
                </a:solidFill>
              </a:rPr>
              <a:t>U mrežnom modelu samo najniži nivo ima fizičku vezu (komunikaciju), dok viši nivoi ostvaruju samo logčku komunikaciju. </a:t>
            </a:r>
            <a:endParaRPr kumimoji="0" lang="en-US" altLang="en-US" sz="1800">
              <a:solidFill>
                <a:schemeClr val="tx1"/>
              </a:solidFill>
            </a:endParaRPr>
          </a:p>
        </p:txBody>
      </p:sp>
    </p:spTree>
  </p:cSld>
  <p:clrMapOvr>
    <a:masterClrMapping/>
  </p:clrMapOvr>
  <p:transition>
    <p:pull dir="d"/>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D11995F9-ABAE-8D03-8CE8-69E205A9D197}"/>
              </a:ext>
            </a:extLst>
          </p:cNvPr>
          <p:cNvSpPr>
            <a:spLocks noGrp="1" noChangeArrowheads="1"/>
          </p:cNvSpPr>
          <p:nvPr>
            <p:ph type="title"/>
          </p:nvPr>
        </p:nvSpPr>
        <p:spPr/>
        <p:txBody>
          <a:bodyPr/>
          <a:lstStyle/>
          <a:p>
            <a:pPr eaLnBrk="1" hangingPunct="1">
              <a:defRPr/>
            </a:pPr>
            <a:r>
              <a:rPr lang="hr-HR"/>
              <a:t>virtuelna komunikacija</a:t>
            </a:r>
            <a:endParaRPr lang="en-US"/>
          </a:p>
        </p:txBody>
      </p:sp>
      <p:sp>
        <p:nvSpPr>
          <p:cNvPr id="40963" name="Rectangle 3">
            <a:extLst>
              <a:ext uri="{FF2B5EF4-FFF2-40B4-BE49-F238E27FC236}">
                <a16:creationId xmlns:a16="http://schemas.microsoft.com/office/drawing/2014/main" id="{21316CA4-2837-D6C5-DC1E-763232E09EF7}"/>
              </a:ext>
            </a:extLst>
          </p:cNvPr>
          <p:cNvSpPr>
            <a:spLocks noChangeArrowheads="1"/>
          </p:cNvSpPr>
          <p:nvPr/>
        </p:nvSpPr>
        <p:spPr bwMode="auto">
          <a:xfrm>
            <a:off x="1960563" y="3276600"/>
            <a:ext cx="1447800" cy="685800"/>
          </a:xfrm>
          <a:prstGeom prst="rect">
            <a:avLst/>
          </a:prstGeom>
          <a:solidFill>
            <a:schemeClr val="accent1"/>
          </a:solidFill>
          <a:ln w="12700">
            <a:solidFill>
              <a:schemeClr val="tx1"/>
            </a:solidFill>
            <a:miter lim="800000"/>
            <a:headEnd type="none" w="sm" len="sm"/>
            <a:tailEnd type="none" w="sm" len="sm"/>
          </a:ln>
        </p:spPr>
        <p:txBody>
          <a:bodyPr wrap="none" anchor="ctr"/>
          <a:lstStyle>
            <a:lvl1pPr>
              <a:spcBef>
                <a:spcPct val="20000"/>
              </a:spcBef>
              <a:buClr>
                <a:schemeClr val="accent1"/>
              </a:buClr>
              <a:buSzPct val="85000"/>
              <a:buFont typeface="Wingdings 2" panose="05020102010507070707" pitchFamily="18" charset="2"/>
              <a:buChar char="ã"/>
              <a:defRPr kumimoji="1" sz="2800">
                <a:solidFill>
                  <a:schemeClr val="accent1"/>
                </a:solidFill>
                <a:latin typeface="Tahoma" panose="020B0604030504040204" pitchFamily="34" charset="0"/>
              </a:defRPr>
            </a:lvl1pPr>
            <a:lvl2pPr marL="742950" indent="-285750">
              <a:spcBef>
                <a:spcPct val="20000"/>
              </a:spcBef>
              <a:buClr>
                <a:schemeClr val="hlink"/>
              </a:buClr>
              <a:buSzPct val="85000"/>
              <a:buFont typeface="Wingdings" panose="05000000000000000000" pitchFamily="2" charset="2"/>
              <a:buChar char="l"/>
              <a:defRPr kumimoji="1" sz="2300">
                <a:solidFill>
                  <a:schemeClr val="hlink"/>
                </a:solidFill>
                <a:latin typeface="Tahoma" panose="020B0604030504040204" pitchFamily="34" charset="0"/>
              </a:defRPr>
            </a:lvl2pPr>
            <a:lvl3pPr marL="1143000" indent="-228600">
              <a:spcBef>
                <a:spcPct val="20000"/>
              </a:spcBef>
              <a:buClr>
                <a:schemeClr val="tx1"/>
              </a:buClr>
              <a:buFont typeface="Wingdings" panose="05000000000000000000" pitchFamily="2" charset="2"/>
              <a:buChar char="Ø"/>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har cha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kumimoji="1">
                <a:solidFill>
                  <a:schemeClr val="tx1"/>
                </a:solidFill>
                <a:latin typeface="Tahoma" panose="020B0604030504040204" pitchFamily="34" charset="0"/>
              </a:defRPr>
            </a:lvl9pPr>
          </a:lstStyle>
          <a:p>
            <a:pPr algn="ctr" eaLnBrk="1" hangingPunct="1">
              <a:spcBef>
                <a:spcPct val="0"/>
              </a:spcBef>
              <a:buClrTx/>
              <a:buSzTx/>
              <a:buFontTx/>
              <a:buNone/>
            </a:pPr>
            <a:r>
              <a:rPr kumimoji="0" lang="en-US" altLang="en-US" sz="2400">
                <a:solidFill>
                  <a:schemeClr val="bg1"/>
                </a:solidFill>
                <a:latin typeface="Times New Roman" panose="02020603050405020304" pitchFamily="18" charset="0"/>
              </a:rPr>
              <a:t>Layer</a:t>
            </a:r>
            <a:r>
              <a:rPr kumimoji="0" lang="en-US" altLang="en-US" sz="2400">
                <a:solidFill>
                  <a:schemeClr val="tx1"/>
                </a:solidFill>
                <a:latin typeface="Times New Roman" panose="02020603050405020304" pitchFamily="18" charset="0"/>
              </a:rPr>
              <a:t> </a:t>
            </a:r>
            <a:r>
              <a:rPr kumimoji="0" lang="en-US" altLang="en-US" sz="2400">
                <a:solidFill>
                  <a:schemeClr val="bg1"/>
                </a:solidFill>
                <a:latin typeface="Times New Roman" panose="02020603050405020304" pitchFamily="18" charset="0"/>
              </a:rPr>
              <a:t>2</a:t>
            </a:r>
          </a:p>
        </p:txBody>
      </p:sp>
      <p:sp>
        <p:nvSpPr>
          <p:cNvPr id="40964" name="Rectangle 4">
            <a:extLst>
              <a:ext uri="{FF2B5EF4-FFF2-40B4-BE49-F238E27FC236}">
                <a16:creationId xmlns:a16="http://schemas.microsoft.com/office/drawing/2014/main" id="{B553BF1C-DDB3-59BD-A84F-4D1E4C8A4566}"/>
              </a:ext>
            </a:extLst>
          </p:cNvPr>
          <p:cNvSpPr>
            <a:spLocks noChangeArrowheads="1"/>
          </p:cNvSpPr>
          <p:nvPr/>
        </p:nvSpPr>
        <p:spPr bwMode="auto">
          <a:xfrm>
            <a:off x="1960563" y="2057400"/>
            <a:ext cx="1447800" cy="685800"/>
          </a:xfrm>
          <a:prstGeom prst="rect">
            <a:avLst/>
          </a:prstGeom>
          <a:solidFill>
            <a:schemeClr val="accent1"/>
          </a:solidFill>
          <a:ln w="12700">
            <a:solidFill>
              <a:schemeClr val="tx1"/>
            </a:solidFill>
            <a:miter lim="800000"/>
            <a:headEnd type="none" w="sm" len="sm"/>
            <a:tailEnd type="none" w="sm" len="sm"/>
          </a:ln>
        </p:spPr>
        <p:txBody>
          <a:bodyPr wrap="none" anchor="ctr"/>
          <a:lstStyle>
            <a:lvl1pPr>
              <a:spcBef>
                <a:spcPct val="20000"/>
              </a:spcBef>
              <a:buClr>
                <a:schemeClr val="accent1"/>
              </a:buClr>
              <a:buSzPct val="85000"/>
              <a:buFont typeface="Wingdings 2" panose="05020102010507070707" pitchFamily="18" charset="2"/>
              <a:buChar char="ã"/>
              <a:defRPr kumimoji="1" sz="2800">
                <a:solidFill>
                  <a:schemeClr val="accent1"/>
                </a:solidFill>
                <a:latin typeface="Tahoma" panose="020B0604030504040204" pitchFamily="34" charset="0"/>
              </a:defRPr>
            </a:lvl1pPr>
            <a:lvl2pPr marL="742950" indent="-285750">
              <a:spcBef>
                <a:spcPct val="20000"/>
              </a:spcBef>
              <a:buClr>
                <a:schemeClr val="hlink"/>
              </a:buClr>
              <a:buSzPct val="85000"/>
              <a:buFont typeface="Wingdings" panose="05000000000000000000" pitchFamily="2" charset="2"/>
              <a:buChar char="l"/>
              <a:defRPr kumimoji="1" sz="2300">
                <a:solidFill>
                  <a:schemeClr val="hlink"/>
                </a:solidFill>
                <a:latin typeface="Tahoma" panose="020B0604030504040204" pitchFamily="34" charset="0"/>
              </a:defRPr>
            </a:lvl2pPr>
            <a:lvl3pPr marL="1143000" indent="-228600">
              <a:spcBef>
                <a:spcPct val="20000"/>
              </a:spcBef>
              <a:buClr>
                <a:schemeClr val="tx1"/>
              </a:buClr>
              <a:buFont typeface="Wingdings" panose="05000000000000000000" pitchFamily="2" charset="2"/>
              <a:buChar char="Ø"/>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har cha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kumimoji="1">
                <a:solidFill>
                  <a:schemeClr val="tx1"/>
                </a:solidFill>
                <a:latin typeface="Tahoma" panose="020B0604030504040204" pitchFamily="34" charset="0"/>
              </a:defRPr>
            </a:lvl9pPr>
          </a:lstStyle>
          <a:p>
            <a:pPr algn="ctr" eaLnBrk="1" hangingPunct="1">
              <a:spcBef>
                <a:spcPct val="0"/>
              </a:spcBef>
              <a:buClrTx/>
              <a:buSzTx/>
              <a:buFontTx/>
              <a:buNone/>
            </a:pPr>
            <a:r>
              <a:rPr kumimoji="0" lang="en-US" altLang="en-US" sz="2400">
                <a:solidFill>
                  <a:schemeClr val="bg1"/>
                </a:solidFill>
                <a:latin typeface="Times New Roman" panose="02020603050405020304" pitchFamily="18" charset="0"/>
              </a:rPr>
              <a:t>Layer</a:t>
            </a:r>
            <a:r>
              <a:rPr kumimoji="0" lang="en-US" altLang="en-US" sz="2400">
                <a:solidFill>
                  <a:schemeClr val="tx1"/>
                </a:solidFill>
                <a:latin typeface="Times New Roman" panose="02020603050405020304" pitchFamily="18" charset="0"/>
              </a:rPr>
              <a:t> </a:t>
            </a:r>
            <a:r>
              <a:rPr kumimoji="0" lang="en-US" altLang="en-US" sz="2400">
                <a:solidFill>
                  <a:schemeClr val="bg1"/>
                </a:solidFill>
                <a:latin typeface="Times New Roman" panose="02020603050405020304" pitchFamily="18" charset="0"/>
              </a:rPr>
              <a:t>3</a:t>
            </a:r>
          </a:p>
        </p:txBody>
      </p:sp>
      <p:sp>
        <p:nvSpPr>
          <p:cNvPr id="40965" name="Rectangle 5">
            <a:extLst>
              <a:ext uri="{FF2B5EF4-FFF2-40B4-BE49-F238E27FC236}">
                <a16:creationId xmlns:a16="http://schemas.microsoft.com/office/drawing/2014/main" id="{F640170C-A078-F4F6-5A7A-B68A9892CEBA}"/>
              </a:ext>
            </a:extLst>
          </p:cNvPr>
          <p:cNvSpPr>
            <a:spLocks noChangeArrowheads="1"/>
          </p:cNvSpPr>
          <p:nvPr/>
        </p:nvSpPr>
        <p:spPr bwMode="auto">
          <a:xfrm>
            <a:off x="1960563" y="4495800"/>
            <a:ext cx="1447800" cy="685800"/>
          </a:xfrm>
          <a:prstGeom prst="rect">
            <a:avLst/>
          </a:prstGeom>
          <a:solidFill>
            <a:schemeClr val="accent1"/>
          </a:solidFill>
          <a:ln w="12700">
            <a:solidFill>
              <a:schemeClr val="tx1"/>
            </a:solidFill>
            <a:miter lim="800000"/>
            <a:headEnd type="none" w="sm" len="sm"/>
            <a:tailEnd type="none" w="sm" len="sm"/>
          </a:ln>
        </p:spPr>
        <p:txBody>
          <a:bodyPr wrap="none" anchor="ctr"/>
          <a:lstStyle>
            <a:lvl1pPr>
              <a:spcBef>
                <a:spcPct val="20000"/>
              </a:spcBef>
              <a:buClr>
                <a:schemeClr val="accent1"/>
              </a:buClr>
              <a:buSzPct val="85000"/>
              <a:buFont typeface="Wingdings 2" panose="05020102010507070707" pitchFamily="18" charset="2"/>
              <a:buChar char="ã"/>
              <a:defRPr kumimoji="1" sz="2800">
                <a:solidFill>
                  <a:schemeClr val="accent1"/>
                </a:solidFill>
                <a:latin typeface="Tahoma" panose="020B0604030504040204" pitchFamily="34" charset="0"/>
              </a:defRPr>
            </a:lvl1pPr>
            <a:lvl2pPr marL="742950" indent="-285750">
              <a:spcBef>
                <a:spcPct val="20000"/>
              </a:spcBef>
              <a:buClr>
                <a:schemeClr val="hlink"/>
              </a:buClr>
              <a:buSzPct val="85000"/>
              <a:buFont typeface="Wingdings" panose="05000000000000000000" pitchFamily="2" charset="2"/>
              <a:buChar char="l"/>
              <a:defRPr kumimoji="1" sz="2300">
                <a:solidFill>
                  <a:schemeClr val="hlink"/>
                </a:solidFill>
                <a:latin typeface="Tahoma" panose="020B0604030504040204" pitchFamily="34" charset="0"/>
              </a:defRPr>
            </a:lvl2pPr>
            <a:lvl3pPr marL="1143000" indent="-228600">
              <a:spcBef>
                <a:spcPct val="20000"/>
              </a:spcBef>
              <a:buClr>
                <a:schemeClr val="tx1"/>
              </a:buClr>
              <a:buFont typeface="Wingdings" panose="05000000000000000000" pitchFamily="2" charset="2"/>
              <a:buChar char="Ø"/>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har cha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kumimoji="1">
                <a:solidFill>
                  <a:schemeClr val="tx1"/>
                </a:solidFill>
                <a:latin typeface="Tahoma" panose="020B0604030504040204" pitchFamily="34" charset="0"/>
              </a:defRPr>
            </a:lvl9pPr>
          </a:lstStyle>
          <a:p>
            <a:pPr algn="ctr" eaLnBrk="1" hangingPunct="1">
              <a:spcBef>
                <a:spcPct val="0"/>
              </a:spcBef>
              <a:buClrTx/>
              <a:buSzTx/>
              <a:buFontTx/>
              <a:buNone/>
            </a:pPr>
            <a:r>
              <a:rPr kumimoji="0" lang="en-US" altLang="en-US" sz="2400">
                <a:solidFill>
                  <a:schemeClr val="bg1"/>
                </a:solidFill>
                <a:latin typeface="Times New Roman" panose="02020603050405020304" pitchFamily="18" charset="0"/>
              </a:rPr>
              <a:t>Layer</a:t>
            </a:r>
            <a:r>
              <a:rPr kumimoji="0" lang="en-US" altLang="en-US" sz="2400">
                <a:solidFill>
                  <a:schemeClr val="tx1"/>
                </a:solidFill>
                <a:latin typeface="Times New Roman" panose="02020603050405020304" pitchFamily="18" charset="0"/>
              </a:rPr>
              <a:t> </a:t>
            </a:r>
            <a:r>
              <a:rPr kumimoji="0" lang="en-US" altLang="en-US" sz="2400">
                <a:solidFill>
                  <a:schemeClr val="bg1"/>
                </a:solidFill>
                <a:latin typeface="Times New Roman" panose="02020603050405020304" pitchFamily="18" charset="0"/>
              </a:rPr>
              <a:t>1</a:t>
            </a:r>
          </a:p>
        </p:txBody>
      </p:sp>
      <p:sp>
        <p:nvSpPr>
          <p:cNvPr id="40966" name="Text Box 6">
            <a:extLst>
              <a:ext uri="{FF2B5EF4-FFF2-40B4-BE49-F238E27FC236}">
                <a16:creationId xmlns:a16="http://schemas.microsoft.com/office/drawing/2014/main" id="{D0A02C1D-7B1B-4C9A-4A0E-4A6CEB02D4D3}"/>
              </a:ext>
            </a:extLst>
          </p:cNvPr>
          <p:cNvSpPr txBox="1">
            <a:spLocks noChangeArrowheads="1"/>
          </p:cNvSpPr>
          <p:nvPr/>
        </p:nvSpPr>
        <p:spPr bwMode="auto">
          <a:xfrm>
            <a:off x="1716088" y="2743200"/>
            <a:ext cx="17129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accent1"/>
              </a:buClr>
              <a:buSzPct val="85000"/>
              <a:buFont typeface="Wingdings 2" panose="05020102010507070707" pitchFamily="18" charset="2"/>
              <a:buChar char="ã"/>
              <a:defRPr kumimoji="1" sz="2800">
                <a:solidFill>
                  <a:schemeClr val="accent1"/>
                </a:solidFill>
                <a:latin typeface="Tahoma" panose="020B0604030504040204" pitchFamily="34" charset="0"/>
              </a:defRPr>
            </a:lvl1pPr>
            <a:lvl2pPr marL="742950" indent="-285750">
              <a:spcBef>
                <a:spcPct val="20000"/>
              </a:spcBef>
              <a:buClr>
                <a:schemeClr val="hlink"/>
              </a:buClr>
              <a:buSzPct val="85000"/>
              <a:buFont typeface="Wingdings" panose="05000000000000000000" pitchFamily="2" charset="2"/>
              <a:buChar char="l"/>
              <a:defRPr kumimoji="1" sz="2300">
                <a:solidFill>
                  <a:schemeClr val="hlink"/>
                </a:solidFill>
                <a:latin typeface="Tahoma" panose="020B0604030504040204" pitchFamily="34" charset="0"/>
              </a:defRPr>
            </a:lvl2pPr>
            <a:lvl3pPr marL="1143000" indent="-228600">
              <a:spcBef>
                <a:spcPct val="20000"/>
              </a:spcBef>
              <a:buClr>
                <a:schemeClr val="tx1"/>
              </a:buClr>
              <a:buFont typeface="Wingdings" panose="05000000000000000000" pitchFamily="2" charset="2"/>
              <a:buChar char="Ø"/>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har cha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kumimoji="1">
                <a:solidFill>
                  <a:schemeClr val="tx1"/>
                </a:solidFill>
                <a:latin typeface="Tahoma" panose="020B0604030504040204" pitchFamily="34" charset="0"/>
              </a:defRPr>
            </a:lvl9pPr>
          </a:lstStyle>
          <a:p>
            <a:pPr eaLnBrk="1" hangingPunct="1">
              <a:spcBef>
                <a:spcPct val="0"/>
              </a:spcBef>
              <a:buClrTx/>
              <a:buSzTx/>
              <a:buFontTx/>
              <a:buNone/>
            </a:pPr>
            <a:r>
              <a:rPr kumimoji="0" lang="en-US" altLang="en-US" sz="2400">
                <a:solidFill>
                  <a:schemeClr val="tx1"/>
                </a:solidFill>
                <a:latin typeface="Times New Roman" panose="02020603050405020304" pitchFamily="18" charset="0"/>
              </a:rPr>
              <a:t>3/2 interface</a:t>
            </a:r>
          </a:p>
        </p:txBody>
      </p:sp>
      <p:sp>
        <p:nvSpPr>
          <p:cNvPr id="40967" name="Text Box 7">
            <a:extLst>
              <a:ext uri="{FF2B5EF4-FFF2-40B4-BE49-F238E27FC236}">
                <a16:creationId xmlns:a16="http://schemas.microsoft.com/office/drawing/2014/main" id="{C90345B9-38CC-5A73-A82D-A36F3E290F04}"/>
              </a:ext>
            </a:extLst>
          </p:cNvPr>
          <p:cNvSpPr txBox="1">
            <a:spLocks noChangeArrowheads="1"/>
          </p:cNvSpPr>
          <p:nvPr/>
        </p:nvSpPr>
        <p:spPr bwMode="auto">
          <a:xfrm>
            <a:off x="1808163" y="3997325"/>
            <a:ext cx="17129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accent1"/>
              </a:buClr>
              <a:buSzPct val="85000"/>
              <a:buFont typeface="Wingdings 2" panose="05020102010507070707" pitchFamily="18" charset="2"/>
              <a:buChar char="ã"/>
              <a:defRPr kumimoji="1" sz="2800">
                <a:solidFill>
                  <a:schemeClr val="accent1"/>
                </a:solidFill>
                <a:latin typeface="Tahoma" panose="020B0604030504040204" pitchFamily="34" charset="0"/>
              </a:defRPr>
            </a:lvl1pPr>
            <a:lvl2pPr marL="742950" indent="-285750">
              <a:spcBef>
                <a:spcPct val="20000"/>
              </a:spcBef>
              <a:buClr>
                <a:schemeClr val="hlink"/>
              </a:buClr>
              <a:buSzPct val="85000"/>
              <a:buFont typeface="Wingdings" panose="05000000000000000000" pitchFamily="2" charset="2"/>
              <a:buChar char="l"/>
              <a:defRPr kumimoji="1" sz="2300">
                <a:solidFill>
                  <a:schemeClr val="hlink"/>
                </a:solidFill>
                <a:latin typeface="Tahoma" panose="020B0604030504040204" pitchFamily="34" charset="0"/>
              </a:defRPr>
            </a:lvl2pPr>
            <a:lvl3pPr marL="1143000" indent="-228600">
              <a:spcBef>
                <a:spcPct val="20000"/>
              </a:spcBef>
              <a:buClr>
                <a:schemeClr val="tx1"/>
              </a:buClr>
              <a:buFont typeface="Wingdings" panose="05000000000000000000" pitchFamily="2" charset="2"/>
              <a:buChar char="Ø"/>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har cha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kumimoji="1">
                <a:solidFill>
                  <a:schemeClr val="tx1"/>
                </a:solidFill>
                <a:latin typeface="Tahoma" panose="020B0604030504040204" pitchFamily="34" charset="0"/>
              </a:defRPr>
            </a:lvl9pPr>
          </a:lstStyle>
          <a:p>
            <a:pPr eaLnBrk="1" hangingPunct="1">
              <a:spcBef>
                <a:spcPct val="0"/>
              </a:spcBef>
              <a:buClrTx/>
              <a:buSzTx/>
              <a:buFontTx/>
              <a:buNone/>
            </a:pPr>
            <a:r>
              <a:rPr kumimoji="0" lang="en-US" altLang="en-US" sz="2400">
                <a:solidFill>
                  <a:schemeClr val="tx1"/>
                </a:solidFill>
                <a:latin typeface="Times New Roman" panose="02020603050405020304" pitchFamily="18" charset="0"/>
              </a:rPr>
              <a:t>2/1 interface</a:t>
            </a:r>
          </a:p>
        </p:txBody>
      </p:sp>
      <p:sp>
        <p:nvSpPr>
          <p:cNvPr id="40968" name="Rectangle 8">
            <a:extLst>
              <a:ext uri="{FF2B5EF4-FFF2-40B4-BE49-F238E27FC236}">
                <a16:creationId xmlns:a16="http://schemas.microsoft.com/office/drawing/2014/main" id="{D85D35E2-41C3-45F3-02D9-41829792EBA5}"/>
              </a:ext>
            </a:extLst>
          </p:cNvPr>
          <p:cNvSpPr>
            <a:spLocks noChangeArrowheads="1"/>
          </p:cNvSpPr>
          <p:nvPr/>
        </p:nvSpPr>
        <p:spPr bwMode="auto">
          <a:xfrm>
            <a:off x="5541963" y="3276600"/>
            <a:ext cx="1447800" cy="685800"/>
          </a:xfrm>
          <a:prstGeom prst="rect">
            <a:avLst/>
          </a:prstGeom>
          <a:solidFill>
            <a:srgbClr val="9900CC"/>
          </a:solidFill>
          <a:ln w="12700">
            <a:solidFill>
              <a:schemeClr val="tx1"/>
            </a:solidFill>
            <a:miter lim="800000"/>
            <a:headEnd type="none" w="sm" len="sm"/>
            <a:tailEnd type="none" w="sm" len="sm"/>
          </a:ln>
        </p:spPr>
        <p:txBody>
          <a:bodyPr wrap="none" anchor="ctr"/>
          <a:lstStyle>
            <a:lvl1pPr>
              <a:spcBef>
                <a:spcPct val="20000"/>
              </a:spcBef>
              <a:buClr>
                <a:schemeClr val="accent1"/>
              </a:buClr>
              <a:buSzPct val="85000"/>
              <a:buFont typeface="Wingdings 2" panose="05020102010507070707" pitchFamily="18" charset="2"/>
              <a:buChar char="ã"/>
              <a:defRPr kumimoji="1" sz="2800">
                <a:solidFill>
                  <a:schemeClr val="accent1"/>
                </a:solidFill>
                <a:latin typeface="Tahoma" panose="020B0604030504040204" pitchFamily="34" charset="0"/>
              </a:defRPr>
            </a:lvl1pPr>
            <a:lvl2pPr marL="742950" indent="-285750">
              <a:spcBef>
                <a:spcPct val="20000"/>
              </a:spcBef>
              <a:buClr>
                <a:schemeClr val="hlink"/>
              </a:buClr>
              <a:buSzPct val="85000"/>
              <a:buFont typeface="Wingdings" panose="05000000000000000000" pitchFamily="2" charset="2"/>
              <a:buChar char="l"/>
              <a:defRPr kumimoji="1" sz="2300">
                <a:solidFill>
                  <a:schemeClr val="hlink"/>
                </a:solidFill>
                <a:latin typeface="Tahoma" panose="020B0604030504040204" pitchFamily="34" charset="0"/>
              </a:defRPr>
            </a:lvl2pPr>
            <a:lvl3pPr marL="1143000" indent="-228600">
              <a:spcBef>
                <a:spcPct val="20000"/>
              </a:spcBef>
              <a:buClr>
                <a:schemeClr val="tx1"/>
              </a:buClr>
              <a:buFont typeface="Wingdings" panose="05000000000000000000" pitchFamily="2" charset="2"/>
              <a:buChar char="Ø"/>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har cha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kumimoji="1">
                <a:solidFill>
                  <a:schemeClr val="tx1"/>
                </a:solidFill>
                <a:latin typeface="Tahoma" panose="020B0604030504040204" pitchFamily="34" charset="0"/>
              </a:defRPr>
            </a:lvl9pPr>
          </a:lstStyle>
          <a:p>
            <a:pPr algn="ctr" eaLnBrk="1" hangingPunct="1">
              <a:spcBef>
                <a:spcPct val="0"/>
              </a:spcBef>
              <a:buClrTx/>
              <a:buSzTx/>
              <a:buFontTx/>
              <a:buNone/>
            </a:pPr>
            <a:r>
              <a:rPr kumimoji="0" lang="en-US" altLang="en-US" sz="2400">
                <a:solidFill>
                  <a:schemeClr val="bg1"/>
                </a:solidFill>
                <a:latin typeface="Times New Roman" panose="02020603050405020304" pitchFamily="18" charset="0"/>
              </a:rPr>
              <a:t>Layer</a:t>
            </a:r>
            <a:r>
              <a:rPr kumimoji="0" lang="en-US" altLang="en-US" sz="2400">
                <a:solidFill>
                  <a:schemeClr val="tx1"/>
                </a:solidFill>
                <a:latin typeface="Times New Roman" panose="02020603050405020304" pitchFamily="18" charset="0"/>
              </a:rPr>
              <a:t> </a:t>
            </a:r>
            <a:r>
              <a:rPr kumimoji="0" lang="en-US" altLang="en-US" sz="2400">
                <a:solidFill>
                  <a:schemeClr val="bg1"/>
                </a:solidFill>
                <a:latin typeface="Times New Roman" panose="02020603050405020304" pitchFamily="18" charset="0"/>
              </a:rPr>
              <a:t>2</a:t>
            </a:r>
          </a:p>
        </p:txBody>
      </p:sp>
      <p:sp>
        <p:nvSpPr>
          <p:cNvPr id="40969" name="Rectangle 9">
            <a:extLst>
              <a:ext uri="{FF2B5EF4-FFF2-40B4-BE49-F238E27FC236}">
                <a16:creationId xmlns:a16="http://schemas.microsoft.com/office/drawing/2014/main" id="{C598D511-B967-C2A2-8A3D-2127EA0BF8EB}"/>
              </a:ext>
            </a:extLst>
          </p:cNvPr>
          <p:cNvSpPr>
            <a:spLocks noChangeArrowheads="1"/>
          </p:cNvSpPr>
          <p:nvPr/>
        </p:nvSpPr>
        <p:spPr bwMode="auto">
          <a:xfrm>
            <a:off x="5541963" y="2057400"/>
            <a:ext cx="1447800" cy="685800"/>
          </a:xfrm>
          <a:prstGeom prst="rect">
            <a:avLst/>
          </a:prstGeom>
          <a:solidFill>
            <a:srgbClr val="9900CC"/>
          </a:solidFill>
          <a:ln w="12700">
            <a:solidFill>
              <a:schemeClr val="tx1"/>
            </a:solidFill>
            <a:miter lim="800000"/>
            <a:headEnd type="none" w="sm" len="sm"/>
            <a:tailEnd type="none" w="sm" len="sm"/>
          </a:ln>
        </p:spPr>
        <p:txBody>
          <a:bodyPr wrap="none" anchor="ctr"/>
          <a:lstStyle>
            <a:lvl1pPr>
              <a:spcBef>
                <a:spcPct val="20000"/>
              </a:spcBef>
              <a:buClr>
                <a:schemeClr val="accent1"/>
              </a:buClr>
              <a:buSzPct val="85000"/>
              <a:buFont typeface="Wingdings 2" panose="05020102010507070707" pitchFamily="18" charset="2"/>
              <a:buChar char="ã"/>
              <a:defRPr kumimoji="1" sz="2800">
                <a:solidFill>
                  <a:schemeClr val="accent1"/>
                </a:solidFill>
                <a:latin typeface="Tahoma" panose="020B0604030504040204" pitchFamily="34" charset="0"/>
              </a:defRPr>
            </a:lvl1pPr>
            <a:lvl2pPr marL="742950" indent="-285750">
              <a:spcBef>
                <a:spcPct val="20000"/>
              </a:spcBef>
              <a:buClr>
                <a:schemeClr val="hlink"/>
              </a:buClr>
              <a:buSzPct val="85000"/>
              <a:buFont typeface="Wingdings" panose="05000000000000000000" pitchFamily="2" charset="2"/>
              <a:buChar char="l"/>
              <a:defRPr kumimoji="1" sz="2300">
                <a:solidFill>
                  <a:schemeClr val="hlink"/>
                </a:solidFill>
                <a:latin typeface="Tahoma" panose="020B0604030504040204" pitchFamily="34" charset="0"/>
              </a:defRPr>
            </a:lvl2pPr>
            <a:lvl3pPr marL="1143000" indent="-228600">
              <a:spcBef>
                <a:spcPct val="20000"/>
              </a:spcBef>
              <a:buClr>
                <a:schemeClr val="tx1"/>
              </a:buClr>
              <a:buFont typeface="Wingdings" panose="05000000000000000000" pitchFamily="2" charset="2"/>
              <a:buChar char="Ø"/>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har cha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kumimoji="1">
                <a:solidFill>
                  <a:schemeClr val="tx1"/>
                </a:solidFill>
                <a:latin typeface="Tahoma" panose="020B0604030504040204" pitchFamily="34" charset="0"/>
              </a:defRPr>
            </a:lvl9pPr>
          </a:lstStyle>
          <a:p>
            <a:pPr algn="ctr" eaLnBrk="1" hangingPunct="1">
              <a:spcBef>
                <a:spcPct val="0"/>
              </a:spcBef>
              <a:buClrTx/>
              <a:buSzTx/>
              <a:buFontTx/>
              <a:buNone/>
            </a:pPr>
            <a:r>
              <a:rPr kumimoji="0" lang="en-US" altLang="en-US" sz="2400">
                <a:solidFill>
                  <a:schemeClr val="bg1"/>
                </a:solidFill>
                <a:latin typeface="Times New Roman" panose="02020603050405020304" pitchFamily="18" charset="0"/>
              </a:rPr>
              <a:t>Layer</a:t>
            </a:r>
            <a:r>
              <a:rPr kumimoji="0" lang="en-US" altLang="en-US" sz="2400">
                <a:solidFill>
                  <a:schemeClr val="tx1"/>
                </a:solidFill>
                <a:latin typeface="Times New Roman" panose="02020603050405020304" pitchFamily="18" charset="0"/>
              </a:rPr>
              <a:t> </a:t>
            </a:r>
            <a:r>
              <a:rPr kumimoji="0" lang="en-US" altLang="en-US" sz="2400">
                <a:solidFill>
                  <a:schemeClr val="bg1"/>
                </a:solidFill>
                <a:latin typeface="Times New Roman" panose="02020603050405020304" pitchFamily="18" charset="0"/>
              </a:rPr>
              <a:t>3</a:t>
            </a:r>
          </a:p>
        </p:txBody>
      </p:sp>
      <p:sp>
        <p:nvSpPr>
          <p:cNvPr id="40970" name="Rectangle 10">
            <a:extLst>
              <a:ext uri="{FF2B5EF4-FFF2-40B4-BE49-F238E27FC236}">
                <a16:creationId xmlns:a16="http://schemas.microsoft.com/office/drawing/2014/main" id="{AE9CEBFF-4470-4F77-377C-CA128128DC6F}"/>
              </a:ext>
            </a:extLst>
          </p:cNvPr>
          <p:cNvSpPr>
            <a:spLocks noChangeArrowheads="1"/>
          </p:cNvSpPr>
          <p:nvPr/>
        </p:nvSpPr>
        <p:spPr bwMode="auto">
          <a:xfrm>
            <a:off x="5541963" y="4495800"/>
            <a:ext cx="1447800" cy="685800"/>
          </a:xfrm>
          <a:prstGeom prst="rect">
            <a:avLst/>
          </a:prstGeom>
          <a:solidFill>
            <a:srgbClr val="9900CC"/>
          </a:solidFill>
          <a:ln w="12700">
            <a:solidFill>
              <a:schemeClr val="tx1"/>
            </a:solidFill>
            <a:miter lim="800000"/>
            <a:headEnd type="none" w="sm" len="sm"/>
            <a:tailEnd type="none" w="sm" len="sm"/>
          </a:ln>
        </p:spPr>
        <p:txBody>
          <a:bodyPr wrap="none" anchor="ctr"/>
          <a:lstStyle>
            <a:lvl1pPr>
              <a:spcBef>
                <a:spcPct val="20000"/>
              </a:spcBef>
              <a:buClr>
                <a:schemeClr val="accent1"/>
              </a:buClr>
              <a:buSzPct val="85000"/>
              <a:buFont typeface="Wingdings 2" panose="05020102010507070707" pitchFamily="18" charset="2"/>
              <a:buChar char="ã"/>
              <a:defRPr kumimoji="1" sz="2800">
                <a:solidFill>
                  <a:schemeClr val="accent1"/>
                </a:solidFill>
                <a:latin typeface="Tahoma" panose="020B0604030504040204" pitchFamily="34" charset="0"/>
              </a:defRPr>
            </a:lvl1pPr>
            <a:lvl2pPr marL="742950" indent="-285750">
              <a:spcBef>
                <a:spcPct val="20000"/>
              </a:spcBef>
              <a:buClr>
                <a:schemeClr val="hlink"/>
              </a:buClr>
              <a:buSzPct val="85000"/>
              <a:buFont typeface="Wingdings" panose="05000000000000000000" pitchFamily="2" charset="2"/>
              <a:buChar char="l"/>
              <a:defRPr kumimoji="1" sz="2300">
                <a:solidFill>
                  <a:schemeClr val="hlink"/>
                </a:solidFill>
                <a:latin typeface="Tahoma" panose="020B0604030504040204" pitchFamily="34" charset="0"/>
              </a:defRPr>
            </a:lvl2pPr>
            <a:lvl3pPr marL="1143000" indent="-228600">
              <a:spcBef>
                <a:spcPct val="20000"/>
              </a:spcBef>
              <a:buClr>
                <a:schemeClr val="tx1"/>
              </a:buClr>
              <a:buFont typeface="Wingdings" panose="05000000000000000000" pitchFamily="2" charset="2"/>
              <a:buChar char="Ø"/>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har cha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kumimoji="1">
                <a:solidFill>
                  <a:schemeClr val="tx1"/>
                </a:solidFill>
                <a:latin typeface="Tahoma" panose="020B0604030504040204" pitchFamily="34" charset="0"/>
              </a:defRPr>
            </a:lvl9pPr>
          </a:lstStyle>
          <a:p>
            <a:pPr algn="ctr" eaLnBrk="1" hangingPunct="1">
              <a:spcBef>
                <a:spcPct val="0"/>
              </a:spcBef>
              <a:buClrTx/>
              <a:buSzTx/>
              <a:buFontTx/>
              <a:buNone/>
            </a:pPr>
            <a:r>
              <a:rPr kumimoji="0" lang="en-US" altLang="en-US" sz="2400">
                <a:solidFill>
                  <a:schemeClr val="bg1"/>
                </a:solidFill>
                <a:latin typeface="Times New Roman" panose="02020603050405020304" pitchFamily="18" charset="0"/>
              </a:rPr>
              <a:t>Layer</a:t>
            </a:r>
            <a:r>
              <a:rPr kumimoji="0" lang="en-US" altLang="en-US" sz="2400">
                <a:solidFill>
                  <a:schemeClr val="tx1"/>
                </a:solidFill>
                <a:latin typeface="Times New Roman" panose="02020603050405020304" pitchFamily="18" charset="0"/>
              </a:rPr>
              <a:t> </a:t>
            </a:r>
            <a:r>
              <a:rPr kumimoji="0" lang="en-US" altLang="en-US" sz="2400">
                <a:solidFill>
                  <a:schemeClr val="bg1"/>
                </a:solidFill>
                <a:latin typeface="Times New Roman" panose="02020603050405020304" pitchFamily="18" charset="0"/>
              </a:rPr>
              <a:t>1</a:t>
            </a:r>
          </a:p>
        </p:txBody>
      </p:sp>
      <p:sp>
        <p:nvSpPr>
          <p:cNvPr id="40971" name="Text Box 11">
            <a:extLst>
              <a:ext uri="{FF2B5EF4-FFF2-40B4-BE49-F238E27FC236}">
                <a16:creationId xmlns:a16="http://schemas.microsoft.com/office/drawing/2014/main" id="{3DFE8C75-4C01-207F-2F3A-8461A19D62FF}"/>
              </a:ext>
            </a:extLst>
          </p:cNvPr>
          <p:cNvSpPr txBox="1">
            <a:spLocks noChangeArrowheads="1"/>
          </p:cNvSpPr>
          <p:nvPr/>
        </p:nvSpPr>
        <p:spPr bwMode="auto">
          <a:xfrm>
            <a:off x="5449888" y="2819400"/>
            <a:ext cx="17129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accent1"/>
              </a:buClr>
              <a:buSzPct val="85000"/>
              <a:buFont typeface="Wingdings 2" panose="05020102010507070707" pitchFamily="18" charset="2"/>
              <a:buChar char="ã"/>
              <a:defRPr kumimoji="1" sz="2800">
                <a:solidFill>
                  <a:schemeClr val="accent1"/>
                </a:solidFill>
                <a:latin typeface="Tahoma" panose="020B0604030504040204" pitchFamily="34" charset="0"/>
              </a:defRPr>
            </a:lvl1pPr>
            <a:lvl2pPr marL="742950" indent="-285750">
              <a:spcBef>
                <a:spcPct val="20000"/>
              </a:spcBef>
              <a:buClr>
                <a:schemeClr val="hlink"/>
              </a:buClr>
              <a:buSzPct val="85000"/>
              <a:buFont typeface="Wingdings" panose="05000000000000000000" pitchFamily="2" charset="2"/>
              <a:buChar char="l"/>
              <a:defRPr kumimoji="1" sz="2300">
                <a:solidFill>
                  <a:schemeClr val="hlink"/>
                </a:solidFill>
                <a:latin typeface="Tahoma" panose="020B0604030504040204" pitchFamily="34" charset="0"/>
              </a:defRPr>
            </a:lvl2pPr>
            <a:lvl3pPr marL="1143000" indent="-228600">
              <a:spcBef>
                <a:spcPct val="20000"/>
              </a:spcBef>
              <a:buClr>
                <a:schemeClr val="tx1"/>
              </a:buClr>
              <a:buFont typeface="Wingdings" panose="05000000000000000000" pitchFamily="2" charset="2"/>
              <a:buChar char="Ø"/>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har cha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kumimoji="1">
                <a:solidFill>
                  <a:schemeClr val="tx1"/>
                </a:solidFill>
                <a:latin typeface="Tahoma" panose="020B0604030504040204" pitchFamily="34" charset="0"/>
              </a:defRPr>
            </a:lvl9pPr>
          </a:lstStyle>
          <a:p>
            <a:pPr eaLnBrk="1" hangingPunct="1">
              <a:spcBef>
                <a:spcPct val="0"/>
              </a:spcBef>
              <a:buClrTx/>
              <a:buSzTx/>
              <a:buFontTx/>
              <a:buNone/>
            </a:pPr>
            <a:r>
              <a:rPr kumimoji="0" lang="en-US" altLang="en-US" sz="2400">
                <a:solidFill>
                  <a:schemeClr val="tx1"/>
                </a:solidFill>
                <a:latin typeface="Times New Roman" panose="02020603050405020304" pitchFamily="18" charset="0"/>
              </a:rPr>
              <a:t>3/2 interface</a:t>
            </a:r>
          </a:p>
        </p:txBody>
      </p:sp>
      <p:sp>
        <p:nvSpPr>
          <p:cNvPr id="40972" name="Text Box 12">
            <a:extLst>
              <a:ext uri="{FF2B5EF4-FFF2-40B4-BE49-F238E27FC236}">
                <a16:creationId xmlns:a16="http://schemas.microsoft.com/office/drawing/2014/main" id="{BC8CD6F5-80CC-2C2C-F363-7F9F1E5C2182}"/>
              </a:ext>
            </a:extLst>
          </p:cNvPr>
          <p:cNvSpPr txBox="1">
            <a:spLocks noChangeArrowheads="1"/>
          </p:cNvSpPr>
          <p:nvPr/>
        </p:nvSpPr>
        <p:spPr bwMode="auto">
          <a:xfrm>
            <a:off x="5449888" y="4038600"/>
            <a:ext cx="17129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accent1"/>
              </a:buClr>
              <a:buSzPct val="85000"/>
              <a:buFont typeface="Wingdings 2" panose="05020102010507070707" pitchFamily="18" charset="2"/>
              <a:buChar char="ã"/>
              <a:defRPr kumimoji="1" sz="2800">
                <a:solidFill>
                  <a:schemeClr val="accent1"/>
                </a:solidFill>
                <a:latin typeface="Tahoma" panose="020B0604030504040204" pitchFamily="34" charset="0"/>
              </a:defRPr>
            </a:lvl1pPr>
            <a:lvl2pPr marL="742950" indent="-285750">
              <a:spcBef>
                <a:spcPct val="20000"/>
              </a:spcBef>
              <a:buClr>
                <a:schemeClr val="hlink"/>
              </a:buClr>
              <a:buSzPct val="85000"/>
              <a:buFont typeface="Wingdings" panose="05000000000000000000" pitchFamily="2" charset="2"/>
              <a:buChar char="l"/>
              <a:defRPr kumimoji="1" sz="2300">
                <a:solidFill>
                  <a:schemeClr val="hlink"/>
                </a:solidFill>
                <a:latin typeface="Tahoma" panose="020B0604030504040204" pitchFamily="34" charset="0"/>
              </a:defRPr>
            </a:lvl2pPr>
            <a:lvl3pPr marL="1143000" indent="-228600">
              <a:spcBef>
                <a:spcPct val="20000"/>
              </a:spcBef>
              <a:buClr>
                <a:schemeClr val="tx1"/>
              </a:buClr>
              <a:buFont typeface="Wingdings" panose="05000000000000000000" pitchFamily="2" charset="2"/>
              <a:buChar char="Ø"/>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har cha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kumimoji="1">
                <a:solidFill>
                  <a:schemeClr val="tx1"/>
                </a:solidFill>
                <a:latin typeface="Tahoma" panose="020B0604030504040204" pitchFamily="34" charset="0"/>
              </a:defRPr>
            </a:lvl9pPr>
          </a:lstStyle>
          <a:p>
            <a:pPr eaLnBrk="1" hangingPunct="1">
              <a:spcBef>
                <a:spcPct val="0"/>
              </a:spcBef>
              <a:buClrTx/>
              <a:buSzTx/>
              <a:buFontTx/>
              <a:buNone/>
            </a:pPr>
            <a:r>
              <a:rPr kumimoji="0" lang="en-US" altLang="en-US" sz="2400">
                <a:solidFill>
                  <a:schemeClr val="tx1"/>
                </a:solidFill>
                <a:latin typeface="Times New Roman" panose="02020603050405020304" pitchFamily="18" charset="0"/>
              </a:rPr>
              <a:t>2/1 interface</a:t>
            </a:r>
          </a:p>
        </p:txBody>
      </p:sp>
      <p:sp>
        <p:nvSpPr>
          <p:cNvPr id="40973" name="Rectangle 13">
            <a:extLst>
              <a:ext uri="{FF2B5EF4-FFF2-40B4-BE49-F238E27FC236}">
                <a16:creationId xmlns:a16="http://schemas.microsoft.com/office/drawing/2014/main" id="{4D2C0893-93CF-0DE3-34C1-C4FE62B21ED8}"/>
              </a:ext>
            </a:extLst>
          </p:cNvPr>
          <p:cNvSpPr>
            <a:spLocks noChangeArrowheads="1"/>
          </p:cNvSpPr>
          <p:nvPr/>
        </p:nvSpPr>
        <p:spPr bwMode="auto">
          <a:xfrm>
            <a:off x="2036763" y="5867400"/>
            <a:ext cx="4876800" cy="685800"/>
          </a:xfrm>
          <a:prstGeom prst="rect">
            <a:avLst/>
          </a:prstGeom>
          <a:solidFill>
            <a:srgbClr val="CC3300"/>
          </a:solidFill>
          <a:ln w="12700">
            <a:solidFill>
              <a:schemeClr val="tx1"/>
            </a:solidFill>
            <a:miter lim="800000"/>
            <a:headEnd type="none" w="sm" len="sm"/>
            <a:tailEnd type="none" w="sm" len="sm"/>
          </a:ln>
        </p:spPr>
        <p:txBody>
          <a:bodyPr wrap="none" anchor="ctr"/>
          <a:lstStyle>
            <a:lvl1pPr>
              <a:spcBef>
                <a:spcPct val="20000"/>
              </a:spcBef>
              <a:buClr>
                <a:schemeClr val="accent1"/>
              </a:buClr>
              <a:buSzPct val="85000"/>
              <a:buFont typeface="Wingdings 2" panose="05020102010507070707" pitchFamily="18" charset="2"/>
              <a:buChar char="ã"/>
              <a:defRPr kumimoji="1" sz="2800">
                <a:solidFill>
                  <a:schemeClr val="accent1"/>
                </a:solidFill>
                <a:latin typeface="Tahoma" panose="020B0604030504040204" pitchFamily="34" charset="0"/>
              </a:defRPr>
            </a:lvl1pPr>
            <a:lvl2pPr marL="742950" indent="-285750">
              <a:spcBef>
                <a:spcPct val="20000"/>
              </a:spcBef>
              <a:buClr>
                <a:schemeClr val="hlink"/>
              </a:buClr>
              <a:buSzPct val="85000"/>
              <a:buFont typeface="Wingdings" panose="05000000000000000000" pitchFamily="2" charset="2"/>
              <a:buChar char="l"/>
              <a:defRPr kumimoji="1" sz="2300">
                <a:solidFill>
                  <a:schemeClr val="hlink"/>
                </a:solidFill>
                <a:latin typeface="Tahoma" panose="020B0604030504040204" pitchFamily="34" charset="0"/>
              </a:defRPr>
            </a:lvl2pPr>
            <a:lvl3pPr marL="1143000" indent="-228600">
              <a:spcBef>
                <a:spcPct val="20000"/>
              </a:spcBef>
              <a:buClr>
                <a:schemeClr val="tx1"/>
              </a:buClr>
              <a:buFont typeface="Wingdings" panose="05000000000000000000" pitchFamily="2" charset="2"/>
              <a:buChar char="Ø"/>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har cha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kumimoji="1">
                <a:solidFill>
                  <a:schemeClr val="tx1"/>
                </a:solidFill>
                <a:latin typeface="Tahoma" panose="020B0604030504040204" pitchFamily="34" charset="0"/>
              </a:defRPr>
            </a:lvl9pPr>
          </a:lstStyle>
          <a:p>
            <a:pPr algn="ctr" eaLnBrk="1" hangingPunct="1">
              <a:spcBef>
                <a:spcPct val="0"/>
              </a:spcBef>
              <a:buClrTx/>
              <a:buSzTx/>
              <a:buFontTx/>
              <a:buNone/>
            </a:pPr>
            <a:r>
              <a:rPr kumimoji="0" lang="en-US" altLang="en-US" sz="2400">
                <a:solidFill>
                  <a:schemeClr val="bg1"/>
                </a:solidFill>
                <a:latin typeface="Times New Roman" panose="02020603050405020304" pitchFamily="18" charset="0"/>
              </a:rPr>
              <a:t>Physical</a:t>
            </a:r>
            <a:r>
              <a:rPr kumimoji="0" lang="en-US" altLang="en-US" sz="2400">
                <a:solidFill>
                  <a:schemeClr val="tx1"/>
                </a:solidFill>
                <a:latin typeface="Times New Roman" panose="02020603050405020304" pitchFamily="18" charset="0"/>
              </a:rPr>
              <a:t> </a:t>
            </a:r>
            <a:r>
              <a:rPr kumimoji="0" lang="en-US" altLang="en-US" sz="2400">
                <a:solidFill>
                  <a:schemeClr val="bg1"/>
                </a:solidFill>
                <a:latin typeface="Times New Roman" panose="02020603050405020304" pitchFamily="18" charset="0"/>
              </a:rPr>
              <a:t>Medium</a:t>
            </a:r>
          </a:p>
        </p:txBody>
      </p:sp>
      <p:sp>
        <p:nvSpPr>
          <p:cNvPr id="40974" name="Line 14">
            <a:extLst>
              <a:ext uri="{FF2B5EF4-FFF2-40B4-BE49-F238E27FC236}">
                <a16:creationId xmlns:a16="http://schemas.microsoft.com/office/drawing/2014/main" id="{13CB6CAE-9374-FA79-96E3-054BBC9F817D}"/>
              </a:ext>
            </a:extLst>
          </p:cNvPr>
          <p:cNvSpPr>
            <a:spLocks noChangeShapeType="1"/>
          </p:cNvSpPr>
          <p:nvPr/>
        </p:nvSpPr>
        <p:spPr bwMode="auto">
          <a:xfrm>
            <a:off x="2646363" y="5181600"/>
            <a:ext cx="0" cy="685800"/>
          </a:xfrm>
          <a:prstGeom prst="line">
            <a:avLst/>
          </a:prstGeom>
          <a:noFill/>
          <a:ln w="381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sr-Latn-RS"/>
          </a:p>
        </p:txBody>
      </p:sp>
      <p:sp>
        <p:nvSpPr>
          <p:cNvPr id="40975" name="Line 15">
            <a:extLst>
              <a:ext uri="{FF2B5EF4-FFF2-40B4-BE49-F238E27FC236}">
                <a16:creationId xmlns:a16="http://schemas.microsoft.com/office/drawing/2014/main" id="{D0657B76-8DBA-7238-54C5-C60639A8A519}"/>
              </a:ext>
            </a:extLst>
          </p:cNvPr>
          <p:cNvSpPr>
            <a:spLocks noChangeShapeType="1"/>
          </p:cNvSpPr>
          <p:nvPr/>
        </p:nvSpPr>
        <p:spPr bwMode="auto">
          <a:xfrm>
            <a:off x="6380163" y="5181600"/>
            <a:ext cx="0" cy="685800"/>
          </a:xfrm>
          <a:prstGeom prst="line">
            <a:avLst/>
          </a:prstGeom>
          <a:noFill/>
          <a:ln w="381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sr-Latn-RS"/>
          </a:p>
        </p:txBody>
      </p:sp>
      <p:sp>
        <p:nvSpPr>
          <p:cNvPr id="40976" name="Line 16">
            <a:extLst>
              <a:ext uri="{FF2B5EF4-FFF2-40B4-BE49-F238E27FC236}">
                <a16:creationId xmlns:a16="http://schemas.microsoft.com/office/drawing/2014/main" id="{2DB84997-3E0F-A906-5811-7D71BE6FDD2D}"/>
              </a:ext>
            </a:extLst>
          </p:cNvPr>
          <p:cNvSpPr>
            <a:spLocks noChangeShapeType="1"/>
          </p:cNvSpPr>
          <p:nvPr/>
        </p:nvSpPr>
        <p:spPr bwMode="auto">
          <a:xfrm>
            <a:off x="3408363" y="2438400"/>
            <a:ext cx="2133600" cy="0"/>
          </a:xfrm>
          <a:prstGeom prst="line">
            <a:avLst/>
          </a:prstGeom>
          <a:noFill/>
          <a:ln w="57150">
            <a:solidFill>
              <a:schemeClr val="tx1"/>
            </a:solidFill>
            <a:prstDash val="dash"/>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sr-Latn-RS"/>
          </a:p>
        </p:txBody>
      </p:sp>
      <p:sp>
        <p:nvSpPr>
          <p:cNvPr id="40977" name="Line 17">
            <a:extLst>
              <a:ext uri="{FF2B5EF4-FFF2-40B4-BE49-F238E27FC236}">
                <a16:creationId xmlns:a16="http://schemas.microsoft.com/office/drawing/2014/main" id="{F4DFEDEC-F5E9-8E40-B8C5-4BF94A02A88F}"/>
              </a:ext>
            </a:extLst>
          </p:cNvPr>
          <p:cNvSpPr>
            <a:spLocks noChangeShapeType="1"/>
          </p:cNvSpPr>
          <p:nvPr/>
        </p:nvSpPr>
        <p:spPr bwMode="auto">
          <a:xfrm>
            <a:off x="3408363" y="3657600"/>
            <a:ext cx="2133600" cy="0"/>
          </a:xfrm>
          <a:prstGeom prst="line">
            <a:avLst/>
          </a:prstGeom>
          <a:noFill/>
          <a:ln w="57150">
            <a:solidFill>
              <a:schemeClr val="tx1"/>
            </a:solidFill>
            <a:prstDash val="dash"/>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sr-Latn-RS"/>
          </a:p>
        </p:txBody>
      </p:sp>
      <p:sp>
        <p:nvSpPr>
          <p:cNvPr id="40978" name="Line 18">
            <a:extLst>
              <a:ext uri="{FF2B5EF4-FFF2-40B4-BE49-F238E27FC236}">
                <a16:creationId xmlns:a16="http://schemas.microsoft.com/office/drawing/2014/main" id="{C2BE3F40-A5AA-49D9-5B1C-1B7A7B7B3A14}"/>
              </a:ext>
            </a:extLst>
          </p:cNvPr>
          <p:cNvSpPr>
            <a:spLocks noChangeShapeType="1"/>
          </p:cNvSpPr>
          <p:nvPr/>
        </p:nvSpPr>
        <p:spPr bwMode="auto">
          <a:xfrm>
            <a:off x="3408363" y="4876800"/>
            <a:ext cx="2133600" cy="0"/>
          </a:xfrm>
          <a:prstGeom prst="line">
            <a:avLst/>
          </a:prstGeom>
          <a:noFill/>
          <a:ln w="57150">
            <a:solidFill>
              <a:schemeClr val="tx1"/>
            </a:solidFill>
            <a:prstDash val="dash"/>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sr-Latn-RS"/>
          </a:p>
        </p:txBody>
      </p:sp>
      <p:sp>
        <p:nvSpPr>
          <p:cNvPr id="40979" name="Text Box 19">
            <a:extLst>
              <a:ext uri="{FF2B5EF4-FFF2-40B4-BE49-F238E27FC236}">
                <a16:creationId xmlns:a16="http://schemas.microsoft.com/office/drawing/2014/main" id="{4FDC26DD-BC64-E84A-C9FC-E18D80E33F66}"/>
              </a:ext>
            </a:extLst>
          </p:cNvPr>
          <p:cNvSpPr txBox="1">
            <a:spLocks noChangeArrowheads="1"/>
          </p:cNvSpPr>
          <p:nvPr/>
        </p:nvSpPr>
        <p:spPr bwMode="auto">
          <a:xfrm>
            <a:off x="3733800" y="2057400"/>
            <a:ext cx="16351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85000"/>
              <a:buFont typeface="Wingdings 2" panose="05020102010507070707" pitchFamily="18" charset="2"/>
              <a:buChar char="ã"/>
              <a:defRPr kumimoji="1" sz="2800">
                <a:solidFill>
                  <a:schemeClr val="accent1"/>
                </a:solidFill>
                <a:latin typeface="Tahoma" panose="020B0604030504040204" pitchFamily="34" charset="0"/>
              </a:defRPr>
            </a:lvl1pPr>
            <a:lvl2pPr marL="742950" indent="-285750">
              <a:spcBef>
                <a:spcPct val="20000"/>
              </a:spcBef>
              <a:buClr>
                <a:schemeClr val="hlink"/>
              </a:buClr>
              <a:buSzPct val="85000"/>
              <a:buFont typeface="Wingdings" panose="05000000000000000000" pitchFamily="2" charset="2"/>
              <a:buChar char="l"/>
              <a:defRPr kumimoji="1" sz="2300">
                <a:solidFill>
                  <a:schemeClr val="hlink"/>
                </a:solidFill>
                <a:latin typeface="Tahoma" panose="020B0604030504040204" pitchFamily="34" charset="0"/>
              </a:defRPr>
            </a:lvl2pPr>
            <a:lvl3pPr marL="1143000" indent="-228600">
              <a:spcBef>
                <a:spcPct val="20000"/>
              </a:spcBef>
              <a:buClr>
                <a:schemeClr val="tx1"/>
              </a:buClr>
              <a:buFont typeface="Wingdings" panose="05000000000000000000" pitchFamily="2" charset="2"/>
              <a:buChar char="Ø"/>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har cha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kumimoji="1">
                <a:solidFill>
                  <a:schemeClr val="tx1"/>
                </a:solidFill>
                <a:latin typeface="Tahoma" panose="020B0604030504040204" pitchFamily="34" charset="0"/>
              </a:defRPr>
            </a:lvl9pPr>
          </a:lstStyle>
          <a:p>
            <a:pPr eaLnBrk="1" hangingPunct="1">
              <a:spcBef>
                <a:spcPct val="0"/>
              </a:spcBef>
              <a:buClrTx/>
              <a:buSzTx/>
              <a:buFontTx/>
              <a:buNone/>
            </a:pPr>
            <a:r>
              <a:rPr kumimoji="0" lang="en-US" altLang="en-US" sz="1600">
                <a:solidFill>
                  <a:schemeClr val="tx1"/>
                </a:solidFill>
              </a:rPr>
              <a:t>protokol nivoa 3</a:t>
            </a:r>
          </a:p>
        </p:txBody>
      </p:sp>
      <p:sp>
        <p:nvSpPr>
          <p:cNvPr id="40980" name="Text Box 20">
            <a:extLst>
              <a:ext uri="{FF2B5EF4-FFF2-40B4-BE49-F238E27FC236}">
                <a16:creationId xmlns:a16="http://schemas.microsoft.com/office/drawing/2014/main" id="{ED5C09F4-F4DA-1AAD-DE17-FFC55C2450F4}"/>
              </a:ext>
            </a:extLst>
          </p:cNvPr>
          <p:cNvSpPr txBox="1">
            <a:spLocks noChangeArrowheads="1"/>
          </p:cNvSpPr>
          <p:nvPr/>
        </p:nvSpPr>
        <p:spPr bwMode="auto">
          <a:xfrm>
            <a:off x="3810000" y="3168650"/>
            <a:ext cx="16351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85000"/>
              <a:buFont typeface="Wingdings 2" panose="05020102010507070707" pitchFamily="18" charset="2"/>
              <a:buChar char="ã"/>
              <a:defRPr kumimoji="1" sz="2800">
                <a:solidFill>
                  <a:schemeClr val="accent1"/>
                </a:solidFill>
                <a:latin typeface="Tahoma" panose="020B0604030504040204" pitchFamily="34" charset="0"/>
              </a:defRPr>
            </a:lvl1pPr>
            <a:lvl2pPr marL="742950" indent="-285750">
              <a:spcBef>
                <a:spcPct val="20000"/>
              </a:spcBef>
              <a:buClr>
                <a:schemeClr val="hlink"/>
              </a:buClr>
              <a:buSzPct val="85000"/>
              <a:buFont typeface="Wingdings" panose="05000000000000000000" pitchFamily="2" charset="2"/>
              <a:buChar char="l"/>
              <a:defRPr kumimoji="1" sz="2300">
                <a:solidFill>
                  <a:schemeClr val="hlink"/>
                </a:solidFill>
                <a:latin typeface="Tahoma" panose="020B0604030504040204" pitchFamily="34" charset="0"/>
              </a:defRPr>
            </a:lvl2pPr>
            <a:lvl3pPr marL="1143000" indent="-228600">
              <a:spcBef>
                <a:spcPct val="20000"/>
              </a:spcBef>
              <a:buClr>
                <a:schemeClr val="tx1"/>
              </a:buClr>
              <a:buFont typeface="Wingdings" panose="05000000000000000000" pitchFamily="2" charset="2"/>
              <a:buChar char="Ø"/>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har cha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kumimoji="1">
                <a:solidFill>
                  <a:schemeClr val="tx1"/>
                </a:solidFill>
                <a:latin typeface="Tahoma" panose="020B0604030504040204" pitchFamily="34" charset="0"/>
              </a:defRPr>
            </a:lvl9pPr>
          </a:lstStyle>
          <a:p>
            <a:pPr eaLnBrk="1" hangingPunct="1">
              <a:spcBef>
                <a:spcPct val="0"/>
              </a:spcBef>
              <a:buClrTx/>
              <a:buSzTx/>
              <a:buFontTx/>
              <a:buNone/>
            </a:pPr>
            <a:r>
              <a:rPr kumimoji="0" lang="en-US" altLang="en-US" sz="1600">
                <a:solidFill>
                  <a:schemeClr val="tx1"/>
                </a:solidFill>
              </a:rPr>
              <a:t>protokol nivoa 2</a:t>
            </a:r>
          </a:p>
        </p:txBody>
      </p:sp>
      <p:sp>
        <p:nvSpPr>
          <p:cNvPr id="40981" name="Text Box 21">
            <a:extLst>
              <a:ext uri="{FF2B5EF4-FFF2-40B4-BE49-F238E27FC236}">
                <a16:creationId xmlns:a16="http://schemas.microsoft.com/office/drawing/2014/main" id="{ECC65247-C0E8-D08A-238A-D99A9EA2E725}"/>
              </a:ext>
            </a:extLst>
          </p:cNvPr>
          <p:cNvSpPr txBox="1">
            <a:spLocks noChangeArrowheads="1"/>
          </p:cNvSpPr>
          <p:nvPr/>
        </p:nvSpPr>
        <p:spPr bwMode="auto">
          <a:xfrm>
            <a:off x="3733800" y="4387850"/>
            <a:ext cx="16351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85000"/>
              <a:buFont typeface="Wingdings 2" panose="05020102010507070707" pitchFamily="18" charset="2"/>
              <a:buChar char="ã"/>
              <a:defRPr kumimoji="1" sz="2800">
                <a:solidFill>
                  <a:schemeClr val="accent1"/>
                </a:solidFill>
                <a:latin typeface="Tahoma" panose="020B0604030504040204" pitchFamily="34" charset="0"/>
              </a:defRPr>
            </a:lvl1pPr>
            <a:lvl2pPr marL="742950" indent="-285750">
              <a:spcBef>
                <a:spcPct val="20000"/>
              </a:spcBef>
              <a:buClr>
                <a:schemeClr val="hlink"/>
              </a:buClr>
              <a:buSzPct val="85000"/>
              <a:buFont typeface="Wingdings" panose="05000000000000000000" pitchFamily="2" charset="2"/>
              <a:buChar char="l"/>
              <a:defRPr kumimoji="1" sz="2300">
                <a:solidFill>
                  <a:schemeClr val="hlink"/>
                </a:solidFill>
                <a:latin typeface="Tahoma" panose="020B0604030504040204" pitchFamily="34" charset="0"/>
              </a:defRPr>
            </a:lvl2pPr>
            <a:lvl3pPr marL="1143000" indent="-228600">
              <a:spcBef>
                <a:spcPct val="20000"/>
              </a:spcBef>
              <a:buClr>
                <a:schemeClr val="tx1"/>
              </a:buClr>
              <a:buFont typeface="Wingdings" panose="05000000000000000000" pitchFamily="2" charset="2"/>
              <a:buChar char="Ø"/>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har cha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kumimoji="1">
                <a:solidFill>
                  <a:schemeClr val="tx1"/>
                </a:solidFill>
                <a:latin typeface="Tahoma" panose="020B0604030504040204" pitchFamily="34" charset="0"/>
              </a:defRPr>
            </a:lvl9pPr>
          </a:lstStyle>
          <a:p>
            <a:pPr eaLnBrk="1" hangingPunct="1">
              <a:spcBef>
                <a:spcPct val="0"/>
              </a:spcBef>
              <a:buClrTx/>
              <a:buSzTx/>
              <a:buFontTx/>
              <a:buNone/>
            </a:pPr>
            <a:r>
              <a:rPr kumimoji="0" lang="en-US" altLang="en-US" sz="1600">
                <a:solidFill>
                  <a:schemeClr val="tx1"/>
                </a:solidFill>
              </a:rPr>
              <a:t>protokol nivoa 1</a:t>
            </a:r>
          </a:p>
        </p:txBody>
      </p:sp>
    </p:spTree>
  </p:cSld>
  <p:clrMapOvr>
    <a:masterClrMapping/>
  </p:clrMapOvr>
  <p:transition>
    <p:pull dir="d"/>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CA6FD55F-8749-158F-5C0B-B0719E662D64}"/>
              </a:ext>
            </a:extLst>
          </p:cNvPr>
          <p:cNvSpPr>
            <a:spLocks noGrp="1" noChangeArrowheads="1"/>
          </p:cNvSpPr>
          <p:nvPr>
            <p:ph type="title"/>
          </p:nvPr>
        </p:nvSpPr>
        <p:spPr/>
        <p:txBody>
          <a:bodyPr/>
          <a:lstStyle/>
          <a:p>
            <a:pPr eaLnBrk="1" hangingPunct="1">
              <a:defRPr/>
            </a:pPr>
            <a:r>
              <a:rPr lang="hr-HR"/>
              <a:t>stvarna komunikacija</a:t>
            </a:r>
            <a:endParaRPr lang="en-US"/>
          </a:p>
        </p:txBody>
      </p:sp>
      <p:pic>
        <p:nvPicPr>
          <p:cNvPr id="41987" name="Picture 3" descr="1-11">
            <a:extLst>
              <a:ext uri="{FF2B5EF4-FFF2-40B4-BE49-F238E27FC236}">
                <a16:creationId xmlns:a16="http://schemas.microsoft.com/office/drawing/2014/main" id="{57214ED8-393D-102B-D2C6-B118ED5EEF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2347913"/>
            <a:ext cx="5557838" cy="4205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pull dir="d"/>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010" name="Picture 4" descr="1-16">
            <a:extLst>
              <a:ext uri="{FF2B5EF4-FFF2-40B4-BE49-F238E27FC236}">
                <a16:creationId xmlns:a16="http://schemas.microsoft.com/office/drawing/2014/main" id="{857560B4-58FF-1C9B-AD36-B06194A93B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1143000"/>
            <a:ext cx="5791200" cy="5213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pull dir="d"/>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320CD331-BCD7-1A78-A69D-D1F7832910B6}"/>
              </a:ext>
            </a:extLst>
          </p:cNvPr>
          <p:cNvSpPr>
            <a:spLocks noGrp="1" noChangeArrowheads="1"/>
          </p:cNvSpPr>
          <p:nvPr>
            <p:ph type="title"/>
          </p:nvPr>
        </p:nvSpPr>
        <p:spPr/>
        <p:txBody>
          <a:bodyPr/>
          <a:lstStyle/>
          <a:p>
            <a:pPr eaLnBrk="1" hangingPunct="1">
              <a:defRPr/>
            </a:pPr>
            <a:r>
              <a:rPr lang="hr-HR"/>
              <a:t>f-je fizičkog nivoa</a:t>
            </a:r>
            <a:endParaRPr lang="en-US"/>
          </a:p>
        </p:txBody>
      </p:sp>
      <p:sp>
        <p:nvSpPr>
          <p:cNvPr id="4" name="Content Placeholder 3">
            <a:extLst>
              <a:ext uri="{FF2B5EF4-FFF2-40B4-BE49-F238E27FC236}">
                <a16:creationId xmlns:a16="http://schemas.microsoft.com/office/drawing/2014/main" id="{56BDF0D2-7EC2-1250-AAFB-3564C8799923}"/>
              </a:ext>
            </a:extLst>
          </p:cNvPr>
          <p:cNvSpPr>
            <a:spLocks noGrp="1"/>
          </p:cNvSpPr>
          <p:nvPr>
            <p:ph idx="1"/>
          </p:nvPr>
        </p:nvSpPr>
        <p:spPr/>
        <p:txBody>
          <a:bodyPr/>
          <a:lstStyle/>
          <a:p>
            <a:pPr eaLnBrk="1" hangingPunct="1">
              <a:defRPr/>
            </a:pPr>
            <a:r>
              <a:rPr lang="en-US" dirty="0" err="1"/>
              <a:t>prenos</a:t>
            </a:r>
            <a:r>
              <a:rPr lang="en-US" dirty="0"/>
              <a:t> </a:t>
            </a:r>
            <a:r>
              <a:rPr lang="en-US" dirty="0" err="1"/>
              <a:t>niza</a:t>
            </a:r>
            <a:r>
              <a:rPr lang="en-US" dirty="0"/>
              <a:t> </a:t>
            </a:r>
            <a:r>
              <a:rPr lang="en-US" dirty="0" err="1"/>
              <a:t>bitova</a:t>
            </a:r>
            <a:r>
              <a:rPr lang="en-US" dirty="0"/>
              <a:t> </a:t>
            </a:r>
            <a:r>
              <a:rPr lang="en-US" dirty="0" err="1"/>
              <a:t>po</a:t>
            </a:r>
            <a:r>
              <a:rPr lang="en-US" dirty="0"/>
              <a:t> </a:t>
            </a:r>
            <a:r>
              <a:rPr lang="en-US" dirty="0" err="1"/>
              <a:t>fizočkom</a:t>
            </a:r>
            <a:r>
              <a:rPr lang="en-US" dirty="0"/>
              <a:t> </a:t>
            </a:r>
            <a:r>
              <a:rPr lang="en-US" dirty="0" err="1"/>
              <a:t>kom</a:t>
            </a:r>
            <a:r>
              <a:rPr lang="en-US" dirty="0"/>
              <a:t>. </a:t>
            </a:r>
            <a:r>
              <a:rPr lang="en-US" dirty="0" err="1"/>
              <a:t>kanalu</a:t>
            </a:r>
            <a:endParaRPr lang="en-US" dirty="0"/>
          </a:p>
          <a:p>
            <a:pPr eaLnBrk="1" hangingPunct="1">
              <a:defRPr/>
            </a:pPr>
            <a:r>
              <a:rPr lang="en-US" dirty="0" err="1"/>
              <a:t>pitanja</a:t>
            </a:r>
            <a:r>
              <a:rPr lang="en-US" dirty="0"/>
              <a:t>:</a:t>
            </a:r>
          </a:p>
          <a:p>
            <a:pPr lvl="1" eaLnBrk="1" hangingPunct="1">
              <a:defRPr/>
            </a:pPr>
            <a:r>
              <a:rPr lang="en-US" dirty="0" err="1"/>
              <a:t>kojim</a:t>
            </a:r>
            <a:r>
              <a:rPr lang="en-US" dirty="0"/>
              <a:t> se </a:t>
            </a:r>
            <a:r>
              <a:rPr lang="en-US" dirty="0" err="1"/>
              <a:t>naponskim</a:t>
            </a:r>
            <a:r>
              <a:rPr lang="en-US" dirty="0"/>
              <a:t> </a:t>
            </a:r>
            <a:r>
              <a:rPr lang="en-US" dirty="0" err="1"/>
              <a:t>nivoom</a:t>
            </a:r>
            <a:r>
              <a:rPr lang="en-US" dirty="0"/>
              <a:t> </a:t>
            </a:r>
            <a:r>
              <a:rPr lang="en-US" dirty="0" err="1"/>
              <a:t>predstavlja</a:t>
            </a:r>
            <a:r>
              <a:rPr lang="en-US" dirty="0"/>
              <a:t> “1” </a:t>
            </a:r>
            <a:r>
              <a:rPr lang="en-US" dirty="0" err="1"/>
              <a:t>i</a:t>
            </a:r>
            <a:r>
              <a:rPr lang="en-US" dirty="0"/>
              <a:t> “0”</a:t>
            </a:r>
          </a:p>
          <a:p>
            <a:pPr lvl="1" eaLnBrk="1" hangingPunct="1">
              <a:defRPr/>
            </a:pPr>
            <a:r>
              <a:rPr lang="en-US" dirty="0" err="1"/>
              <a:t>koliko</a:t>
            </a:r>
            <a:r>
              <a:rPr lang="en-US" dirty="0"/>
              <a:t> je </a:t>
            </a:r>
            <a:r>
              <a:rPr lang="en-US" dirty="0" err="1"/>
              <a:t>trajanje</a:t>
            </a:r>
            <a:r>
              <a:rPr lang="en-US" dirty="0"/>
              <a:t> </a:t>
            </a:r>
            <a:r>
              <a:rPr lang="en-US" dirty="0" err="1"/>
              <a:t>jednog</a:t>
            </a:r>
            <a:r>
              <a:rPr lang="en-US" dirty="0"/>
              <a:t> </a:t>
            </a:r>
            <a:r>
              <a:rPr lang="en-US" dirty="0" err="1"/>
              <a:t>bitskog</a:t>
            </a:r>
            <a:r>
              <a:rPr lang="en-US" dirty="0"/>
              <a:t> </a:t>
            </a:r>
            <a:r>
              <a:rPr lang="en-US" dirty="0" err="1"/>
              <a:t>intervala</a:t>
            </a:r>
            <a:endParaRPr lang="en-US" dirty="0"/>
          </a:p>
          <a:p>
            <a:pPr lvl="1" eaLnBrk="1" hangingPunct="1">
              <a:defRPr/>
            </a:pPr>
            <a:r>
              <a:rPr lang="en-US" dirty="0" err="1"/>
              <a:t>koliko</a:t>
            </a:r>
            <a:r>
              <a:rPr lang="en-US" dirty="0"/>
              <a:t> </a:t>
            </a:r>
            <a:r>
              <a:rPr lang="en-US" dirty="0" err="1"/>
              <a:t>pinova</a:t>
            </a:r>
            <a:r>
              <a:rPr lang="en-US" dirty="0"/>
              <a:t> </a:t>
            </a:r>
            <a:r>
              <a:rPr lang="en-US" dirty="0" err="1"/>
              <a:t>ima</a:t>
            </a:r>
            <a:r>
              <a:rPr lang="en-US" dirty="0"/>
              <a:t> </a:t>
            </a:r>
            <a:r>
              <a:rPr lang="en-US" dirty="0" err="1"/>
              <a:t>na</a:t>
            </a:r>
            <a:r>
              <a:rPr lang="en-US" dirty="0"/>
              <a:t> </a:t>
            </a:r>
            <a:r>
              <a:rPr lang="en-US" dirty="0" err="1"/>
              <a:t>mrežnom</a:t>
            </a:r>
            <a:r>
              <a:rPr lang="en-US" dirty="0"/>
              <a:t> </a:t>
            </a:r>
            <a:r>
              <a:rPr lang="en-US" dirty="0" err="1"/>
              <a:t>konektoru</a:t>
            </a:r>
            <a:r>
              <a:rPr lang="en-US" dirty="0"/>
              <a:t> </a:t>
            </a:r>
            <a:r>
              <a:rPr lang="en-US" dirty="0" err="1"/>
              <a:t>i</a:t>
            </a:r>
            <a:r>
              <a:rPr lang="en-US" dirty="0"/>
              <a:t> </a:t>
            </a:r>
            <a:r>
              <a:rPr lang="en-US" dirty="0" err="1"/>
              <a:t>čemu</a:t>
            </a:r>
            <a:r>
              <a:rPr lang="en-US" dirty="0"/>
              <a:t> </a:t>
            </a:r>
            <a:r>
              <a:rPr lang="en-US" dirty="0" err="1"/>
              <a:t>koji</a:t>
            </a:r>
            <a:r>
              <a:rPr lang="en-US" dirty="0"/>
              <a:t> </a:t>
            </a:r>
            <a:r>
              <a:rPr lang="en-US" dirty="0" err="1"/>
              <a:t>služi</a:t>
            </a:r>
            <a:endParaRPr lang="en-US" dirty="0"/>
          </a:p>
          <a:p>
            <a:pPr lvl="1" eaLnBrk="1" hangingPunct="1">
              <a:defRPr/>
            </a:pPr>
            <a:r>
              <a:rPr lang="en-US" dirty="0" err="1"/>
              <a:t>koliko</a:t>
            </a:r>
            <a:r>
              <a:rPr lang="en-US" dirty="0"/>
              <a:t> </a:t>
            </a:r>
            <a:r>
              <a:rPr lang="en-US" dirty="0" err="1"/>
              <a:t>linija</a:t>
            </a:r>
            <a:r>
              <a:rPr lang="en-US" dirty="0"/>
              <a:t> (</a:t>
            </a:r>
            <a:r>
              <a:rPr lang="en-US" dirty="0" err="1"/>
              <a:t>žica</a:t>
            </a:r>
            <a:r>
              <a:rPr lang="en-US" dirty="0"/>
              <a:t>) </a:t>
            </a:r>
            <a:r>
              <a:rPr lang="en-US" dirty="0" err="1"/>
              <a:t>ima</a:t>
            </a:r>
            <a:r>
              <a:rPr lang="en-US" dirty="0"/>
              <a:t> </a:t>
            </a:r>
            <a:r>
              <a:rPr lang="en-US" dirty="0" err="1"/>
              <a:t>prenosmi</a:t>
            </a:r>
            <a:r>
              <a:rPr lang="en-US" dirty="0"/>
              <a:t> </a:t>
            </a:r>
            <a:r>
              <a:rPr lang="en-US" dirty="0" err="1"/>
              <a:t>medijum</a:t>
            </a:r>
            <a:endParaRPr lang="en-US" dirty="0"/>
          </a:p>
          <a:p>
            <a:pPr lvl="1" eaLnBrk="1" hangingPunct="1">
              <a:defRPr/>
            </a:pPr>
            <a:r>
              <a:rPr lang="en-US" dirty="0" err="1"/>
              <a:t>da</a:t>
            </a:r>
            <a:r>
              <a:rPr lang="en-US" dirty="0"/>
              <a:t> </a:t>
            </a:r>
            <a:r>
              <a:rPr lang="en-US" dirty="0" err="1"/>
              <a:t>li</a:t>
            </a:r>
            <a:r>
              <a:rPr lang="en-US" dirty="0"/>
              <a:t> </a:t>
            </a:r>
            <a:r>
              <a:rPr lang="en-US" dirty="0" err="1"/>
              <a:t>su</a:t>
            </a:r>
            <a:r>
              <a:rPr lang="en-US" dirty="0"/>
              <a:t> </a:t>
            </a:r>
            <a:r>
              <a:rPr lang="en-US" dirty="0" err="1"/>
              <a:t>signali</a:t>
            </a:r>
            <a:r>
              <a:rPr lang="en-US" dirty="0"/>
              <a:t> </a:t>
            </a:r>
            <a:r>
              <a:rPr lang="en-US" dirty="0" err="1"/>
              <a:t>koji</a:t>
            </a:r>
            <a:r>
              <a:rPr lang="en-US" dirty="0"/>
              <a:t> se </a:t>
            </a:r>
            <a:r>
              <a:rPr lang="en-US" dirty="0" err="1"/>
              <a:t>prenose</a:t>
            </a:r>
            <a:r>
              <a:rPr lang="en-US" dirty="0"/>
              <a:t> </a:t>
            </a:r>
            <a:r>
              <a:rPr lang="en-US" dirty="0" err="1"/>
              <a:t>električni</a:t>
            </a:r>
            <a:r>
              <a:rPr lang="en-US" dirty="0"/>
              <a:t> </a:t>
            </a:r>
            <a:r>
              <a:rPr lang="en-US" dirty="0" err="1"/>
              <a:t>ili</a:t>
            </a:r>
            <a:r>
              <a:rPr lang="en-US" dirty="0"/>
              <a:t> </a:t>
            </a:r>
            <a:r>
              <a:rPr lang="en-US" dirty="0" err="1"/>
              <a:t>optički</a:t>
            </a:r>
            <a:endParaRPr lang="en-US" dirty="0"/>
          </a:p>
          <a:p>
            <a:pPr eaLnBrk="1" hangingPunct="1">
              <a:defRPr/>
            </a:pPr>
            <a:endParaRPr lang="en-US" dirty="0"/>
          </a:p>
        </p:txBody>
      </p:sp>
    </p:spTree>
  </p:cSld>
  <p:clrMapOvr>
    <a:masterClrMapping/>
  </p:clrMapOvr>
  <p:transition>
    <p:pull dir="d"/>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7A358-26B3-89CB-BAF1-5F0E4DAFF142}"/>
              </a:ext>
            </a:extLst>
          </p:cNvPr>
          <p:cNvSpPr>
            <a:spLocks noGrp="1"/>
          </p:cNvSpPr>
          <p:nvPr>
            <p:ph type="title"/>
          </p:nvPr>
        </p:nvSpPr>
        <p:spPr/>
        <p:txBody>
          <a:bodyPr/>
          <a:lstStyle/>
          <a:p>
            <a:pPr eaLnBrk="1" hangingPunct="1">
              <a:defRPr/>
            </a:pPr>
            <a:r>
              <a:rPr lang="hr-HR" dirty="0"/>
              <a:t>F-je nivoa veze (data link layer)</a:t>
            </a:r>
            <a:endParaRPr lang="en-US" dirty="0"/>
          </a:p>
        </p:txBody>
      </p:sp>
      <p:sp>
        <p:nvSpPr>
          <p:cNvPr id="3" name="Content Placeholder 2">
            <a:extLst>
              <a:ext uri="{FF2B5EF4-FFF2-40B4-BE49-F238E27FC236}">
                <a16:creationId xmlns:a16="http://schemas.microsoft.com/office/drawing/2014/main" id="{61400CEC-CB4E-9CBC-0E61-FCD0789A972F}"/>
              </a:ext>
            </a:extLst>
          </p:cNvPr>
          <p:cNvSpPr>
            <a:spLocks noGrp="1"/>
          </p:cNvSpPr>
          <p:nvPr>
            <p:ph idx="1"/>
          </p:nvPr>
        </p:nvSpPr>
        <p:spPr/>
        <p:txBody>
          <a:bodyPr/>
          <a:lstStyle/>
          <a:p>
            <a:pPr eaLnBrk="1" hangingPunct="1">
              <a:defRPr/>
            </a:pPr>
            <a:r>
              <a:rPr lang="en-US" dirty="0" err="1"/>
              <a:t>bavi</a:t>
            </a:r>
            <a:r>
              <a:rPr lang="en-US" dirty="0"/>
              <a:t> se </a:t>
            </a:r>
            <a:r>
              <a:rPr lang="en-US" dirty="0" err="1"/>
              <a:t>pouzdanim</a:t>
            </a:r>
            <a:r>
              <a:rPr lang="en-US" dirty="0"/>
              <a:t> </a:t>
            </a:r>
            <a:r>
              <a:rPr lang="en-US" dirty="0" err="1"/>
              <a:t>prenosom</a:t>
            </a:r>
            <a:r>
              <a:rPr lang="en-US" dirty="0"/>
              <a:t> </a:t>
            </a:r>
            <a:r>
              <a:rPr lang="en-US" dirty="0" err="1"/>
              <a:t>podataka</a:t>
            </a:r>
            <a:r>
              <a:rPr lang="en-US" dirty="0"/>
              <a:t> </a:t>
            </a:r>
            <a:r>
              <a:rPr lang="en-US" dirty="0" err="1"/>
              <a:t>izmedju</a:t>
            </a:r>
            <a:r>
              <a:rPr lang="en-US" dirty="0"/>
              <a:t> </a:t>
            </a:r>
            <a:r>
              <a:rPr lang="en-US" dirty="0" err="1"/>
              <a:t>dva</a:t>
            </a:r>
            <a:r>
              <a:rPr lang="en-US" dirty="0"/>
              <a:t> </a:t>
            </a:r>
            <a:r>
              <a:rPr lang="en-US" dirty="0" err="1"/>
              <a:t>čvora</a:t>
            </a:r>
            <a:r>
              <a:rPr lang="en-US" dirty="0"/>
              <a:t> u </a:t>
            </a:r>
            <a:r>
              <a:rPr lang="en-US" dirty="0" err="1"/>
              <a:t>mreži</a:t>
            </a:r>
            <a:r>
              <a:rPr lang="en-US" dirty="0"/>
              <a:t> (</a:t>
            </a:r>
            <a:r>
              <a:rPr lang="en-US" dirty="0" err="1"/>
              <a:t>ruter-ruter</a:t>
            </a:r>
            <a:r>
              <a:rPr lang="en-US" dirty="0"/>
              <a:t> </a:t>
            </a:r>
            <a:r>
              <a:rPr lang="en-US" dirty="0" err="1"/>
              <a:t>ili</a:t>
            </a:r>
            <a:r>
              <a:rPr lang="en-US" dirty="0"/>
              <a:t> host-</a:t>
            </a:r>
            <a:r>
              <a:rPr lang="en-US" dirty="0" err="1"/>
              <a:t>ruter</a:t>
            </a:r>
            <a:r>
              <a:rPr lang="en-US" dirty="0"/>
              <a:t>)</a:t>
            </a:r>
          </a:p>
          <a:p>
            <a:pPr eaLnBrk="1" hangingPunct="1">
              <a:defRPr/>
            </a:pPr>
            <a:r>
              <a:rPr lang="en-US" dirty="0" err="1"/>
              <a:t>Ako</a:t>
            </a:r>
            <a:r>
              <a:rPr lang="en-US" dirty="0"/>
              <a:t> </a:t>
            </a:r>
            <a:r>
              <a:rPr lang="en-US" dirty="0" err="1"/>
              <a:t>su</a:t>
            </a:r>
            <a:r>
              <a:rPr lang="en-US" dirty="0"/>
              <a:t> u </a:t>
            </a:r>
            <a:r>
              <a:rPr lang="en-US" dirty="0" err="1"/>
              <a:t>pitanju</a:t>
            </a:r>
            <a:r>
              <a:rPr lang="en-US" dirty="0"/>
              <a:t> </a:t>
            </a:r>
            <a:r>
              <a:rPr lang="en-US" dirty="0" err="1"/>
              <a:t>emisioni</a:t>
            </a:r>
            <a:r>
              <a:rPr lang="en-US" dirty="0"/>
              <a:t> </a:t>
            </a:r>
            <a:r>
              <a:rPr lang="en-US" dirty="0" err="1"/>
              <a:t>kanali</a:t>
            </a:r>
            <a:r>
              <a:rPr lang="en-US" dirty="0"/>
              <a:t>, </a:t>
            </a:r>
            <a:r>
              <a:rPr lang="en-US" dirty="0" err="1"/>
              <a:t>kako</a:t>
            </a:r>
            <a:r>
              <a:rPr lang="en-US" dirty="0"/>
              <a:t> se </a:t>
            </a:r>
            <a:r>
              <a:rPr lang="en-US" dirty="0" err="1"/>
              <a:t>pristupa</a:t>
            </a:r>
            <a:r>
              <a:rPr lang="en-US" dirty="0"/>
              <a:t> </a:t>
            </a:r>
            <a:r>
              <a:rPr lang="en-US" dirty="0" err="1"/>
              <a:t>komunikacionom</a:t>
            </a:r>
            <a:r>
              <a:rPr lang="en-US" dirty="0"/>
              <a:t> </a:t>
            </a:r>
            <a:r>
              <a:rPr lang="en-US" dirty="0" err="1"/>
              <a:t>kanalu</a:t>
            </a:r>
            <a:r>
              <a:rPr lang="en-US" dirty="0"/>
              <a:t> (</a:t>
            </a:r>
            <a:r>
              <a:rPr lang="en-US" dirty="0" err="1"/>
              <a:t>kod</a:t>
            </a:r>
            <a:r>
              <a:rPr lang="en-US" dirty="0"/>
              <a:t> LAN)</a:t>
            </a:r>
          </a:p>
          <a:p>
            <a:pPr eaLnBrk="1" hangingPunct="1">
              <a:defRPr/>
            </a:pPr>
            <a:r>
              <a:rPr lang="en-US" dirty="0" err="1"/>
              <a:t>bavi</a:t>
            </a:r>
            <a:r>
              <a:rPr lang="en-US" dirty="0"/>
              <a:t> se </a:t>
            </a:r>
            <a:r>
              <a:rPr lang="en-US" dirty="0" err="1"/>
              <a:t>problemom</a:t>
            </a:r>
            <a:r>
              <a:rPr lang="en-US" dirty="0"/>
              <a:t> </a:t>
            </a:r>
            <a:r>
              <a:rPr lang="en-US" dirty="0" err="1"/>
              <a:t>narušavanja</a:t>
            </a:r>
            <a:r>
              <a:rPr lang="en-US" dirty="0"/>
              <a:t>, </a:t>
            </a:r>
            <a:r>
              <a:rPr lang="en-US" dirty="0" err="1"/>
              <a:t>gubljenja</a:t>
            </a:r>
            <a:r>
              <a:rPr lang="en-US" dirty="0"/>
              <a:t> </a:t>
            </a:r>
            <a:r>
              <a:rPr lang="en-US" dirty="0" err="1"/>
              <a:t>ili</a:t>
            </a:r>
            <a:r>
              <a:rPr lang="en-US" dirty="0"/>
              <a:t> </a:t>
            </a:r>
            <a:r>
              <a:rPr lang="en-US" dirty="0" err="1"/>
              <a:t>dupliciranja</a:t>
            </a:r>
            <a:r>
              <a:rPr lang="en-US" dirty="0"/>
              <a:t> </a:t>
            </a:r>
            <a:r>
              <a:rPr lang="en-US" dirty="0" err="1"/>
              <a:t>poruka</a:t>
            </a:r>
            <a:r>
              <a:rPr lang="en-US" dirty="0"/>
              <a:t> (</a:t>
            </a:r>
            <a:r>
              <a:rPr lang="en-US" dirty="0" err="1"/>
              <a:t>detekcija</a:t>
            </a:r>
            <a:r>
              <a:rPr lang="en-US" dirty="0"/>
              <a:t> </a:t>
            </a:r>
            <a:r>
              <a:rPr lang="en-US" dirty="0" err="1"/>
              <a:t>grešaka</a:t>
            </a:r>
            <a:r>
              <a:rPr lang="en-US" dirty="0"/>
              <a:t>)</a:t>
            </a:r>
          </a:p>
          <a:p>
            <a:pPr eaLnBrk="1" hangingPunct="1">
              <a:defRPr/>
            </a:pPr>
            <a:r>
              <a:rPr lang="en-US" dirty="0" err="1"/>
              <a:t>utvrdjuje</a:t>
            </a:r>
            <a:r>
              <a:rPr lang="en-US" dirty="0"/>
              <a:t> </a:t>
            </a:r>
            <a:r>
              <a:rPr lang="en-US" dirty="0" err="1"/>
              <a:t>granice</a:t>
            </a:r>
            <a:r>
              <a:rPr lang="en-US" dirty="0"/>
              <a:t> </a:t>
            </a:r>
            <a:r>
              <a:rPr lang="en-US" dirty="0" err="1"/>
              <a:t>svakog</a:t>
            </a:r>
            <a:r>
              <a:rPr lang="en-US" dirty="0"/>
              <a:t> </a:t>
            </a:r>
            <a:r>
              <a:rPr lang="en-US" dirty="0" err="1"/>
              <a:t>okvira</a:t>
            </a:r>
            <a:r>
              <a:rPr lang="en-US" dirty="0"/>
              <a:t> (</a:t>
            </a:r>
            <a:r>
              <a:rPr lang="en-US" dirty="0" err="1"/>
              <a:t>bloka</a:t>
            </a:r>
            <a:r>
              <a:rPr lang="en-US" dirty="0"/>
              <a:t> </a:t>
            </a:r>
            <a:r>
              <a:rPr lang="en-US" dirty="0" err="1"/>
              <a:t>podataka</a:t>
            </a:r>
            <a:r>
              <a:rPr lang="en-US" dirty="0"/>
              <a:t>), </a:t>
            </a:r>
            <a:r>
              <a:rPr lang="en-US" dirty="0" err="1"/>
              <a:t>jer</a:t>
            </a:r>
            <a:r>
              <a:rPr lang="en-US" dirty="0"/>
              <a:t> </a:t>
            </a:r>
            <a:r>
              <a:rPr lang="en-US" dirty="0" err="1"/>
              <a:t>fizički</a:t>
            </a:r>
            <a:r>
              <a:rPr lang="en-US" dirty="0"/>
              <a:t> </a:t>
            </a:r>
            <a:r>
              <a:rPr lang="en-US" dirty="0" err="1"/>
              <a:t>nivo</a:t>
            </a:r>
            <a:r>
              <a:rPr lang="en-US" dirty="0"/>
              <a:t> </a:t>
            </a:r>
            <a:r>
              <a:rPr lang="en-US" dirty="0" err="1"/>
              <a:t>samo</a:t>
            </a:r>
            <a:r>
              <a:rPr lang="en-US" dirty="0"/>
              <a:t> </a:t>
            </a:r>
            <a:r>
              <a:rPr lang="en-US" dirty="0" err="1"/>
              <a:t>prenosi</a:t>
            </a:r>
            <a:r>
              <a:rPr lang="en-US" dirty="0"/>
              <a:t> </a:t>
            </a:r>
            <a:r>
              <a:rPr lang="en-US" dirty="0" err="1"/>
              <a:t>sekvencijalno</a:t>
            </a:r>
            <a:r>
              <a:rPr lang="en-US" dirty="0"/>
              <a:t> </a:t>
            </a:r>
            <a:r>
              <a:rPr lang="en-US" dirty="0" err="1"/>
              <a:t>niz</a:t>
            </a:r>
            <a:r>
              <a:rPr lang="en-US" dirty="0"/>
              <a:t> </a:t>
            </a:r>
            <a:r>
              <a:rPr lang="en-US" dirty="0" err="1"/>
              <a:t>bitova</a:t>
            </a:r>
            <a:endParaRPr lang="en-US" dirty="0"/>
          </a:p>
          <a:p>
            <a:pPr eaLnBrk="1" hangingPunct="1">
              <a:defRPr/>
            </a:pPr>
            <a:r>
              <a:rPr lang="en-US" dirty="0" err="1"/>
              <a:t>regulisanje</a:t>
            </a:r>
            <a:r>
              <a:rPr lang="en-US" dirty="0"/>
              <a:t> </a:t>
            </a:r>
            <a:r>
              <a:rPr lang="en-US" dirty="0" err="1"/>
              <a:t>brzine</a:t>
            </a:r>
            <a:r>
              <a:rPr lang="en-US" dirty="0"/>
              <a:t> </a:t>
            </a:r>
            <a:r>
              <a:rPr lang="en-US" dirty="0" err="1"/>
              <a:t>prenosa</a:t>
            </a:r>
            <a:r>
              <a:rPr lang="en-US" dirty="0"/>
              <a:t> (</a:t>
            </a:r>
            <a:r>
              <a:rPr lang="en-US" dirty="0" err="1"/>
              <a:t>kontrola</a:t>
            </a:r>
            <a:r>
              <a:rPr lang="en-US" dirty="0"/>
              <a:t> </a:t>
            </a:r>
            <a:r>
              <a:rPr lang="en-US" dirty="0" err="1"/>
              <a:t>toka</a:t>
            </a:r>
            <a:r>
              <a:rPr lang="en-US" dirty="0"/>
              <a:t>)</a:t>
            </a:r>
          </a:p>
          <a:p>
            <a:pPr eaLnBrk="1" hangingPunct="1">
              <a:defRPr/>
            </a:pPr>
            <a:endParaRPr lang="en-US" dirty="0"/>
          </a:p>
        </p:txBody>
      </p:sp>
    </p:spTree>
  </p:cSld>
  <p:clrMapOvr>
    <a:masterClrMapping/>
  </p:clrMapOvr>
  <p:transition>
    <p:pull dir="d"/>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D1173AB3-2981-2908-977F-0C5D43E08F7A}"/>
              </a:ext>
            </a:extLst>
          </p:cNvPr>
          <p:cNvSpPr>
            <a:spLocks noGrp="1" noChangeArrowheads="1"/>
          </p:cNvSpPr>
          <p:nvPr>
            <p:ph type="title"/>
          </p:nvPr>
        </p:nvSpPr>
        <p:spPr/>
        <p:txBody>
          <a:bodyPr/>
          <a:lstStyle/>
          <a:p>
            <a:pPr eaLnBrk="1" hangingPunct="1">
              <a:defRPr/>
            </a:pPr>
            <a:r>
              <a:rPr lang="hr-HR"/>
              <a:t>Mrežni nivo</a:t>
            </a:r>
            <a:endParaRPr lang="en-US"/>
          </a:p>
        </p:txBody>
      </p:sp>
      <p:sp>
        <p:nvSpPr>
          <p:cNvPr id="4" name="Content Placeholder 3">
            <a:extLst>
              <a:ext uri="{FF2B5EF4-FFF2-40B4-BE49-F238E27FC236}">
                <a16:creationId xmlns:a16="http://schemas.microsoft.com/office/drawing/2014/main" id="{0742AC4D-F23B-8619-3796-EABFC957E209}"/>
              </a:ext>
            </a:extLst>
          </p:cNvPr>
          <p:cNvSpPr>
            <a:spLocks noGrp="1"/>
          </p:cNvSpPr>
          <p:nvPr>
            <p:ph idx="1"/>
          </p:nvPr>
        </p:nvSpPr>
        <p:spPr/>
        <p:txBody>
          <a:bodyPr>
            <a:normAutofit/>
          </a:bodyPr>
          <a:lstStyle/>
          <a:p>
            <a:pPr eaLnBrk="1" hangingPunct="1">
              <a:defRPr/>
            </a:pPr>
            <a:r>
              <a:rPr lang="en-US" dirty="0" err="1"/>
              <a:t>upravlja</a:t>
            </a:r>
            <a:r>
              <a:rPr lang="en-US" dirty="0"/>
              <a:t> </a:t>
            </a:r>
            <a:r>
              <a:rPr lang="en-US" dirty="0" err="1"/>
              <a:t>radom</a:t>
            </a:r>
            <a:r>
              <a:rPr lang="en-US" dirty="0"/>
              <a:t> </a:t>
            </a:r>
            <a:r>
              <a:rPr lang="en-US" dirty="0" err="1"/>
              <a:t>komunikacione</a:t>
            </a:r>
            <a:r>
              <a:rPr lang="en-US" dirty="0"/>
              <a:t> </a:t>
            </a:r>
            <a:r>
              <a:rPr lang="en-US" dirty="0" err="1"/>
              <a:t>podmreže</a:t>
            </a:r>
            <a:r>
              <a:rPr lang="en-US" dirty="0"/>
              <a:t> (</a:t>
            </a:r>
            <a:r>
              <a:rPr lang="en-US" dirty="0" err="1"/>
              <a:t>pouzdana</a:t>
            </a:r>
            <a:r>
              <a:rPr lang="en-US" dirty="0"/>
              <a:t> </a:t>
            </a:r>
            <a:r>
              <a:rPr lang="en-US" dirty="0" err="1"/>
              <a:t>komunikacija</a:t>
            </a:r>
            <a:r>
              <a:rPr lang="en-US" dirty="0"/>
              <a:t> </a:t>
            </a:r>
            <a:r>
              <a:rPr lang="en-US" dirty="0" err="1"/>
              <a:t>izmedju</a:t>
            </a:r>
            <a:r>
              <a:rPr lang="en-US" dirty="0"/>
              <a:t> </a:t>
            </a:r>
            <a:r>
              <a:rPr lang="en-US" dirty="0" err="1"/>
              <a:t>dva</a:t>
            </a:r>
            <a:r>
              <a:rPr lang="en-US" dirty="0"/>
              <a:t> </a:t>
            </a:r>
            <a:r>
              <a:rPr lang="en-US" dirty="0" err="1"/>
              <a:t>hosta</a:t>
            </a:r>
            <a:r>
              <a:rPr lang="en-US" dirty="0"/>
              <a:t>)</a:t>
            </a:r>
          </a:p>
          <a:p>
            <a:pPr lvl="1" eaLnBrk="1" hangingPunct="1">
              <a:defRPr/>
            </a:pPr>
            <a:r>
              <a:rPr lang="en-US" dirty="0"/>
              <a:t> </a:t>
            </a:r>
            <a:r>
              <a:rPr lang="en-US" dirty="0" err="1"/>
              <a:t>odredjivanje</a:t>
            </a:r>
            <a:r>
              <a:rPr lang="en-US" dirty="0"/>
              <a:t> </a:t>
            </a:r>
            <a:r>
              <a:rPr lang="en-US" dirty="0" err="1"/>
              <a:t>puta</a:t>
            </a:r>
            <a:r>
              <a:rPr lang="en-US" dirty="0"/>
              <a:t> </a:t>
            </a:r>
            <a:r>
              <a:rPr lang="en-US" dirty="0" err="1"/>
              <a:t>poruka</a:t>
            </a:r>
            <a:r>
              <a:rPr lang="en-US" dirty="0"/>
              <a:t> </a:t>
            </a:r>
            <a:r>
              <a:rPr lang="en-US" dirty="0" err="1"/>
              <a:t>kroz</a:t>
            </a:r>
            <a:r>
              <a:rPr lang="en-US" dirty="0"/>
              <a:t> </a:t>
            </a:r>
            <a:r>
              <a:rPr lang="en-US" dirty="0" err="1"/>
              <a:t>mrežu</a:t>
            </a:r>
            <a:r>
              <a:rPr lang="en-US" dirty="0"/>
              <a:t> (</a:t>
            </a:r>
            <a:r>
              <a:rPr lang="en-US" dirty="0" err="1"/>
              <a:t>na</a:t>
            </a:r>
            <a:r>
              <a:rPr lang="en-US" dirty="0"/>
              <a:t> </a:t>
            </a:r>
            <a:r>
              <a:rPr lang="en-US" dirty="0" err="1"/>
              <a:t>osnovu</a:t>
            </a:r>
            <a:r>
              <a:rPr lang="en-US" dirty="0"/>
              <a:t> </a:t>
            </a:r>
            <a:r>
              <a:rPr lang="en-US" dirty="0" err="1"/>
              <a:t>tablica</a:t>
            </a:r>
            <a:r>
              <a:rPr lang="en-US" dirty="0"/>
              <a:t> – </a:t>
            </a:r>
            <a:r>
              <a:rPr lang="en-US" dirty="0" err="1"/>
              <a:t>statički</a:t>
            </a:r>
            <a:r>
              <a:rPr lang="en-US" dirty="0"/>
              <a:t> </a:t>
            </a:r>
            <a:r>
              <a:rPr lang="en-US" dirty="0" err="1"/>
              <a:t>ili</a:t>
            </a:r>
            <a:r>
              <a:rPr lang="en-US" dirty="0"/>
              <a:t> </a:t>
            </a:r>
            <a:r>
              <a:rPr lang="en-US" dirty="0" err="1"/>
              <a:t>dinamički</a:t>
            </a:r>
            <a:r>
              <a:rPr lang="en-US" dirty="0"/>
              <a:t>)</a:t>
            </a:r>
          </a:p>
          <a:p>
            <a:pPr lvl="1" eaLnBrk="1" hangingPunct="1">
              <a:defRPr/>
            </a:pPr>
            <a:r>
              <a:rPr lang="en-US" dirty="0"/>
              <a:t> </a:t>
            </a:r>
            <a:r>
              <a:rPr lang="en-US" dirty="0" err="1"/>
              <a:t>kontrola</a:t>
            </a:r>
            <a:r>
              <a:rPr lang="en-US" dirty="0"/>
              <a:t> </a:t>
            </a:r>
            <a:r>
              <a:rPr lang="en-US" dirty="0" err="1"/>
              <a:t>zagušenja</a:t>
            </a:r>
            <a:endParaRPr lang="en-US" dirty="0"/>
          </a:p>
          <a:p>
            <a:pPr lvl="1" eaLnBrk="1" hangingPunct="1">
              <a:defRPr/>
            </a:pPr>
            <a:r>
              <a:rPr lang="en-US" dirty="0"/>
              <a:t> </a:t>
            </a:r>
            <a:r>
              <a:rPr lang="en-US" dirty="0" err="1"/>
              <a:t>adresiranje</a:t>
            </a:r>
            <a:r>
              <a:rPr lang="en-US" dirty="0"/>
              <a:t> (</a:t>
            </a:r>
            <a:r>
              <a:rPr lang="en-US" dirty="0" err="1"/>
              <a:t>identifikacija</a:t>
            </a:r>
            <a:r>
              <a:rPr lang="en-US" dirty="0"/>
              <a:t> </a:t>
            </a:r>
            <a:r>
              <a:rPr lang="en-US" dirty="0" err="1"/>
              <a:t>mašina</a:t>
            </a:r>
            <a:r>
              <a:rPr lang="en-US" dirty="0"/>
              <a:t>)</a:t>
            </a:r>
          </a:p>
          <a:p>
            <a:pPr eaLnBrk="1" hangingPunct="1">
              <a:defRPr/>
            </a:pPr>
            <a:r>
              <a:rPr lang="en-US" dirty="0"/>
              <a:t> Na </a:t>
            </a:r>
            <a:r>
              <a:rPr lang="en-US" dirty="0" err="1"/>
              <a:t>putu</a:t>
            </a:r>
            <a:r>
              <a:rPr lang="en-US" dirty="0"/>
              <a:t> </a:t>
            </a:r>
            <a:r>
              <a:rPr lang="en-US" dirty="0" err="1"/>
              <a:t>od</a:t>
            </a:r>
            <a:r>
              <a:rPr lang="en-US" dirty="0"/>
              <a:t> </a:t>
            </a:r>
            <a:r>
              <a:rPr lang="en-US" dirty="0" err="1"/>
              <a:t>izvora</a:t>
            </a:r>
            <a:r>
              <a:rPr lang="en-US" dirty="0"/>
              <a:t> do </a:t>
            </a:r>
            <a:r>
              <a:rPr lang="en-US" dirty="0" err="1"/>
              <a:t>odredišta</a:t>
            </a:r>
            <a:r>
              <a:rPr lang="en-US" dirty="0"/>
              <a:t>, </a:t>
            </a:r>
            <a:r>
              <a:rPr lang="en-US" dirty="0" err="1"/>
              <a:t>paket</a:t>
            </a:r>
            <a:r>
              <a:rPr lang="en-US" dirty="0"/>
              <a:t> </a:t>
            </a:r>
            <a:r>
              <a:rPr lang="en-US" dirty="0" err="1"/>
              <a:t>može</a:t>
            </a:r>
            <a:r>
              <a:rPr lang="en-US" dirty="0"/>
              <a:t> </a:t>
            </a:r>
            <a:r>
              <a:rPr lang="en-US" dirty="0" err="1"/>
              <a:t>da</a:t>
            </a:r>
            <a:r>
              <a:rPr lang="en-US" dirty="0"/>
              <a:t> </a:t>
            </a:r>
            <a:r>
              <a:rPr lang="en-US" dirty="0" err="1"/>
              <a:t>prolazi</a:t>
            </a:r>
            <a:r>
              <a:rPr lang="en-US" dirty="0"/>
              <a:t> </a:t>
            </a:r>
            <a:r>
              <a:rPr lang="en-US" dirty="0" err="1"/>
              <a:t>kroz</a:t>
            </a:r>
            <a:r>
              <a:rPr lang="en-US" dirty="0"/>
              <a:t> </a:t>
            </a:r>
            <a:r>
              <a:rPr lang="en-US" dirty="0" err="1"/>
              <a:t>više</a:t>
            </a:r>
            <a:r>
              <a:rPr lang="en-US" dirty="0"/>
              <a:t> </a:t>
            </a:r>
            <a:r>
              <a:rPr lang="en-US" dirty="0" err="1"/>
              <a:t>mreža</a:t>
            </a:r>
            <a:r>
              <a:rPr lang="en-US" dirty="0"/>
              <a:t>:</a:t>
            </a:r>
          </a:p>
          <a:p>
            <a:pPr eaLnBrk="1" hangingPunct="1">
              <a:defRPr/>
            </a:pPr>
            <a:r>
              <a:rPr lang="en-US" dirty="0"/>
              <a:t> </a:t>
            </a:r>
            <a:r>
              <a:rPr lang="en-US" dirty="0" err="1"/>
              <a:t>Problemi</a:t>
            </a:r>
            <a:r>
              <a:rPr lang="en-US" dirty="0"/>
              <a:t>: </a:t>
            </a:r>
          </a:p>
          <a:p>
            <a:pPr lvl="1" eaLnBrk="1" hangingPunct="1">
              <a:defRPr/>
            </a:pPr>
            <a:r>
              <a:rPr lang="en-US" dirty="0" err="1"/>
              <a:t>načini</a:t>
            </a:r>
            <a:r>
              <a:rPr lang="en-US" dirty="0"/>
              <a:t> </a:t>
            </a:r>
            <a:r>
              <a:rPr lang="en-US" dirty="0" err="1"/>
              <a:t>adresiranja</a:t>
            </a:r>
            <a:r>
              <a:rPr lang="en-US" dirty="0"/>
              <a:t> u </a:t>
            </a:r>
            <a:r>
              <a:rPr lang="en-US" dirty="0" err="1"/>
              <a:t>različitim</a:t>
            </a:r>
            <a:r>
              <a:rPr lang="en-US" dirty="0"/>
              <a:t> </a:t>
            </a:r>
            <a:r>
              <a:rPr lang="en-US" dirty="0" err="1"/>
              <a:t>mrežama</a:t>
            </a:r>
            <a:r>
              <a:rPr lang="en-US" dirty="0"/>
              <a:t> </a:t>
            </a:r>
            <a:r>
              <a:rPr lang="en-US" dirty="0" err="1"/>
              <a:t>mogu</a:t>
            </a:r>
            <a:r>
              <a:rPr lang="en-US" dirty="0"/>
              <a:t> </a:t>
            </a:r>
            <a:r>
              <a:rPr lang="en-US" dirty="0" err="1"/>
              <a:t>biti</a:t>
            </a:r>
            <a:r>
              <a:rPr lang="en-US" dirty="0"/>
              <a:t> </a:t>
            </a:r>
            <a:r>
              <a:rPr lang="en-US" dirty="0" err="1"/>
              <a:t>različiti</a:t>
            </a:r>
            <a:endParaRPr lang="en-US" dirty="0"/>
          </a:p>
          <a:p>
            <a:pPr lvl="1" eaLnBrk="1" hangingPunct="1">
              <a:defRPr/>
            </a:pPr>
            <a:r>
              <a:rPr lang="en-US" dirty="0" err="1"/>
              <a:t>protokoli</a:t>
            </a:r>
            <a:r>
              <a:rPr lang="en-US" dirty="0"/>
              <a:t> </a:t>
            </a:r>
            <a:r>
              <a:rPr lang="en-US" dirty="0" err="1"/>
              <a:t>koji</a:t>
            </a:r>
            <a:r>
              <a:rPr lang="en-US" dirty="0"/>
              <a:t> se </a:t>
            </a:r>
            <a:r>
              <a:rPr lang="en-US" dirty="0" err="1"/>
              <a:t>koriste</a:t>
            </a:r>
            <a:r>
              <a:rPr lang="en-US" dirty="0"/>
              <a:t> </a:t>
            </a:r>
            <a:r>
              <a:rPr lang="en-US" dirty="0" err="1"/>
              <a:t>mogu</a:t>
            </a:r>
            <a:r>
              <a:rPr lang="en-US" dirty="0"/>
              <a:t> </a:t>
            </a:r>
            <a:r>
              <a:rPr lang="en-US" dirty="0" err="1"/>
              <a:t>biti</a:t>
            </a:r>
            <a:r>
              <a:rPr lang="en-US" dirty="0"/>
              <a:t> </a:t>
            </a:r>
            <a:r>
              <a:rPr lang="en-US" dirty="0" err="1"/>
              <a:t>različiti</a:t>
            </a:r>
            <a:endParaRPr lang="en-US" dirty="0"/>
          </a:p>
          <a:p>
            <a:pPr eaLnBrk="1" hangingPunct="1">
              <a:defRPr/>
            </a:pPr>
            <a:r>
              <a:rPr lang="en-US" dirty="0" err="1"/>
              <a:t>Mrežni</a:t>
            </a:r>
            <a:r>
              <a:rPr lang="en-US" dirty="0"/>
              <a:t> </a:t>
            </a:r>
            <a:r>
              <a:rPr lang="en-US" dirty="0" err="1"/>
              <a:t>nivo</a:t>
            </a:r>
            <a:r>
              <a:rPr lang="en-US" dirty="0"/>
              <a:t> </a:t>
            </a:r>
            <a:r>
              <a:rPr lang="en-US" dirty="0" err="1"/>
              <a:t>mora</a:t>
            </a:r>
            <a:r>
              <a:rPr lang="en-US" dirty="0"/>
              <a:t> </a:t>
            </a:r>
            <a:r>
              <a:rPr lang="en-US" dirty="0" err="1"/>
              <a:t>da</a:t>
            </a:r>
            <a:r>
              <a:rPr lang="en-US" dirty="0"/>
              <a:t> </a:t>
            </a:r>
            <a:r>
              <a:rPr lang="en-US" dirty="0" err="1"/>
              <a:t>prevazidje</a:t>
            </a:r>
            <a:r>
              <a:rPr lang="en-US" dirty="0"/>
              <a:t> </a:t>
            </a:r>
            <a:r>
              <a:rPr lang="en-US" dirty="0" err="1"/>
              <a:t>sve</a:t>
            </a:r>
            <a:r>
              <a:rPr lang="en-US" dirty="0"/>
              <a:t> </a:t>
            </a:r>
            <a:r>
              <a:rPr lang="en-US" dirty="0" err="1"/>
              <a:t>ove</a:t>
            </a:r>
            <a:r>
              <a:rPr lang="en-US" dirty="0"/>
              <a:t> </a:t>
            </a:r>
            <a:r>
              <a:rPr lang="en-US" dirty="0" err="1"/>
              <a:t>probleme</a:t>
            </a:r>
            <a:r>
              <a:rPr lang="en-US" dirty="0"/>
              <a:t> </a:t>
            </a:r>
            <a:r>
              <a:rPr lang="en-US" dirty="0" err="1"/>
              <a:t>i</a:t>
            </a:r>
            <a:r>
              <a:rPr lang="en-US" dirty="0"/>
              <a:t> </a:t>
            </a:r>
            <a:r>
              <a:rPr lang="en-US" dirty="0" err="1"/>
              <a:t>omogući</a:t>
            </a:r>
            <a:r>
              <a:rPr lang="en-US" dirty="0"/>
              <a:t> </a:t>
            </a:r>
            <a:r>
              <a:rPr lang="en-US" dirty="0" err="1"/>
              <a:t>povezivanje</a:t>
            </a:r>
            <a:r>
              <a:rPr lang="en-US" dirty="0"/>
              <a:t> </a:t>
            </a:r>
            <a:r>
              <a:rPr lang="en-US" dirty="0" err="1"/>
              <a:t>heterogenih</a:t>
            </a:r>
            <a:r>
              <a:rPr lang="en-US" dirty="0"/>
              <a:t> </a:t>
            </a:r>
            <a:r>
              <a:rPr lang="en-US" dirty="0" err="1"/>
              <a:t>mreža</a:t>
            </a:r>
            <a:r>
              <a:rPr lang="en-US" dirty="0"/>
              <a:t>.</a:t>
            </a:r>
          </a:p>
          <a:p>
            <a:pPr eaLnBrk="1" hangingPunct="1">
              <a:defRPr/>
            </a:pPr>
            <a:endParaRPr lang="en-US" dirty="0"/>
          </a:p>
        </p:txBody>
      </p:sp>
    </p:spTree>
  </p:cSld>
  <p:clrMapOvr>
    <a:masterClrMapping/>
  </p:clrMapOvr>
  <p:transition>
    <p:pull dir="d"/>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30787D1F-59C0-6EC9-0FC8-BAFD460C8111}"/>
              </a:ext>
            </a:extLst>
          </p:cNvPr>
          <p:cNvSpPr>
            <a:spLocks noGrp="1" noChangeArrowheads="1"/>
          </p:cNvSpPr>
          <p:nvPr>
            <p:ph type="title"/>
          </p:nvPr>
        </p:nvSpPr>
        <p:spPr/>
        <p:txBody>
          <a:bodyPr/>
          <a:lstStyle/>
          <a:p>
            <a:pPr eaLnBrk="1" hangingPunct="1">
              <a:defRPr/>
            </a:pPr>
            <a:r>
              <a:rPr lang="hr-HR"/>
              <a:t>Transportni nivo</a:t>
            </a:r>
            <a:endParaRPr lang="en-US"/>
          </a:p>
        </p:txBody>
      </p:sp>
      <p:sp>
        <p:nvSpPr>
          <p:cNvPr id="4" name="Content Placeholder 3">
            <a:extLst>
              <a:ext uri="{FF2B5EF4-FFF2-40B4-BE49-F238E27FC236}">
                <a16:creationId xmlns:a16="http://schemas.microsoft.com/office/drawing/2014/main" id="{99D03405-6E57-4BA1-76EA-109475FFAEF0}"/>
              </a:ext>
            </a:extLst>
          </p:cNvPr>
          <p:cNvSpPr>
            <a:spLocks noGrp="1"/>
          </p:cNvSpPr>
          <p:nvPr>
            <p:ph idx="1"/>
          </p:nvPr>
        </p:nvSpPr>
        <p:spPr/>
        <p:txBody>
          <a:bodyPr/>
          <a:lstStyle/>
          <a:p>
            <a:pPr eaLnBrk="1" hangingPunct="1">
              <a:defRPr/>
            </a:pPr>
            <a:r>
              <a:rPr lang="en-US" dirty="0" err="1"/>
              <a:t>pouzdana</a:t>
            </a:r>
            <a:r>
              <a:rPr lang="en-US" dirty="0"/>
              <a:t> </a:t>
            </a:r>
            <a:r>
              <a:rPr lang="en-US" dirty="0" err="1"/>
              <a:t>komunikacija</a:t>
            </a:r>
            <a:r>
              <a:rPr lang="en-US" dirty="0"/>
              <a:t> </a:t>
            </a:r>
            <a:r>
              <a:rPr lang="en-US" dirty="0" err="1"/>
              <a:t>izmedju</a:t>
            </a:r>
            <a:r>
              <a:rPr lang="en-US" dirty="0"/>
              <a:t> </a:t>
            </a:r>
            <a:r>
              <a:rPr lang="en-US" dirty="0" err="1"/>
              <a:t>aplikativnih</a:t>
            </a:r>
            <a:r>
              <a:rPr lang="en-US" dirty="0"/>
              <a:t> </a:t>
            </a:r>
            <a:r>
              <a:rPr lang="en-US" dirty="0" err="1"/>
              <a:t>procesa</a:t>
            </a:r>
            <a:endParaRPr lang="en-US" dirty="0"/>
          </a:p>
          <a:p>
            <a:pPr eaLnBrk="1" hangingPunct="1">
              <a:defRPr/>
            </a:pPr>
            <a:r>
              <a:rPr lang="en-US" dirty="0"/>
              <a:t> </a:t>
            </a:r>
            <a:r>
              <a:rPr lang="en-US" dirty="0" err="1"/>
              <a:t>skriva</a:t>
            </a:r>
            <a:r>
              <a:rPr lang="en-US" dirty="0"/>
              <a:t> </a:t>
            </a:r>
            <a:r>
              <a:rPr lang="en-US" dirty="0" err="1"/>
              <a:t>ograničenja</a:t>
            </a:r>
            <a:r>
              <a:rPr lang="en-US" dirty="0"/>
              <a:t> </a:t>
            </a:r>
            <a:r>
              <a:rPr lang="en-US" dirty="0" err="1"/>
              <a:t>komunikacione</a:t>
            </a:r>
            <a:r>
              <a:rPr lang="en-US" dirty="0"/>
              <a:t> </a:t>
            </a:r>
            <a:r>
              <a:rPr lang="en-US" dirty="0" err="1"/>
              <a:t>podmreže</a:t>
            </a:r>
            <a:r>
              <a:rPr lang="en-US" dirty="0"/>
              <a:t> </a:t>
            </a:r>
            <a:r>
              <a:rPr lang="en-US" dirty="0" err="1"/>
              <a:t>od</a:t>
            </a:r>
            <a:r>
              <a:rPr lang="en-US" dirty="0"/>
              <a:t> </a:t>
            </a:r>
            <a:r>
              <a:rPr lang="en-US" dirty="0" err="1"/>
              <a:t>aplikativno</a:t>
            </a:r>
            <a:r>
              <a:rPr lang="en-US" dirty="0"/>
              <a:t> </a:t>
            </a:r>
            <a:r>
              <a:rPr lang="en-US" dirty="0" err="1"/>
              <a:t>zavisnih</a:t>
            </a:r>
            <a:r>
              <a:rPr lang="en-US" dirty="0"/>
              <a:t> </a:t>
            </a:r>
            <a:r>
              <a:rPr lang="en-US" dirty="0" err="1"/>
              <a:t>nivoa</a:t>
            </a:r>
            <a:endParaRPr lang="en-US" dirty="0"/>
          </a:p>
          <a:p>
            <a:pPr eaLnBrk="1" hangingPunct="1">
              <a:defRPr/>
            </a:pPr>
            <a:r>
              <a:rPr lang="en-US" dirty="0"/>
              <a:t> </a:t>
            </a:r>
            <a:r>
              <a:rPr lang="en-US" dirty="0" err="1"/>
              <a:t>segmentiranje</a:t>
            </a:r>
            <a:r>
              <a:rPr lang="en-US" dirty="0"/>
              <a:t> </a:t>
            </a:r>
            <a:r>
              <a:rPr lang="en-US" dirty="0" err="1"/>
              <a:t>poruka</a:t>
            </a:r>
            <a:endParaRPr lang="en-US" dirty="0"/>
          </a:p>
          <a:p>
            <a:pPr eaLnBrk="1" hangingPunct="1">
              <a:defRPr/>
            </a:pPr>
            <a:r>
              <a:rPr lang="en-US" dirty="0"/>
              <a:t> </a:t>
            </a:r>
            <a:r>
              <a:rPr lang="en-US" dirty="0" err="1"/>
              <a:t>adresiranje</a:t>
            </a:r>
            <a:r>
              <a:rPr lang="en-US" dirty="0"/>
              <a:t> (</a:t>
            </a:r>
            <a:r>
              <a:rPr lang="en-US" dirty="0" err="1"/>
              <a:t>koji</a:t>
            </a:r>
            <a:r>
              <a:rPr lang="en-US" dirty="0"/>
              <a:t> </a:t>
            </a:r>
            <a:r>
              <a:rPr lang="en-US" dirty="0" err="1"/>
              <a:t>proces</a:t>
            </a:r>
            <a:r>
              <a:rPr lang="en-US" dirty="0"/>
              <a:t> u </a:t>
            </a:r>
            <a:r>
              <a:rPr lang="en-US" dirty="0" err="1"/>
              <a:t>hostu</a:t>
            </a:r>
            <a:r>
              <a:rPr lang="en-US" dirty="0"/>
              <a:t>)</a:t>
            </a:r>
          </a:p>
          <a:p>
            <a:pPr eaLnBrk="1" hangingPunct="1">
              <a:defRPr/>
            </a:pPr>
            <a:r>
              <a:rPr lang="en-US" dirty="0"/>
              <a:t> </a:t>
            </a:r>
            <a:r>
              <a:rPr lang="en-US" dirty="0" err="1"/>
              <a:t>retransmisija</a:t>
            </a:r>
            <a:r>
              <a:rPr lang="en-US" dirty="0"/>
              <a:t> </a:t>
            </a:r>
            <a:r>
              <a:rPr lang="en-US" dirty="0" err="1"/>
              <a:t>poruka</a:t>
            </a:r>
            <a:r>
              <a:rPr lang="en-US" dirty="0"/>
              <a:t> (</a:t>
            </a:r>
            <a:r>
              <a:rPr lang="en-US" dirty="0" err="1"/>
              <a:t>ako</a:t>
            </a:r>
            <a:r>
              <a:rPr lang="en-US" dirty="0"/>
              <a:t> je </a:t>
            </a:r>
            <a:r>
              <a:rPr lang="en-US" dirty="0" err="1"/>
              <a:t>potrebno</a:t>
            </a:r>
            <a:r>
              <a:rPr lang="en-US" dirty="0"/>
              <a:t>)</a:t>
            </a:r>
          </a:p>
          <a:p>
            <a:pPr eaLnBrk="1" hangingPunct="1">
              <a:defRPr/>
            </a:pPr>
            <a:r>
              <a:rPr lang="en-US" dirty="0"/>
              <a:t> </a:t>
            </a:r>
            <a:r>
              <a:rPr lang="en-US" dirty="0" err="1"/>
              <a:t>otkrivanje</a:t>
            </a:r>
            <a:r>
              <a:rPr lang="en-US" dirty="0"/>
              <a:t> </a:t>
            </a:r>
            <a:r>
              <a:rPr lang="en-US" dirty="0" err="1"/>
              <a:t>duplikata</a:t>
            </a:r>
            <a:r>
              <a:rPr lang="en-US" dirty="0"/>
              <a:t> (</a:t>
            </a:r>
            <a:r>
              <a:rPr lang="en-US" dirty="0" err="1"/>
              <a:t>ako</a:t>
            </a:r>
            <a:r>
              <a:rPr lang="en-US" dirty="0"/>
              <a:t> je </a:t>
            </a:r>
            <a:r>
              <a:rPr lang="en-US" dirty="0" err="1"/>
              <a:t>potrebno</a:t>
            </a:r>
            <a:r>
              <a:rPr lang="en-US" dirty="0"/>
              <a:t>)</a:t>
            </a:r>
          </a:p>
          <a:p>
            <a:pPr eaLnBrk="1" hangingPunct="1">
              <a:buFont typeface="Wingdings 2" panose="05020102010507070707" pitchFamily="18" charset="2"/>
              <a:buNone/>
              <a:defRPr/>
            </a:pPr>
            <a:endParaRPr lang="en-US" dirty="0"/>
          </a:p>
        </p:txBody>
      </p:sp>
    </p:spTree>
  </p:cSld>
  <p:clrMapOvr>
    <a:masterClrMapping/>
  </p:clrMapOvr>
  <p:transition>
    <p:pull dir="d"/>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19B49CBF-4EA6-742B-CDFA-92FE6508B246}"/>
              </a:ext>
            </a:extLst>
          </p:cNvPr>
          <p:cNvSpPr>
            <a:spLocks noGrp="1" noChangeArrowheads="1"/>
          </p:cNvSpPr>
          <p:nvPr>
            <p:ph type="title"/>
          </p:nvPr>
        </p:nvSpPr>
        <p:spPr/>
        <p:txBody>
          <a:bodyPr/>
          <a:lstStyle/>
          <a:p>
            <a:pPr eaLnBrk="1" hangingPunct="1">
              <a:defRPr/>
            </a:pPr>
            <a:r>
              <a:rPr lang="en-US"/>
              <a:t>Ra</a:t>
            </a:r>
            <a:r>
              <a:rPr lang="sr-Latn-CS"/>
              <a:t>čunarske mreže</a:t>
            </a:r>
            <a:endParaRPr lang="en-US"/>
          </a:p>
        </p:txBody>
      </p:sp>
      <p:sp>
        <p:nvSpPr>
          <p:cNvPr id="5123" name="Rectangle 4">
            <a:extLst>
              <a:ext uri="{FF2B5EF4-FFF2-40B4-BE49-F238E27FC236}">
                <a16:creationId xmlns:a16="http://schemas.microsoft.com/office/drawing/2014/main" id="{A1CE7E7B-15F0-1300-8ABE-B1757B9D6434}"/>
              </a:ext>
            </a:extLst>
          </p:cNvPr>
          <p:cNvSpPr>
            <a:spLocks noGrp="1" noChangeArrowheads="1"/>
          </p:cNvSpPr>
          <p:nvPr>
            <p:ph idx="1"/>
          </p:nvPr>
        </p:nvSpPr>
        <p:spPr/>
        <p:txBody>
          <a:bodyPr/>
          <a:lstStyle/>
          <a:p>
            <a:pPr eaLnBrk="1" hangingPunct="1">
              <a:lnSpc>
                <a:spcPct val="80000"/>
              </a:lnSpc>
              <a:defRPr/>
            </a:pPr>
            <a:r>
              <a:rPr lang="sl-SI" dirty="0"/>
              <a:t>Ocenjivanje i način polaganja:</a:t>
            </a:r>
          </a:p>
          <a:p>
            <a:pPr lvl="1" eaLnBrk="1" hangingPunct="1">
              <a:lnSpc>
                <a:spcPct val="80000"/>
              </a:lnSpc>
              <a:buFont typeface="Wingdings" panose="05000000000000000000" pitchFamily="2" charset="2"/>
              <a:buNone/>
              <a:defRPr/>
            </a:pPr>
            <a:r>
              <a:rPr lang="en-US" dirty="0"/>
              <a:t>1. </a:t>
            </a:r>
            <a:r>
              <a:rPr lang="sl-SI" dirty="0"/>
              <a:t>Lab. Vežbe 	</a:t>
            </a:r>
            <a:r>
              <a:rPr lang="en-US" dirty="0"/>
              <a:t>	</a:t>
            </a:r>
            <a:r>
              <a:rPr lang="sl-SI" dirty="0"/>
              <a:t>: 0 – </a:t>
            </a:r>
            <a:r>
              <a:rPr lang="en-US" dirty="0"/>
              <a:t>2</a:t>
            </a:r>
            <a:r>
              <a:rPr lang="sl-SI" dirty="0"/>
              <a:t>0 (obavezne)</a:t>
            </a:r>
          </a:p>
          <a:p>
            <a:pPr lvl="1" eaLnBrk="1" hangingPunct="1">
              <a:lnSpc>
                <a:spcPct val="80000"/>
              </a:lnSpc>
              <a:buFont typeface="Wingdings" panose="05000000000000000000" pitchFamily="2" charset="2"/>
              <a:buNone/>
              <a:defRPr/>
            </a:pPr>
            <a:r>
              <a:rPr lang="en-US" dirty="0"/>
              <a:t>2. </a:t>
            </a:r>
            <a:r>
              <a:rPr lang="sl-SI" dirty="0"/>
              <a:t>I kolokvijum		: 0 – </a:t>
            </a:r>
            <a:r>
              <a:rPr lang="en-US" dirty="0"/>
              <a:t>20</a:t>
            </a:r>
            <a:r>
              <a:rPr lang="sl-SI" dirty="0"/>
              <a:t> (</a:t>
            </a:r>
            <a:r>
              <a:rPr lang="en-US" dirty="0"/>
              <a:t>&gt;1</a:t>
            </a:r>
            <a:r>
              <a:rPr lang="sl-SI" dirty="0"/>
              <a:t>0)</a:t>
            </a:r>
          </a:p>
          <a:p>
            <a:pPr lvl="1" eaLnBrk="1" hangingPunct="1">
              <a:lnSpc>
                <a:spcPct val="80000"/>
              </a:lnSpc>
              <a:buFont typeface="Wingdings" panose="05000000000000000000" pitchFamily="2" charset="2"/>
              <a:buNone/>
              <a:defRPr/>
            </a:pPr>
            <a:r>
              <a:rPr lang="en-US" dirty="0"/>
              <a:t>3. </a:t>
            </a:r>
            <a:r>
              <a:rPr lang="sl-SI" dirty="0"/>
              <a:t>II kolokvijum		: 0 – </a:t>
            </a:r>
            <a:r>
              <a:rPr lang="en-US" dirty="0"/>
              <a:t>20</a:t>
            </a:r>
            <a:r>
              <a:rPr lang="sl-SI" dirty="0"/>
              <a:t> (</a:t>
            </a:r>
            <a:r>
              <a:rPr lang="en-US" dirty="0"/>
              <a:t>&gt;1</a:t>
            </a:r>
            <a:r>
              <a:rPr lang="sl-SI" dirty="0"/>
              <a:t>0)</a:t>
            </a:r>
          </a:p>
          <a:p>
            <a:pPr lvl="1" eaLnBrk="1" hangingPunct="1">
              <a:lnSpc>
                <a:spcPct val="80000"/>
              </a:lnSpc>
              <a:buFont typeface="Wingdings" panose="05000000000000000000" pitchFamily="2" charset="2"/>
              <a:buNone/>
              <a:defRPr/>
            </a:pPr>
            <a:r>
              <a:rPr lang="en-US" dirty="0"/>
              <a:t>4. </a:t>
            </a:r>
            <a:r>
              <a:rPr lang="sl-SI" dirty="0"/>
              <a:t>Pismeni			: 0 – </a:t>
            </a:r>
            <a:r>
              <a:rPr lang="en-US" dirty="0"/>
              <a:t>4</a:t>
            </a:r>
            <a:r>
              <a:rPr lang="sl-SI" dirty="0"/>
              <a:t>0 (</a:t>
            </a:r>
            <a:r>
              <a:rPr lang="en-US" dirty="0"/>
              <a:t>&gt;2</a:t>
            </a:r>
            <a:r>
              <a:rPr lang="sl-SI" dirty="0"/>
              <a:t>0)</a:t>
            </a:r>
            <a:endParaRPr lang="en-US" dirty="0"/>
          </a:p>
          <a:p>
            <a:pPr lvl="1" eaLnBrk="1" hangingPunct="1">
              <a:lnSpc>
                <a:spcPct val="80000"/>
              </a:lnSpc>
              <a:buFont typeface="Wingdings" panose="05000000000000000000" pitchFamily="2" charset="2"/>
              <a:buNone/>
              <a:defRPr/>
            </a:pPr>
            <a:r>
              <a:rPr lang="en-US" dirty="0"/>
              <a:t>5. </a:t>
            </a:r>
            <a:r>
              <a:rPr lang="sl-SI" dirty="0"/>
              <a:t>Usmeni			: 0 – </a:t>
            </a:r>
            <a:r>
              <a:rPr lang="en-US" dirty="0"/>
              <a:t>40</a:t>
            </a:r>
            <a:r>
              <a:rPr lang="sl-SI" dirty="0"/>
              <a:t> (</a:t>
            </a:r>
            <a:r>
              <a:rPr lang="en-US" dirty="0"/>
              <a:t>&gt;2</a:t>
            </a:r>
            <a:r>
              <a:rPr lang="sl-SI" dirty="0"/>
              <a:t>0)</a:t>
            </a:r>
          </a:p>
          <a:p>
            <a:pPr lvl="1" eaLnBrk="1" hangingPunct="1">
              <a:lnSpc>
                <a:spcPct val="80000"/>
              </a:lnSpc>
              <a:defRPr/>
            </a:pPr>
            <a:endParaRPr lang="en-US" dirty="0"/>
          </a:p>
          <a:p>
            <a:pPr lvl="1" eaLnBrk="1" hangingPunct="1">
              <a:lnSpc>
                <a:spcPct val="80000"/>
              </a:lnSpc>
              <a:defRPr/>
            </a:pPr>
            <a:r>
              <a:rPr lang="sr-Latn-CS" dirty="0"/>
              <a:t>1. </a:t>
            </a:r>
            <a:r>
              <a:rPr lang="en-US" dirty="0"/>
              <a:t>Kona</a:t>
            </a:r>
            <a:r>
              <a:rPr lang="sl-SI" dirty="0"/>
              <a:t>čna </a:t>
            </a:r>
            <a:r>
              <a:rPr lang="en-US" dirty="0" err="1"/>
              <a:t>ocena</a:t>
            </a:r>
            <a:r>
              <a:rPr lang="en-US" dirty="0"/>
              <a:t> =</a:t>
            </a:r>
            <a:r>
              <a:rPr lang="sl-SI" dirty="0"/>
              <a:t> </a:t>
            </a:r>
            <a:r>
              <a:rPr lang="sl-SI" dirty="0">
                <a:sym typeface="Symbol" pitchFamily="18" charset="2"/>
              </a:rPr>
              <a:t>1+2+3</a:t>
            </a:r>
            <a:r>
              <a:rPr lang="en-US" dirty="0">
                <a:sym typeface="Symbol" pitchFamily="18" charset="2"/>
              </a:rPr>
              <a:t>+5</a:t>
            </a:r>
          </a:p>
          <a:p>
            <a:pPr lvl="1" eaLnBrk="1" hangingPunct="1">
              <a:lnSpc>
                <a:spcPct val="80000"/>
              </a:lnSpc>
              <a:defRPr/>
            </a:pPr>
            <a:r>
              <a:rPr lang="sr-Latn-CS" dirty="0"/>
              <a:t>2. </a:t>
            </a:r>
            <a:r>
              <a:rPr lang="en-US" dirty="0"/>
              <a:t>Kona</a:t>
            </a:r>
            <a:r>
              <a:rPr lang="sl-SI" dirty="0"/>
              <a:t>čna </a:t>
            </a:r>
            <a:r>
              <a:rPr lang="en-US" dirty="0" err="1"/>
              <a:t>ocena</a:t>
            </a:r>
            <a:r>
              <a:rPr lang="en-US" dirty="0"/>
              <a:t> =</a:t>
            </a:r>
            <a:r>
              <a:rPr lang="sl-SI" dirty="0"/>
              <a:t> </a:t>
            </a:r>
            <a:r>
              <a:rPr lang="sl-SI" dirty="0">
                <a:sym typeface="Symbol" pitchFamily="18" charset="2"/>
              </a:rPr>
              <a:t>1+4+5</a:t>
            </a:r>
          </a:p>
          <a:p>
            <a:pPr lvl="1" eaLnBrk="1" hangingPunct="1">
              <a:lnSpc>
                <a:spcPct val="80000"/>
              </a:lnSpc>
              <a:defRPr/>
            </a:pPr>
            <a:endParaRPr lang="en-US" dirty="0">
              <a:sym typeface="Symbol" pitchFamily="18" charset="2"/>
            </a:endParaRPr>
          </a:p>
          <a:p>
            <a:pPr eaLnBrk="1" hangingPunct="1">
              <a:lnSpc>
                <a:spcPct val="80000"/>
              </a:lnSpc>
              <a:defRPr/>
            </a:pPr>
            <a:endParaRPr lang="en-US" dirty="0"/>
          </a:p>
        </p:txBody>
      </p:sp>
    </p:spTree>
  </p:cSld>
  <p:clrMapOvr>
    <a:masterClrMapping/>
  </p:clrMapOvr>
  <p:transition>
    <p:pull dir="d"/>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A73253E9-3E44-3151-45AB-5266E41226D6}"/>
              </a:ext>
            </a:extLst>
          </p:cNvPr>
          <p:cNvSpPr>
            <a:spLocks noGrp="1" noChangeArrowheads="1"/>
          </p:cNvSpPr>
          <p:nvPr>
            <p:ph type="title"/>
          </p:nvPr>
        </p:nvSpPr>
        <p:spPr/>
        <p:txBody>
          <a:bodyPr/>
          <a:lstStyle/>
          <a:p>
            <a:pPr eaLnBrk="1" hangingPunct="1">
              <a:defRPr/>
            </a:pPr>
            <a:r>
              <a:rPr lang="hr-HR"/>
              <a:t>Nivo sesije</a:t>
            </a:r>
            <a:endParaRPr lang="en-US"/>
          </a:p>
        </p:txBody>
      </p:sp>
      <p:sp>
        <p:nvSpPr>
          <p:cNvPr id="4" name="Content Placeholder 3">
            <a:extLst>
              <a:ext uri="{FF2B5EF4-FFF2-40B4-BE49-F238E27FC236}">
                <a16:creationId xmlns:a16="http://schemas.microsoft.com/office/drawing/2014/main" id="{0E7041F5-2D61-3C9D-871A-C909B6BE0767}"/>
              </a:ext>
            </a:extLst>
          </p:cNvPr>
          <p:cNvSpPr>
            <a:spLocks noGrp="1"/>
          </p:cNvSpPr>
          <p:nvPr>
            <p:ph idx="1"/>
          </p:nvPr>
        </p:nvSpPr>
        <p:spPr/>
        <p:txBody>
          <a:bodyPr/>
          <a:lstStyle/>
          <a:p>
            <a:pPr eaLnBrk="1" hangingPunct="1">
              <a:defRPr/>
            </a:pPr>
            <a:r>
              <a:rPr lang="en-US" dirty="0" err="1"/>
              <a:t>upravljanje</a:t>
            </a:r>
            <a:r>
              <a:rPr lang="en-US" dirty="0"/>
              <a:t> </a:t>
            </a:r>
            <a:r>
              <a:rPr lang="en-US" dirty="0" err="1"/>
              <a:t>dijalogom</a:t>
            </a:r>
            <a:r>
              <a:rPr lang="en-US" dirty="0"/>
              <a:t> (token management)</a:t>
            </a:r>
          </a:p>
          <a:p>
            <a:pPr lvl="1" eaLnBrk="1" hangingPunct="1">
              <a:defRPr/>
            </a:pPr>
            <a:r>
              <a:rPr lang="en-US" dirty="0"/>
              <a:t> </a:t>
            </a:r>
            <a:r>
              <a:rPr lang="en-US" dirty="0" err="1"/>
              <a:t>sesija</a:t>
            </a:r>
            <a:r>
              <a:rPr lang="en-US" dirty="0"/>
              <a:t> </a:t>
            </a:r>
            <a:r>
              <a:rPr lang="en-US" dirty="0" err="1"/>
              <a:t>može</a:t>
            </a:r>
            <a:r>
              <a:rPr lang="en-US" dirty="0"/>
              <a:t> </a:t>
            </a:r>
            <a:r>
              <a:rPr lang="en-US" dirty="0" err="1"/>
              <a:t>dozvoliti</a:t>
            </a:r>
            <a:r>
              <a:rPr lang="en-US" dirty="0"/>
              <a:t> </a:t>
            </a:r>
            <a:r>
              <a:rPr lang="en-US" dirty="0" err="1"/>
              <a:t>saobraćaj</a:t>
            </a:r>
            <a:r>
              <a:rPr lang="en-US" dirty="0"/>
              <a:t> u </a:t>
            </a:r>
            <a:r>
              <a:rPr lang="en-US" dirty="0" err="1"/>
              <a:t>oba</a:t>
            </a:r>
            <a:r>
              <a:rPr lang="en-US" dirty="0"/>
              <a:t> </a:t>
            </a:r>
            <a:r>
              <a:rPr lang="en-US" dirty="0" err="1"/>
              <a:t>smera</a:t>
            </a:r>
            <a:r>
              <a:rPr lang="en-US" dirty="0"/>
              <a:t> u </a:t>
            </a:r>
            <a:r>
              <a:rPr lang="en-US" dirty="0" err="1"/>
              <a:t>isto</a:t>
            </a:r>
            <a:r>
              <a:rPr lang="en-US" dirty="0"/>
              <a:t> </a:t>
            </a:r>
            <a:r>
              <a:rPr lang="en-US" dirty="0" err="1"/>
              <a:t>vreme</a:t>
            </a:r>
            <a:r>
              <a:rPr lang="en-US" dirty="0"/>
              <a:t>, </a:t>
            </a:r>
            <a:r>
              <a:rPr lang="en-US" dirty="0" err="1"/>
              <a:t>ili</a:t>
            </a:r>
            <a:r>
              <a:rPr lang="en-US" dirty="0"/>
              <a:t> u </a:t>
            </a:r>
            <a:r>
              <a:rPr lang="en-US" dirty="0" err="1"/>
              <a:t>jednom</a:t>
            </a:r>
            <a:r>
              <a:rPr lang="en-US" dirty="0"/>
              <a:t> </a:t>
            </a:r>
            <a:r>
              <a:rPr lang="en-US" dirty="0" err="1"/>
              <a:t>smeru</a:t>
            </a:r>
            <a:r>
              <a:rPr lang="en-US" dirty="0"/>
              <a:t> u </a:t>
            </a:r>
            <a:r>
              <a:rPr lang="en-US" dirty="0" err="1"/>
              <a:t>jednom</a:t>
            </a:r>
            <a:r>
              <a:rPr lang="en-US" dirty="0"/>
              <a:t> </a:t>
            </a:r>
            <a:r>
              <a:rPr lang="en-US" dirty="0" err="1"/>
              <a:t>trenutku</a:t>
            </a:r>
            <a:r>
              <a:rPr lang="en-US" dirty="0"/>
              <a:t> (</a:t>
            </a:r>
            <a:r>
              <a:rPr lang="en-US" dirty="0" err="1"/>
              <a:t>vodi</a:t>
            </a:r>
            <a:r>
              <a:rPr lang="en-US" dirty="0"/>
              <a:t> </a:t>
            </a:r>
            <a:r>
              <a:rPr lang="en-US" dirty="0" err="1"/>
              <a:t>računa</a:t>
            </a:r>
            <a:r>
              <a:rPr lang="en-US" dirty="0"/>
              <a:t> </a:t>
            </a:r>
            <a:r>
              <a:rPr lang="en-US" dirty="0" err="1"/>
              <a:t>ko</a:t>
            </a:r>
            <a:r>
              <a:rPr lang="en-US" dirty="0"/>
              <a:t> </a:t>
            </a:r>
            <a:r>
              <a:rPr lang="en-US" dirty="0" err="1"/>
              <a:t>ima</a:t>
            </a:r>
            <a:r>
              <a:rPr lang="en-US" dirty="0"/>
              <a:t> </a:t>
            </a:r>
            <a:r>
              <a:rPr lang="en-US" dirty="0" err="1"/>
              <a:t>pravo</a:t>
            </a:r>
            <a:r>
              <a:rPr lang="en-US" dirty="0"/>
              <a:t> </a:t>
            </a:r>
            <a:r>
              <a:rPr lang="en-US" dirty="0" err="1"/>
              <a:t>da</a:t>
            </a:r>
            <a:r>
              <a:rPr lang="en-US" dirty="0"/>
              <a:t> </a:t>
            </a:r>
            <a:r>
              <a:rPr lang="en-US" dirty="0" err="1"/>
              <a:t>prenosi</a:t>
            </a:r>
            <a:r>
              <a:rPr lang="en-US" dirty="0"/>
              <a:t> </a:t>
            </a:r>
            <a:r>
              <a:rPr lang="en-US" dirty="0" err="1"/>
              <a:t>podatke</a:t>
            </a:r>
            <a:r>
              <a:rPr lang="en-US" dirty="0"/>
              <a:t>)</a:t>
            </a:r>
          </a:p>
          <a:p>
            <a:pPr eaLnBrk="1" hangingPunct="1">
              <a:defRPr/>
            </a:pPr>
            <a:r>
              <a:rPr lang="en-US" dirty="0"/>
              <a:t> </a:t>
            </a:r>
            <a:r>
              <a:rPr lang="en-US" dirty="0" err="1"/>
              <a:t>sinhronizacija</a:t>
            </a:r>
            <a:endParaRPr lang="en-US" dirty="0"/>
          </a:p>
          <a:p>
            <a:pPr lvl="1" eaLnBrk="1" hangingPunct="1">
              <a:defRPr/>
            </a:pPr>
            <a:r>
              <a:rPr lang="en-US" dirty="0"/>
              <a:t> </a:t>
            </a:r>
            <a:r>
              <a:rPr lang="en-US" dirty="0" err="1"/>
              <a:t>ako</a:t>
            </a:r>
            <a:r>
              <a:rPr lang="en-US" dirty="0"/>
              <a:t> </a:t>
            </a:r>
            <a:r>
              <a:rPr lang="en-US" dirty="0" err="1"/>
              <a:t>konekcija</a:t>
            </a:r>
            <a:r>
              <a:rPr lang="en-US" dirty="0"/>
              <a:t> </a:t>
            </a:r>
            <a:r>
              <a:rPr lang="en-US" dirty="0" err="1"/>
              <a:t>dugo</a:t>
            </a:r>
            <a:r>
              <a:rPr lang="en-US" dirty="0"/>
              <a:t> </a:t>
            </a:r>
            <a:r>
              <a:rPr lang="en-US" dirty="0" err="1"/>
              <a:t>traje</a:t>
            </a:r>
            <a:r>
              <a:rPr lang="en-US" dirty="0"/>
              <a:t>, </a:t>
            </a:r>
            <a:r>
              <a:rPr lang="en-US" dirty="0" err="1"/>
              <a:t>vrlo</a:t>
            </a:r>
            <a:r>
              <a:rPr lang="en-US" dirty="0"/>
              <a:t> je </a:t>
            </a:r>
            <a:r>
              <a:rPr lang="en-US" dirty="0" err="1"/>
              <a:t>verovatno</a:t>
            </a:r>
            <a:r>
              <a:rPr lang="en-US" dirty="0"/>
              <a:t> </a:t>
            </a:r>
            <a:r>
              <a:rPr lang="en-US" dirty="0" err="1"/>
              <a:t>da</a:t>
            </a:r>
            <a:r>
              <a:rPr lang="en-US" dirty="0"/>
              <a:t> </a:t>
            </a:r>
            <a:r>
              <a:rPr lang="en-US" dirty="0" err="1"/>
              <a:t>će</a:t>
            </a:r>
            <a:r>
              <a:rPr lang="en-US" dirty="0"/>
              <a:t> </a:t>
            </a:r>
            <a:r>
              <a:rPr lang="en-US" dirty="0" err="1"/>
              <a:t>doći</a:t>
            </a:r>
            <a:r>
              <a:rPr lang="en-US" dirty="0"/>
              <a:t> do </a:t>
            </a:r>
            <a:r>
              <a:rPr lang="en-US" dirty="0" err="1"/>
              <a:t>prekida</a:t>
            </a:r>
            <a:endParaRPr lang="en-US" dirty="0"/>
          </a:p>
          <a:p>
            <a:pPr lvl="1" eaLnBrk="1" hangingPunct="1">
              <a:defRPr/>
            </a:pPr>
            <a:r>
              <a:rPr lang="en-US" dirty="0"/>
              <a:t> </a:t>
            </a:r>
            <a:r>
              <a:rPr lang="en-US" dirty="0" err="1"/>
              <a:t>nivo</a:t>
            </a:r>
            <a:r>
              <a:rPr lang="en-US" dirty="0"/>
              <a:t> </a:t>
            </a:r>
            <a:r>
              <a:rPr lang="en-US" dirty="0" err="1"/>
              <a:t>sesije</a:t>
            </a:r>
            <a:r>
              <a:rPr lang="en-US" dirty="0"/>
              <a:t> </a:t>
            </a:r>
            <a:r>
              <a:rPr lang="en-US" dirty="0" err="1"/>
              <a:t>obezbedjuje</a:t>
            </a:r>
            <a:r>
              <a:rPr lang="en-US" dirty="0"/>
              <a:t> </a:t>
            </a:r>
            <a:r>
              <a:rPr lang="en-US" dirty="0" err="1"/>
              <a:t>ubacivanje</a:t>
            </a:r>
            <a:r>
              <a:rPr lang="en-US" dirty="0"/>
              <a:t> </a:t>
            </a:r>
            <a:r>
              <a:rPr lang="en-US" dirty="0" err="1"/>
              <a:t>kontrolnih</a:t>
            </a:r>
            <a:r>
              <a:rPr lang="en-US" dirty="0"/>
              <a:t> </a:t>
            </a:r>
            <a:r>
              <a:rPr lang="en-US" dirty="0" err="1"/>
              <a:t>tačaka</a:t>
            </a:r>
            <a:r>
              <a:rPr lang="en-US" dirty="0"/>
              <a:t> (check point) u </a:t>
            </a:r>
            <a:r>
              <a:rPr lang="en-US" dirty="0" err="1"/>
              <a:t>podatke</a:t>
            </a:r>
            <a:r>
              <a:rPr lang="en-US" dirty="0"/>
              <a:t> </a:t>
            </a:r>
            <a:r>
              <a:rPr lang="en-US" dirty="0" err="1"/>
              <a:t>koji</a:t>
            </a:r>
            <a:r>
              <a:rPr lang="en-US" dirty="0"/>
              <a:t> se </a:t>
            </a:r>
            <a:r>
              <a:rPr lang="en-US" dirty="0" err="1"/>
              <a:t>prenose</a:t>
            </a:r>
            <a:r>
              <a:rPr lang="en-US" dirty="0"/>
              <a:t>. </a:t>
            </a:r>
            <a:r>
              <a:rPr lang="en-US" dirty="0" err="1"/>
              <a:t>Ako</a:t>
            </a:r>
            <a:r>
              <a:rPr lang="en-US" dirty="0"/>
              <a:t> </a:t>
            </a:r>
            <a:r>
              <a:rPr lang="en-US" dirty="0" err="1"/>
              <a:t>nastupi</a:t>
            </a:r>
            <a:r>
              <a:rPr lang="en-US" dirty="0"/>
              <a:t> </a:t>
            </a:r>
            <a:r>
              <a:rPr lang="en-US" dirty="0" err="1"/>
              <a:t>prekid</a:t>
            </a:r>
            <a:r>
              <a:rPr lang="en-US" dirty="0"/>
              <a:t>, </a:t>
            </a:r>
            <a:r>
              <a:rPr lang="en-US" dirty="0" err="1"/>
              <a:t>nastavak</a:t>
            </a:r>
            <a:r>
              <a:rPr lang="en-US" dirty="0"/>
              <a:t> </a:t>
            </a:r>
            <a:r>
              <a:rPr lang="en-US" dirty="0" err="1"/>
              <a:t>prenosa</a:t>
            </a:r>
            <a:r>
              <a:rPr lang="en-US" dirty="0"/>
              <a:t> </a:t>
            </a:r>
            <a:r>
              <a:rPr lang="en-US" dirty="0" err="1"/>
              <a:t>ide</a:t>
            </a:r>
            <a:r>
              <a:rPr lang="en-US" dirty="0"/>
              <a:t> </a:t>
            </a:r>
            <a:r>
              <a:rPr lang="en-US" dirty="0" err="1"/>
              <a:t>od</a:t>
            </a:r>
            <a:r>
              <a:rPr lang="en-US" dirty="0"/>
              <a:t> </a:t>
            </a:r>
            <a:r>
              <a:rPr lang="en-US" dirty="0" err="1"/>
              <a:t>poslednje</a:t>
            </a:r>
            <a:r>
              <a:rPr lang="en-US" dirty="0"/>
              <a:t> </a:t>
            </a:r>
            <a:r>
              <a:rPr lang="en-US" dirty="0" err="1"/>
              <a:t>kontrolne</a:t>
            </a:r>
            <a:r>
              <a:rPr lang="en-US" dirty="0"/>
              <a:t> </a:t>
            </a:r>
            <a:r>
              <a:rPr lang="en-US" dirty="0" err="1"/>
              <a:t>tačke</a:t>
            </a:r>
            <a:r>
              <a:rPr lang="en-US" dirty="0"/>
              <a:t>, a ne </a:t>
            </a:r>
            <a:r>
              <a:rPr lang="en-US" dirty="0" err="1"/>
              <a:t>od</a:t>
            </a:r>
            <a:r>
              <a:rPr lang="en-US" dirty="0"/>
              <a:t> </a:t>
            </a:r>
            <a:r>
              <a:rPr lang="en-US" dirty="0" err="1"/>
              <a:t>početka</a:t>
            </a:r>
            <a:r>
              <a:rPr lang="en-US" dirty="0"/>
              <a:t>. </a:t>
            </a:r>
          </a:p>
          <a:p>
            <a:pPr eaLnBrk="1" hangingPunct="1">
              <a:defRPr/>
            </a:pPr>
            <a:endParaRPr lang="en-US" dirty="0"/>
          </a:p>
        </p:txBody>
      </p:sp>
    </p:spTree>
  </p:cSld>
  <p:clrMapOvr>
    <a:masterClrMapping/>
  </p:clrMapOvr>
  <p:transition>
    <p:pull dir="d"/>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DE3E6967-588E-0998-640D-D07CD19DBEE8}"/>
              </a:ext>
            </a:extLst>
          </p:cNvPr>
          <p:cNvSpPr>
            <a:spLocks noGrp="1" noChangeArrowheads="1"/>
          </p:cNvSpPr>
          <p:nvPr>
            <p:ph type="title"/>
          </p:nvPr>
        </p:nvSpPr>
        <p:spPr/>
        <p:txBody>
          <a:bodyPr/>
          <a:lstStyle/>
          <a:p>
            <a:pPr eaLnBrk="1" hangingPunct="1">
              <a:defRPr/>
            </a:pPr>
            <a:r>
              <a:rPr lang="hr-HR"/>
              <a:t>Prezentacioni nivo</a:t>
            </a:r>
            <a:endParaRPr lang="en-US"/>
          </a:p>
        </p:txBody>
      </p:sp>
      <p:sp>
        <p:nvSpPr>
          <p:cNvPr id="4" name="Content Placeholder 3">
            <a:extLst>
              <a:ext uri="{FF2B5EF4-FFF2-40B4-BE49-F238E27FC236}">
                <a16:creationId xmlns:a16="http://schemas.microsoft.com/office/drawing/2014/main" id="{FA0F43BA-DCEE-1231-DA69-DE3059F54621}"/>
              </a:ext>
            </a:extLst>
          </p:cNvPr>
          <p:cNvSpPr>
            <a:spLocks noGrp="1"/>
          </p:cNvSpPr>
          <p:nvPr>
            <p:ph idx="1"/>
          </p:nvPr>
        </p:nvSpPr>
        <p:spPr/>
        <p:txBody>
          <a:bodyPr/>
          <a:lstStyle/>
          <a:p>
            <a:pPr eaLnBrk="1" hangingPunct="1">
              <a:defRPr/>
            </a:pPr>
            <a:r>
              <a:rPr lang="en-US" dirty="0" err="1"/>
              <a:t>bavi</a:t>
            </a:r>
            <a:r>
              <a:rPr lang="en-US" dirty="0"/>
              <a:t> se </a:t>
            </a:r>
            <a:r>
              <a:rPr lang="en-US" dirty="0" err="1"/>
              <a:t>sintaksom</a:t>
            </a:r>
            <a:r>
              <a:rPr lang="en-US" dirty="0"/>
              <a:t> </a:t>
            </a:r>
            <a:r>
              <a:rPr lang="en-US" dirty="0" err="1"/>
              <a:t>podataka</a:t>
            </a:r>
            <a:r>
              <a:rPr lang="en-US" dirty="0"/>
              <a:t> </a:t>
            </a:r>
            <a:r>
              <a:rPr lang="en-US" dirty="0" err="1"/>
              <a:t>koji</a:t>
            </a:r>
            <a:r>
              <a:rPr lang="en-US" dirty="0"/>
              <a:t> se </a:t>
            </a:r>
            <a:r>
              <a:rPr lang="en-US" dirty="0" err="1"/>
              <a:t>prenose</a:t>
            </a:r>
            <a:r>
              <a:rPr lang="en-US" dirty="0"/>
              <a:t> </a:t>
            </a:r>
            <a:r>
              <a:rPr lang="en-US" dirty="0" err="1"/>
              <a:t>kroz</a:t>
            </a:r>
            <a:r>
              <a:rPr lang="en-US" dirty="0"/>
              <a:t> </a:t>
            </a:r>
            <a:r>
              <a:rPr lang="en-US" dirty="0" err="1"/>
              <a:t>mrežu</a:t>
            </a:r>
            <a:endParaRPr lang="en-US" dirty="0"/>
          </a:p>
          <a:p>
            <a:pPr lvl="1" eaLnBrk="1" hangingPunct="1">
              <a:defRPr/>
            </a:pPr>
            <a:r>
              <a:rPr lang="en-US" dirty="0"/>
              <a:t> </a:t>
            </a:r>
            <a:r>
              <a:rPr lang="en-US" dirty="0" err="1"/>
              <a:t>Aplikativni</a:t>
            </a:r>
            <a:r>
              <a:rPr lang="en-US" dirty="0"/>
              <a:t> </a:t>
            </a:r>
            <a:r>
              <a:rPr lang="en-US" dirty="0" err="1"/>
              <a:t>procesi</a:t>
            </a:r>
            <a:r>
              <a:rPr lang="en-US" dirty="0"/>
              <a:t> </a:t>
            </a:r>
            <a:r>
              <a:rPr lang="en-US" dirty="0" err="1"/>
              <a:t>koji</a:t>
            </a:r>
            <a:r>
              <a:rPr lang="en-US" dirty="0"/>
              <a:t> se </a:t>
            </a:r>
            <a:r>
              <a:rPr lang="en-US" dirty="0" err="1"/>
              <a:t>izvršavaju</a:t>
            </a:r>
            <a:r>
              <a:rPr lang="en-US" dirty="0"/>
              <a:t> </a:t>
            </a:r>
            <a:r>
              <a:rPr lang="en-US" dirty="0" err="1"/>
              <a:t>na</a:t>
            </a:r>
            <a:r>
              <a:rPr lang="en-US" dirty="0"/>
              <a:t> </a:t>
            </a:r>
            <a:r>
              <a:rPr lang="en-US" dirty="0" err="1"/>
              <a:t>različitim</a:t>
            </a:r>
            <a:r>
              <a:rPr lang="en-US" dirty="0"/>
              <a:t> </a:t>
            </a:r>
            <a:r>
              <a:rPr lang="en-US" dirty="0" err="1"/>
              <a:t>hostovima</a:t>
            </a:r>
            <a:r>
              <a:rPr lang="en-US" dirty="0"/>
              <a:t> </a:t>
            </a:r>
            <a:r>
              <a:rPr lang="en-US" dirty="0" err="1"/>
              <a:t>mogu</a:t>
            </a:r>
            <a:r>
              <a:rPr lang="en-US" dirty="0"/>
              <a:t> </a:t>
            </a:r>
            <a:r>
              <a:rPr lang="en-US" dirty="0" err="1"/>
              <a:t>koristiti</a:t>
            </a:r>
            <a:r>
              <a:rPr lang="en-US" dirty="0"/>
              <a:t> </a:t>
            </a:r>
            <a:r>
              <a:rPr lang="en-US" dirty="0" err="1"/>
              <a:t>različite</a:t>
            </a:r>
            <a:r>
              <a:rPr lang="en-US" dirty="0"/>
              <a:t> </a:t>
            </a:r>
            <a:r>
              <a:rPr lang="en-US" dirty="0" err="1"/>
              <a:t>načine</a:t>
            </a:r>
            <a:r>
              <a:rPr lang="en-US" dirty="0"/>
              <a:t> </a:t>
            </a:r>
            <a:r>
              <a:rPr lang="en-US" dirty="0" err="1"/>
              <a:t>predstavljanja</a:t>
            </a:r>
            <a:r>
              <a:rPr lang="en-US" dirty="0"/>
              <a:t> </a:t>
            </a:r>
            <a:r>
              <a:rPr lang="en-US" dirty="0" err="1"/>
              <a:t>podataka</a:t>
            </a:r>
            <a:r>
              <a:rPr lang="en-US" dirty="0"/>
              <a:t> (</a:t>
            </a:r>
            <a:r>
              <a:rPr lang="en-US" dirty="0" err="1"/>
              <a:t>npr</a:t>
            </a:r>
            <a:r>
              <a:rPr lang="en-US" dirty="0"/>
              <a:t>. EBCDIC </a:t>
            </a:r>
            <a:r>
              <a:rPr lang="en-US" dirty="0" err="1"/>
              <a:t>ili</a:t>
            </a:r>
            <a:r>
              <a:rPr lang="en-US" dirty="0"/>
              <a:t> ASCII, big-endian </a:t>
            </a:r>
            <a:r>
              <a:rPr lang="en-US" dirty="0" err="1"/>
              <a:t>ili</a:t>
            </a:r>
            <a:r>
              <a:rPr lang="en-US" dirty="0"/>
              <a:t> little-endian.</a:t>
            </a:r>
          </a:p>
          <a:p>
            <a:pPr lvl="1" eaLnBrk="1" hangingPunct="1">
              <a:defRPr/>
            </a:pPr>
            <a:r>
              <a:rPr lang="en-US" dirty="0"/>
              <a:t> </a:t>
            </a:r>
            <a:r>
              <a:rPr lang="en-US" dirty="0" err="1"/>
              <a:t>da</a:t>
            </a:r>
            <a:r>
              <a:rPr lang="en-US" dirty="0"/>
              <a:t> bi </a:t>
            </a:r>
            <a:r>
              <a:rPr lang="en-US" dirty="0" err="1"/>
              <a:t>komunikacija</a:t>
            </a:r>
            <a:r>
              <a:rPr lang="en-US" dirty="0"/>
              <a:t> </a:t>
            </a:r>
            <a:r>
              <a:rPr lang="en-US" dirty="0" err="1"/>
              <a:t>mogla</a:t>
            </a:r>
            <a:r>
              <a:rPr lang="en-US" dirty="0"/>
              <a:t> </a:t>
            </a:r>
            <a:r>
              <a:rPr lang="en-US" dirty="0" err="1"/>
              <a:t>da</a:t>
            </a:r>
            <a:r>
              <a:rPr lang="en-US" dirty="0"/>
              <a:t> se </a:t>
            </a:r>
            <a:r>
              <a:rPr lang="en-US" dirty="0" err="1"/>
              <a:t>obavi</a:t>
            </a:r>
            <a:r>
              <a:rPr lang="en-US" dirty="0"/>
              <a:t> </a:t>
            </a:r>
            <a:r>
              <a:rPr lang="en-US" dirty="0" err="1"/>
              <a:t>mora</a:t>
            </a:r>
            <a:r>
              <a:rPr lang="en-US" dirty="0"/>
              <a:t> </a:t>
            </a:r>
            <a:r>
              <a:rPr lang="en-US" dirty="0" err="1"/>
              <a:t>postojati</a:t>
            </a:r>
            <a:r>
              <a:rPr lang="en-US" dirty="0"/>
              <a:t> </a:t>
            </a:r>
            <a:r>
              <a:rPr lang="en-US" dirty="0" err="1"/>
              <a:t>zajednički</a:t>
            </a:r>
            <a:r>
              <a:rPr lang="en-US" dirty="0"/>
              <a:t> </a:t>
            </a:r>
            <a:r>
              <a:rPr lang="en-US" dirty="0" err="1"/>
              <a:t>sintaksni</a:t>
            </a:r>
            <a:r>
              <a:rPr lang="en-US" dirty="0"/>
              <a:t> </a:t>
            </a:r>
            <a:r>
              <a:rPr lang="en-US" dirty="0" err="1"/>
              <a:t>oblik</a:t>
            </a:r>
            <a:r>
              <a:rPr lang="en-US" dirty="0"/>
              <a:t> </a:t>
            </a:r>
            <a:r>
              <a:rPr lang="en-US" dirty="0" err="1"/>
              <a:t>koji</a:t>
            </a:r>
            <a:r>
              <a:rPr lang="en-US" dirty="0"/>
              <a:t> </a:t>
            </a:r>
            <a:r>
              <a:rPr lang="en-US" dirty="0" err="1"/>
              <a:t>oba</a:t>
            </a:r>
            <a:r>
              <a:rPr lang="en-US" dirty="0"/>
              <a:t> </a:t>
            </a:r>
            <a:r>
              <a:rPr lang="en-US" dirty="0" err="1"/>
              <a:t>procesa</a:t>
            </a:r>
            <a:r>
              <a:rPr lang="en-US" dirty="0"/>
              <a:t> </a:t>
            </a:r>
            <a:r>
              <a:rPr lang="en-US" dirty="0" err="1"/>
              <a:t>razumeju</a:t>
            </a:r>
            <a:endParaRPr lang="en-US" dirty="0"/>
          </a:p>
          <a:p>
            <a:pPr eaLnBrk="1" hangingPunct="1">
              <a:defRPr/>
            </a:pPr>
            <a:r>
              <a:rPr lang="en-US" dirty="0" err="1"/>
              <a:t>na</a:t>
            </a:r>
            <a:r>
              <a:rPr lang="en-US" dirty="0"/>
              <a:t> </a:t>
            </a:r>
            <a:r>
              <a:rPr lang="en-US" dirty="0" err="1"/>
              <a:t>prezentacionom</a:t>
            </a:r>
            <a:r>
              <a:rPr lang="en-US" dirty="0"/>
              <a:t> </a:t>
            </a:r>
            <a:r>
              <a:rPr lang="en-US" dirty="0" err="1"/>
              <a:t>nivou</a:t>
            </a:r>
            <a:r>
              <a:rPr lang="en-US" dirty="0"/>
              <a:t> se </a:t>
            </a:r>
            <a:r>
              <a:rPr lang="en-US" dirty="0" err="1"/>
              <a:t>definiše</a:t>
            </a:r>
            <a:r>
              <a:rPr lang="en-US" dirty="0"/>
              <a:t> </a:t>
            </a:r>
            <a:r>
              <a:rPr lang="en-US" dirty="0" err="1"/>
              <a:t>zajednički</a:t>
            </a:r>
            <a:r>
              <a:rPr lang="en-US" dirty="0"/>
              <a:t> </a:t>
            </a:r>
            <a:r>
              <a:rPr lang="en-US" dirty="0" err="1"/>
              <a:t>sintaksni</a:t>
            </a:r>
            <a:r>
              <a:rPr lang="en-US" dirty="0"/>
              <a:t> </a:t>
            </a:r>
            <a:r>
              <a:rPr lang="en-US" dirty="0" err="1"/>
              <a:t>oblik</a:t>
            </a:r>
            <a:r>
              <a:rPr lang="en-US" dirty="0"/>
              <a:t> </a:t>
            </a:r>
            <a:r>
              <a:rPr lang="en-US" dirty="0" err="1"/>
              <a:t>i</a:t>
            </a:r>
            <a:r>
              <a:rPr lang="en-US" dirty="0"/>
              <a:t> </a:t>
            </a:r>
            <a:r>
              <a:rPr lang="en-US" dirty="0" err="1"/>
              <a:t>obavlja</a:t>
            </a:r>
            <a:r>
              <a:rPr lang="en-US" dirty="0"/>
              <a:t> se </a:t>
            </a:r>
            <a:r>
              <a:rPr lang="en-US" dirty="0" err="1"/>
              <a:t>konverzija</a:t>
            </a:r>
            <a:r>
              <a:rPr lang="en-US" dirty="0"/>
              <a:t> </a:t>
            </a:r>
            <a:r>
              <a:rPr lang="en-US" dirty="0" err="1"/>
              <a:t>iz</a:t>
            </a:r>
            <a:r>
              <a:rPr lang="en-US" dirty="0"/>
              <a:t> </a:t>
            </a:r>
            <a:r>
              <a:rPr lang="en-US" dirty="0" err="1"/>
              <a:t>jednog</a:t>
            </a:r>
            <a:r>
              <a:rPr lang="en-US" dirty="0"/>
              <a:t> u </a:t>
            </a:r>
            <a:r>
              <a:rPr lang="en-US" dirty="0" err="1"/>
              <a:t>drugi</a:t>
            </a:r>
            <a:r>
              <a:rPr lang="en-US" dirty="0"/>
              <a:t> </a:t>
            </a:r>
            <a:r>
              <a:rPr lang="en-US" dirty="0" err="1"/>
              <a:t>sintaksni</a:t>
            </a:r>
            <a:r>
              <a:rPr lang="en-US" dirty="0"/>
              <a:t> </a:t>
            </a:r>
            <a:r>
              <a:rPr lang="en-US" dirty="0" err="1"/>
              <a:t>oblik</a:t>
            </a:r>
            <a:endParaRPr lang="en-US" dirty="0"/>
          </a:p>
          <a:p>
            <a:pPr eaLnBrk="1" hangingPunct="1">
              <a:defRPr/>
            </a:pPr>
            <a:r>
              <a:rPr lang="en-US" dirty="0"/>
              <a:t> </a:t>
            </a:r>
            <a:r>
              <a:rPr lang="en-US" dirty="0" err="1"/>
              <a:t>kompresija</a:t>
            </a:r>
            <a:r>
              <a:rPr lang="en-US" dirty="0"/>
              <a:t> </a:t>
            </a:r>
            <a:r>
              <a:rPr lang="en-US" dirty="0" err="1"/>
              <a:t>podataka</a:t>
            </a:r>
            <a:endParaRPr lang="en-US" dirty="0"/>
          </a:p>
          <a:p>
            <a:pPr eaLnBrk="1" hangingPunct="1">
              <a:defRPr/>
            </a:pPr>
            <a:r>
              <a:rPr lang="en-US" dirty="0"/>
              <a:t> </a:t>
            </a:r>
            <a:r>
              <a:rPr lang="en-US" dirty="0" err="1"/>
              <a:t>šifriranje</a:t>
            </a:r>
            <a:r>
              <a:rPr lang="en-US" dirty="0"/>
              <a:t> </a:t>
            </a:r>
            <a:r>
              <a:rPr lang="en-US" dirty="0" err="1"/>
              <a:t>podataka</a:t>
            </a:r>
            <a:endParaRPr lang="en-US" dirty="0"/>
          </a:p>
          <a:p>
            <a:pPr eaLnBrk="1" hangingPunct="1">
              <a:defRPr/>
            </a:pPr>
            <a:endParaRPr lang="en-US" dirty="0"/>
          </a:p>
        </p:txBody>
      </p:sp>
    </p:spTree>
  </p:cSld>
  <p:clrMapOvr>
    <a:masterClrMapping/>
  </p:clrMapOvr>
  <p:transition>
    <p:pull dir="d"/>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54B6959F-C6C3-DD4B-3720-D29719688B8D}"/>
              </a:ext>
            </a:extLst>
          </p:cNvPr>
          <p:cNvSpPr>
            <a:spLocks noGrp="1" noChangeArrowheads="1"/>
          </p:cNvSpPr>
          <p:nvPr>
            <p:ph type="title"/>
          </p:nvPr>
        </p:nvSpPr>
        <p:spPr/>
        <p:txBody>
          <a:bodyPr/>
          <a:lstStyle/>
          <a:p>
            <a:pPr eaLnBrk="1" hangingPunct="1">
              <a:defRPr/>
            </a:pPr>
            <a:r>
              <a:rPr lang="hr-HR"/>
              <a:t>Aplikativni nivo</a:t>
            </a:r>
            <a:endParaRPr lang="en-US"/>
          </a:p>
        </p:txBody>
      </p:sp>
      <p:sp>
        <p:nvSpPr>
          <p:cNvPr id="4" name="Content Placeholder 3">
            <a:extLst>
              <a:ext uri="{FF2B5EF4-FFF2-40B4-BE49-F238E27FC236}">
                <a16:creationId xmlns:a16="http://schemas.microsoft.com/office/drawing/2014/main" id="{A64BCA64-4396-A0AC-C444-77C25719667B}"/>
              </a:ext>
            </a:extLst>
          </p:cNvPr>
          <p:cNvSpPr>
            <a:spLocks noGrp="1"/>
          </p:cNvSpPr>
          <p:nvPr>
            <p:ph idx="1"/>
          </p:nvPr>
        </p:nvSpPr>
        <p:spPr/>
        <p:txBody>
          <a:bodyPr/>
          <a:lstStyle/>
          <a:p>
            <a:pPr eaLnBrk="1" hangingPunct="1">
              <a:defRPr/>
            </a:pPr>
            <a:r>
              <a:rPr lang="en-US" dirty="0" err="1"/>
              <a:t>pruža</a:t>
            </a:r>
            <a:r>
              <a:rPr lang="en-US" dirty="0"/>
              <a:t> </a:t>
            </a:r>
            <a:r>
              <a:rPr lang="en-US" dirty="0" err="1"/>
              <a:t>podršku</a:t>
            </a:r>
            <a:r>
              <a:rPr lang="en-US" dirty="0"/>
              <a:t> </a:t>
            </a:r>
            <a:r>
              <a:rPr lang="en-US" dirty="0" err="1"/>
              <a:t>različitim</a:t>
            </a:r>
            <a:r>
              <a:rPr lang="en-US" dirty="0"/>
              <a:t> </a:t>
            </a:r>
            <a:r>
              <a:rPr lang="en-US" dirty="0" err="1"/>
              <a:t>korisničkim</a:t>
            </a:r>
            <a:r>
              <a:rPr lang="en-US" dirty="0"/>
              <a:t> </a:t>
            </a:r>
            <a:r>
              <a:rPr lang="en-US" dirty="0" err="1"/>
              <a:t>aplikacijama</a:t>
            </a:r>
            <a:r>
              <a:rPr lang="en-US" dirty="0"/>
              <a:t>, </a:t>
            </a:r>
            <a:r>
              <a:rPr lang="en-US" dirty="0" err="1"/>
              <a:t>tj</a:t>
            </a:r>
            <a:r>
              <a:rPr lang="en-US" dirty="0"/>
              <a:t>. </a:t>
            </a:r>
            <a:r>
              <a:rPr lang="en-US" dirty="0" err="1"/>
              <a:t>pruža</a:t>
            </a:r>
            <a:r>
              <a:rPr lang="en-US" dirty="0"/>
              <a:t> </a:t>
            </a:r>
            <a:r>
              <a:rPr lang="en-US" dirty="0" err="1"/>
              <a:t>korisnički</a:t>
            </a:r>
            <a:r>
              <a:rPr lang="en-US" dirty="0"/>
              <a:t> </a:t>
            </a:r>
            <a:r>
              <a:rPr lang="en-US" dirty="0" err="1"/>
              <a:t>interfeis</a:t>
            </a:r>
            <a:r>
              <a:rPr lang="en-US" dirty="0"/>
              <a:t> </a:t>
            </a:r>
            <a:r>
              <a:rPr lang="en-US" dirty="0" err="1"/>
              <a:t>za</a:t>
            </a:r>
            <a:r>
              <a:rPr lang="en-US" dirty="0"/>
              <a:t> </a:t>
            </a:r>
            <a:r>
              <a:rPr lang="en-US" dirty="0" err="1"/>
              <a:t>usluge</a:t>
            </a:r>
            <a:r>
              <a:rPr lang="en-US" dirty="0"/>
              <a:t> </a:t>
            </a:r>
            <a:r>
              <a:rPr lang="en-US" dirty="0" err="1"/>
              <a:t>koje</a:t>
            </a:r>
            <a:r>
              <a:rPr lang="en-US" dirty="0"/>
              <a:t> </a:t>
            </a:r>
            <a:r>
              <a:rPr lang="en-US" dirty="0" err="1"/>
              <a:t>pruža</a:t>
            </a:r>
            <a:r>
              <a:rPr lang="en-US" dirty="0"/>
              <a:t> </a:t>
            </a:r>
            <a:r>
              <a:rPr lang="en-US" dirty="0" err="1"/>
              <a:t>mreža</a:t>
            </a:r>
            <a:r>
              <a:rPr lang="en-US" dirty="0"/>
              <a:t>, </a:t>
            </a:r>
            <a:r>
              <a:rPr lang="en-US" dirty="0" err="1"/>
              <a:t>kao</a:t>
            </a:r>
            <a:r>
              <a:rPr lang="en-US" dirty="0"/>
              <a:t> </a:t>
            </a:r>
            <a:r>
              <a:rPr lang="en-US" dirty="0" err="1"/>
              <a:t>što</a:t>
            </a:r>
            <a:r>
              <a:rPr lang="en-US" dirty="0"/>
              <a:t> </a:t>
            </a:r>
            <a:r>
              <a:rPr lang="en-US" dirty="0" err="1"/>
              <a:t>su</a:t>
            </a:r>
            <a:r>
              <a:rPr lang="en-US" dirty="0"/>
              <a:t>:</a:t>
            </a:r>
          </a:p>
          <a:p>
            <a:pPr lvl="1" eaLnBrk="1" hangingPunct="1">
              <a:defRPr/>
            </a:pPr>
            <a:r>
              <a:rPr lang="en-US" dirty="0"/>
              <a:t> e-mail</a:t>
            </a:r>
          </a:p>
          <a:p>
            <a:pPr lvl="1" eaLnBrk="1" hangingPunct="1">
              <a:defRPr/>
            </a:pPr>
            <a:r>
              <a:rPr lang="en-US" dirty="0"/>
              <a:t> file transfer</a:t>
            </a:r>
          </a:p>
          <a:p>
            <a:pPr lvl="1" eaLnBrk="1" hangingPunct="1">
              <a:defRPr/>
            </a:pPr>
            <a:r>
              <a:rPr lang="en-US" dirty="0"/>
              <a:t> </a:t>
            </a:r>
            <a:r>
              <a:rPr lang="en-US" dirty="0" err="1"/>
              <a:t>udaljeni</a:t>
            </a:r>
            <a:r>
              <a:rPr lang="en-US" dirty="0"/>
              <a:t> login</a:t>
            </a:r>
          </a:p>
          <a:p>
            <a:pPr lvl="1" eaLnBrk="1" hangingPunct="1">
              <a:defRPr/>
            </a:pPr>
            <a:r>
              <a:rPr lang="en-US" dirty="0"/>
              <a:t> web</a:t>
            </a:r>
          </a:p>
          <a:p>
            <a:pPr eaLnBrk="1" hangingPunct="1">
              <a:defRPr/>
            </a:pPr>
            <a:r>
              <a:rPr lang="en-US" dirty="0"/>
              <a:t> </a:t>
            </a:r>
            <a:r>
              <a:rPr lang="en-US" dirty="0" err="1"/>
              <a:t>identifikacija</a:t>
            </a:r>
            <a:r>
              <a:rPr lang="en-US" dirty="0"/>
              <a:t> </a:t>
            </a:r>
            <a:r>
              <a:rPr lang="en-US" dirty="0" err="1"/>
              <a:t>korisnika</a:t>
            </a:r>
            <a:r>
              <a:rPr lang="en-US" dirty="0"/>
              <a:t> </a:t>
            </a:r>
            <a:r>
              <a:rPr lang="en-US" dirty="0" err="1"/>
              <a:t>po</a:t>
            </a:r>
            <a:r>
              <a:rPr lang="en-US" dirty="0"/>
              <a:t> </a:t>
            </a:r>
            <a:r>
              <a:rPr lang="en-US" dirty="0" err="1"/>
              <a:t>imenu</a:t>
            </a:r>
            <a:endParaRPr lang="en-US" dirty="0"/>
          </a:p>
          <a:p>
            <a:pPr eaLnBrk="1" hangingPunct="1">
              <a:defRPr/>
            </a:pPr>
            <a:endParaRPr lang="en-US" dirty="0"/>
          </a:p>
        </p:txBody>
      </p:sp>
    </p:spTree>
  </p:cSld>
  <p:clrMapOvr>
    <a:masterClrMapping/>
  </p:clrMapOvr>
  <p:transition>
    <p:pull dir="d"/>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02" name="Picture 4" descr="FIG1-10">
            <a:extLst>
              <a:ext uri="{FF2B5EF4-FFF2-40B4-BE49-F238E27FC236}">
                <a16:creationId xmlns:a16="http://schemas.microsoft.com/office/drawing/2014/main" id="{4DA50842-1A09-370E-E9B2-CC6B29CFBF0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143000"/>
            <a:ext cx="8128000" cy="541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pull dir="d"/>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20F612A0-8503-5547-B631-2BEC9577A0C3}"/>
              </a:ext>
            </a:extLst>
          </p:cNvPr>
          <p:cNvSpPr>
            <a:spLocks noGrp="1" noChangeArrowheads="1"/>
          </p:cNvSpPr>
          <p:nvPr>
            <p:ph type="title"/>
          </p:nvPr>
        </p:nvSpPr>
        <p:spPr/>
        <p:txBody>
          <a:bodyPr/>
          <a:lstStyle/>
          <a:p>
            <a:pPr eaLnBrk="1" hangingPunct="1">
              <a:defRPr/>
            </a:pPr>
            <a:r>
              <a:rPr lang="hr-HR"/>
              <a:t>TCP/IP referentni model</a:t>
            </a:r>
            <a:endParaRPr lang="en-US"/>
          </a:p>
        </p:txBody>
      </p:sp>
      <p:sp>
        <p:nvSpPr>
          <p:cNvPr id="52227" name="Text Box 3">
            <a:extLst>
              <a:ext uri="{FF2B5EF4-FFF2-40B4-BE49-F238E27FC236}">
                <a16:creationId xmlns:a16="http://schemas.microsoft.com/office/drawing/2014/main" id="{40CA74DE-1E04-B8F7-BF85-D0AC86E27D14}"/>
              </a:ext>
            </a:extLst>
          </p:cNvPr>
          <p:cNvSpPr txBox="1">
            <a:spLocks noChangeArrowheads="1"/>
          </p:cNvSpPr>
          <p:nvPr/>
        </p:nvSpPr>
        <p:spPr bwMode="auto">
          <a:xfrm>
            <a:off x="873125" y="2514600"/>
            <a:ext cx="7505700"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85000"/>
              <a:buFont typeface="Wingdings 2" panose="05020102010507070707" pitchFamily="18" charset="2"/>
              <a:buChar char="ã"/>
              <a:defRPr kumimoji="1" sz="2800">
                <a:solidFill>
                  <a:schemeClr val="accent1"/>
                </a:solidFill>
                <a:latin typeface="Tahoma" panose="020B0604030504040204" pitchFamily="34" charset="0"/>
              </a:defRPr>
            </a:lvl1pPr>
            <a:lvl2pPr marL="742950" indent="-285750">
              <a:spcBef>
                <a:spcPct val="20000"/>
              </a:spcBef>
              <a:buClr>
                <a:schemeClr val="hlink"/>
              </a:buClr>
              <a:buSzPct val="85000"/>
              <a:buFont typeface="Wingdings" panose="05000000000000000000" pitchFamily="2" charset="2"/>
              <a:buChar char="l"/>
              <a:defRPr kumimoji="1" sz="2300">
                <a:solidFill>
                  <a:schemeClr val="hlink"/>
                </a:solidFill>
                <a:latin typeface="Tahoma" panose="020B0604030504040204" pitchFamily="34" charset="0"/>
              </a:defRPr>
            </a:lvl2pPr>
            <a:lvl3pPr marL="1143000" indent="-228600">
              <a:spcBef>
                <a:spcPct val="20000"/>
              </a:spcBef>
              <a:buClr>
                <a:schemeClr val="tx1"/>
              </a:buClr>
              <a:buFont typeface="Wingdings" panose="05000000000000000000" pitchFamily="2" charset="2"/>
              <a:buChar char="Ø"/>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har cha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kumimoji="1">
                <a:solidFill>
                  <a:schemeClr val="tx1"/>
                </a:solidFill>
                <a:latin typeface="Tahoma" panose="020B0604030504040204" pitchFamily="34" charset="0"/>
              </a:defRPr>
            </a:lvl9pPr>
          </a:lstStyle>
          <a:p>
            <a:pPr eaLnBrk="1" hangingPunct="1">
              <a:spcBef>
                <a:spcPct val="0"/>
              </a:spcBef>
              <a:buClrTx/>
              <a:buSzTx/>
              <a:buFontTx/>
              <a:buNone/>
            </a:pPr>
            <a:r>
              <a:rPr kumimoji="0" lang="hr-HR" altLang="en-US" sz="2400">
                <a:solidFill>
                  <a:schemeClr val="tx1"/>
                </a:solidFill>
              </a:rPr>
              <a:t>4. Aplikativni</a:t>
            </a:r>
            <a:r>
              <a:rPr kumimoji="0" lang="en-US" altLang="en-US" sz="2400">
                <a:solidFill>
                  <a:schemeClr val="tx1"/>
                </a:solidFill>
              </a:rPr>
              <a:t> (ekvivalentan OSI aplikatinom i prezent.)</a:t>
            </a:r>
          </a:p>
          <a:p>
            <a:pPr eaLnBrk="1" hangingPunct="1">
              <a:spcBef>
                <a:spcPct val="0"/>
              </a:spcBef>
              <a:buClrTx/>
              <a:buSzTx/>
              <a:buFontTx/>
              <a:buNone/>
            </a:pPr>
            <a:r>
              <a:rPr kumimoji="0" lang="hr-HR" altLang="en-US" sz="2400">
                <a:solidFill>
                  <a:schemeClr val="tx1"/>
                </a:solidFill>
              </a:rPr>
              <a:t>3. Host-to-host (transportni)</a:t>
            </a:r>
          </a:p>
          <a:p>
            <a:pPr eaLnBrk="1" hangingPunct="1">
              <a:spcBef>
                <a:spcPct val="0"/>
              </a:spcBef>
              <a:buClrTx/>
              <a:buSzTx/>
              <a:buFontTx/>
              <a:buNone/>
            </a:pPr>
            <a:r>
              <a:rPr kumimoji="0" lang="hr-HR" altLang="en-US" sz="2400">
                <a:solidFill>
                  <a:schemeClr val="tx1"/>
                </a:solidFill>
              </a:rPr>
              <a:t>2. Internet (mrežni)</a:t>
            </a:r>
          </a:p>
          <a:p>
            <a:pPr eaLnBrk="1" hangingPunct="1">
              <a:spcBef>
                <a:spcPct val="0"/>
              </a:spcBef>
              <a:buClrTx/>
              <a:buSzTx/>
              <a:buFontTx/>
              <a:buNone/>
            </a:pPr>
            <a:r>
              <a:rPr kumimoji="0" lang="hr-HR" altLang="en-US" sz="2400">
                <a:solidFill>
                  <a:schemeClr val="tx1"/>
                </a:solidFill>
              </a:rPr>
              <a:t>1. fizički i nivo veze</a:t>
            </a:r>
            <a:endParaRPr kumimoji="0" lang="en-US" altLang="en-US" sz="2400">
              <a:solidFill>
                <a:schemeClr val="tx1"/>
              </a:solidFill>
            </a:endParaRPr>
          </a:p>
        </p:txBody>
      </p:sp>
    </p:spTree>
  </p:cSld>
  <p:clrMapOvr>
    <a:masterClrMapping/>
  </p:clrMapOvr>
  <p:transition>
    <p:pull dir="d"/>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A1D38E57-3EEC-027D-FD9F-E1E34D3DE69A}"/>
              </a:ext>
            </a:extLst>
          </p:cNvPr>
          <p:cNvSpPr>
            <a:spLocks noGrp="1" noChangeArrowheads="1"/>
          </p:cNvSpPr>
          <p:nvPr>
            <p:ph type="title"/>
          </p:nvPr>
        </p:nvSpPr>
        <p:spPr/>
        <p:txBody>
          <a:bodyPr/>
          <a:lstStyle/>
          <a:p>
            <a:pPr eaLnBrk="1" hangingPunct="1">
              <a:defRPr/>
            </a:pPr>
            <a:r>
              <a:rPr lang="en-US"/>
              <a:t>TCP/IP referentni model</a:t>
            </a:r>
          </a:p>
        </p:txBody>
      </p:sp>
      <p:pic>
        <p:nvPicPr>
          <p:cNvPr id="53251" name="Picture 3" descr="1-19">
            <a:extLst>
              <a:ext uri="{FF2B5EF4-FFF2-40B4-BE49-F238E27FC236}">
                <a16:creationId xmlns:a16="http://schemas.microsoft.com/office/drawing/2014/main" id="{C28EC768-1B19-9D94-2A21-BEB05489B02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2667000"/>
            <a:ext cx="8534400" cy="298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pull dir="d"/>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0CCA963E-49E9-632C-40E1-F027B1D00F1F}"/>
              </a:ext>
            </a:extLst>
          </p:cNvPr>
          <p:cNvSpPr>
            <a:spLocks noGrp="1" noChangeArrowheads="1"/>
          </p:cNvSpPr>
          <p:nvPr>
            <p:ph type="title"/>
          </p:nvPr>
        </p:nvSpPr>
        <p:spPr/>
        <p:txBody>
          <a:bodyPr/>
          <a:lstStyle/>
          <a:p>
            <a:pPr eaLnBrk="1" hangingPunct="1">
              <a:defRPr/>
            </a:pPr>
            <a:r>
              <a:rPr lang="sr-Latn-CS"/>
              <a:t>Kritika OSI modela</a:t>
            </a:r>
            <a:endParaRPr lang="en-US"/>
          </a:p>
        </p:txBody>
      </p:sp>
      <p:sp>
        <p:nvSpPr>
          <p:cNvPr id="48131" name="Rectangle 3">
            <a:extLst>
              <a:ext uri="{FF2B5EF4-FFF2-40B4-BE49-F238E27FC236}">
                <a16:creationId xmlns:a16="http://schemas.microsoft.com/office/drawing/2014/main" id="{C79126D1-A748-D0AE-08B6-9E1A8B11BE76}"/>
              </a:ext>
            </a:extLst>
          </p:cNvPr>
          <p:cNvSpPr>
            <a:spLocks noGrp="1" noChangeArrowheads="1"/>
          </p:cNvSpPr>
          <p:nvPr>
            <p:ph idx="1"/>
          </p:nvPr>
        </p:nvSpPr>
        <p:spPr/>
        <p:txBody>
          <a:bodyPr>
            <a:normAutofit lnSpcReduction="10000"/>
          </a:bodyPr>
          <a:lstStyle/>
          <a:p>
            <a:pPr eaLnBrk="1" hangingPunct="1">
              <a:defRPr/>
            </a:pPr>
            <a:r>
              <a:rPr lang="sr-Latn-CS" dirty="0"/>
              <a:t>Mnogo vremena izgubljeno na istraživanje i standardizaciju</a:t>
            </a:r>
          </a:p>
          <a:p>
            <a:pPr lvl="1" eaLnBrk="1" hangingPunct="1">
              <a:defRPr/>
            </a:pPr>
            <a:r>
              <a:rPr lang="sr-Latn-CS" dirty="0"/>
              <a:t>U medjuvremenu TCP/Ip su već bili široko u upotrebi u akademskim krugovima</a:t>
            </a:r>
          </a:p>
          <a:p>
            <a:pPr lvl="2" eaLnBrk="1" hangingPunct="1">
              <a:defRPr/>
            </a:pPr>
            <a:r>
              <a:rPr lang="sr-Latn-CS" dirty="0"/>
              <a:t>Kada se OSI pojavio proizvodjači nisu bili voljni da investiraju u novi proizvod</a:t>
            </a:r>
          </a:p>
          <a:p>
            <a:pPr eaLnBrk="1" hangingPunct="1">
              <a:defRPr/>
            </a:pPr>
            <a:r>
              <a:rPr lang="sr-Latn-CS" dirty="0"/>
              <a:t>Veoma složen model (ogromna papirologija)</a:t>
            </a:r>
          </a:p>
          <a:p>
            <a:pPr lvl="1" eaLnBrk="1" hangingPunct="1">
              <a:defRPr/>
            </a:pPr>
            <a:r>
              <a:rPr lang="sr-Latn-CS" dirty="0"/>
              <a:t>Mnoge funkcije su duplirane u različitim slojevima (adresiranje, kontrola toka, kontrola grešaka,)</a:t>
            </a:r>
          </a:p>
          <a:p>
            <a:pPr eaLnBrk="1" hangingPunct="1">
              <a:defRPr/>
            </a:pPr>
            <a:r>
              <a:rPr lang="sr-Latn-CS" dirty="0"/>
              <a:t>Loša realizacija protokola- protokoli su bili veoma složeni i spori (a prva ver</a:t>
            </a:r>
            <a:r>
              <a:rPr lang="en-US" dirty="0"/>
              <a:t>z</a:t>
            </a:r>
            <a:r>
              <a:rPr lang="sr-Latn-CS" dirty="0"/>
              <a:t>ija TCP/IP je bila veoma dobra)</a:t>
            </a:r>
          </a:p>
          <a:p>
            <a:pPr eaLnBrk="1" hangingPunct="1">
              <a:defRPr/>
            </a:pPr>
            <a:r>
              <a:rPr lang="sr-Latn-CS" dirty="0"/>
              <a:t>Izbor sedam slojeva nerealan </a:t>
            </a:r>
          </a:p>
          <a:p>
            <a:pPr lvl="1" eaLnBrk="1" hangingPunct="1">
              <a:defRPr/>
            </a:pPr>
            <a:r>
              <a:rPr lang="sr-Latn-CS" dirty="0"/>
              <a:t>Neki slojevi su skoro prazni (sesija i prezentacioni)</a:t>
            </a:r>
          </a:p>
          <a:p>
            <a:pPr lvl="1" eaLnBrk="1" hangingPunct="1">
              <a:defRPr/>
            </a:pPr>
            <a:r>
              <a:rPr lang="sr-Latn-CS" dirty="0"/>
              <a:t>Neki pretrpani (mrežni i nivo veze)</a:t>
            </a:r>
            <a:endParaRPr lang="en-US" dirty="0"/>
          </a:p>
        </p:txBody>
      </p:sp>
    </p:spTree>
  </p:cSld>
  <p:clrMapOvr>
    <a:masterClrMapping/>
  </p:clrMapOvr>
  <p:transition>
    <p:pull dir="d"/>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D5055C7F-0AF1-7AA3-C420-16AB99F369F6}"/>
              </a:ext>
            </a:extLst>
          </p:cNvPr>
          <p:cNvSpPr>
            <a:spLocks noGrp="1" noChangeArrowheads="1"/>
          </p:cNvSpPr>
          <p:nvPr>
            <p:ph type="title"/>
          </p:nvPr>
        </p:nvSpPr>
        <p:spPr/>
        <p:txBody>
          <a:bodyPr/>
          <a:lstStyle/>
          <a:p>
            <a:pPr eaLnBrk="1" hangingPunct="1">
              <a:defRPr/>
            </a:pPr>
            <a:r>
              <a:rPr lang="sr-Latn-CS"/>
              <a:t>Kritika TCP/IP</a:t>
            </a:r>
            <a:endParaRPr lang="en-US"/>
          </a:p>
        </p:txBody>
      </p:sp>
      <p:sp>
        <p:nvSpPr>
          <p:cNvPr id="49155" name="Rectangle 3">
            <a:extLst>
              <a:ext uri="{FF2B5EF4-FFF2-40B4-BE49-F238E27FC236}">
                <a16:creationId xmlns:a16="http://schemas.microsoft.com/office/drawing/2014/main" id="{8995387D-7849-2949-62DC-C85398641F86}"/>
              </a:ext>
            </a:extLst>
          </p:cNvPr>
          <p:cNvSpPr>
            <a:spLocks noGrp="1" noChangeArrowheads="1"/>
          </p:cNvSpPr>
          <p:nvPr>
            <p:ph idx="1"/>
          </p:nvPr>
        </p:nvSpPr>
        <p:spPr/>
        <p:txBody>
          <a:bodyPr/>
          <a:lstStyle/>
          <a:p>
            <a:pPr eaLnBrk="1" hangingPunct="1">
              <a:defRPr/>
            </a:pPr>
            <a:r>
              <a:rPr lang="sr-Latn-CS"/>
              <a:t>Ne razgraničava jasno koncept usluga, interfeisa i protokola</a:t>
            </a:r>
          </a:p>
          <a:p>
            <a:pPr eaLnBrk="1" hangingPunct="1">
              <a:defRPr/>
            </a:pPr>
            <a:r>
              <a:rPr lang="sr-Latn-CS"/>
              <a:t>Dobra praksa softverskog inženjerstva zahteva razlikovanje izmedju specifikacije i realizacije </a:t>
            </a:r>
          </a:p>
          <a:p>
            <a:pPr lvl="1" eaLnBrk="1" hangingPunct="1">
              <a:defRPr/>
            </a:pPr>
            <a:r>
              <a:rPr lang="sr-Latn-CS"/>
              <a:t>U OSI je to dobro uradjeno</a:t>
            </a:r>
          </a:p>
          <a:p>
            <a:pPr lvl="1" eaLnBrk="1" hangingPunct="1">
              <a:defRPr/>
            </a:pPr>
            <a:r>
              <a:rPr lang="sr-Latn-CS"/>
              <a:t>Kod TCP/PI traljavo</a:t>
            </a:r>
          </a:p>
          <a:p>
            <a:pPr lvl="2" eaLnBrk="1" hangingPunct="1">
              <a:defRPr/>
            </a:pPr>
            <a:r>
              <a:rPr lang="sr-Latn-CS"/>
              <a:t>TCP/IP nije od pomoći kada se projektuju mreže koje koriste nove tehnologije</a:t>
            </a:r>
          </a:p>
          <a:p>
            <a:pPr eaLnBrk="1" hangingPunct="1">
              <a:defRPr/>
            </a:pPr>
            <a:r>
              <a:rPr lang="sr-Latn-CS"/>
              <a:t>TCP/IP ne razdvaja fizički i nivo veze za podatke</a:t>
            </a:r>
          </a:p>
          <a:p>
            <a:pPr lvl="1" eaLnBrk="1" hangingPunct="1">
              <a:defRPr/>
            </a:pPr>
            <a:r>
              <a:rPr lang="sr-Latn-CS"/>
              <a:t>Ta dva sloja su potpuno različita:</a:t>
            </a:r>
          </a:p>
          <a:p>
            <a:pPr lvl="2" eaLnBrk="1" hangingPunct="1">
              <a:defRPr/>
            </a:pPr>
            <a:r>
              <a:rPr lang="sr-Latn-CS"/>
              <a:t>Fizički se bavi svojstvima prenosnih medijuma</a:t>
            </a:r>
          </a:p>
          <a:p>
            <a:pPr lvl="2" eaLnBrk="1" hangingPunct="1">
              <a:defRPr/>
            </a:pPr>
            <a:r>
              <a:rPr lang="sr-Latn-CS"/>
              <a:t>Nivo veze pouzdanim prenosom preko fizičkog medijuma</a:t>
            </a:r>
          </a:p>
          <a:p>
            <a:pPr lvl="2" eaLnBrk="1" hangingPunct="1">
              <a:defRPr/>
            </a:pPr>
            <a:endParaRPr lang="en-US"/>
          </a:p>
        </p:txBody>
      </p:sp>
    </p:spTree>
  </p:cSld>
  <p:clrMapOvr>
    <a:masterClrMapping/>
  </p:clrMapOvr>
  <p:transition>
    <p:pull dir="d"/>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DC3CC-01CC-0BED-638C-F742B14C265F}"/>
              </a:ext>
            </a:extLst>
          </p:cNvPr>
          <p:cNvSpPr>
            <a:spLocks noGrp="1"/>
          </p:cNvSpPr>
          <p:nvPr>
            <p:ph type="title"/>
          </p:nvPr>
        </p:nvSpPr>
        <p:spPr/>
        <p:txBody>
          <a:bodyPr/>
          <a:lstStyle/>
          <a:p>
            <a:r>
              <a:rPr lang="en-US" dirty="0" err="1"/>
              <a:t>Razlike</a:t>
            </a:r>
            <a:r>
              <a:rPr lang="en-US" dirty="0"/>
              <a:t> </a:t>
            </a:r>
            <a:r>
              <a:rPr lang="en-US" dirty="0" err="1"/>
              <a:t>izmedju</a:t>
            </a:r>
            <a:r>
              <a:rPr lang="en-US" dirty="0"/>
              <a:t> TCP i OSI</a:t>
            </a:r>
            <a:endParaRPr lang="sr-Latn-RS" dirty="0"/>
          </a:p>
        </p:txBody>
      </p:sp>
      <p:sp>
        <p:nvSpPr>
          <p:cNvPr id="5" name="Rectangle 1">
            <a:extLst>
              <a:ext uri="{FF2B5EF4-FFF2-40B4-BE49-F238E27FC236}">
                <a16:creationId xmlns:a16="http://schemas.microsoft.com/office/drawing/2014/main" id="{8BE8D4BF-8662-2BBA-9833-23FAF79C6222}"/>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sr-Latn-RS" altLang="sr-Latn-RS" sz="1200" b="0" i="0" u="none" strike="noStrike" cap="none" normalizeH="0" baseline="0">
                <a:ln>
                  <a:noFill/>
                </a:ln>
                <a:solidFill>
                  <a:srgbClr val="273239"/>
                </a:solidFill>
                <a:effectLst/>
                <a:latin typeface="urw-din"/>
              </a:rPr>
              <a:t>Difference between TCP/IP and OSI Model:</a:t>
            </a:r>
            <a:endParaRPr kumimoji="0" lang="sr-Latn-RS" altLang="sr-Latn-RS" sz="1800" b="0" i="0" u="none" strike="noStrike" cap="none" normalizeH="0" baseline="0">
              <a:ln>
                <a:noFill/>
              </a:ln>
              <a:solidFill>
                <a:schemeClr val="tx1"/>
              </a:solidFill>
              <a:effectLst/>
              <a:latin typeface="Arial" panose="020B0604020202020204" pitchFamily="34" charset="0"/>
            </a:endParaRPr>
          </a:p>
        </p:txBody>
      </p:sp>
      <p:graphicFrame>
        <p:nvGraphicFramePr>
          <p:cNvPr id="11" name="Table 11">
            <a:extLst>
              <a:ext uri="{FF2B5EF4-FFF2-40B4-BE49-F238E27FC236}">
                <a16:creationId xmlns:a16="http://schemas.microsoft.com/office/drawing/2014/main" id="{7012DBF6-781F-4344-D4CB-4390F0D24541}"/>
              </a:ext>
            </a:extLst>
          </p:cNvPr>
          <p:cNvGraphicFramePr>
            <a:graphicFrameLocks noGrp="1"/>
          </p:cNvGraphicFramePr>
          <p:nvPr>
            <p:ph idx="1"/>
            <p:extLst>
              <p:ext uri="{D42A27DB-BD31-4B8C-83A1-F6EECF244321}">
                <p14:modId xmlns:p14="http://schemas.microsoft.com/office/powerpoint/2010/main" val="1530748211"/>
              </p:ext>
            </p:extLst>
          </p:nvPr>
        </p:nvGraphicFramePr>
        <p:xfrm>
          <a:off x="0" y="708024"/>
          <a:ext cx="9175814" cy="4772386"/>
        </p:xfrm>
        <a:graphic>
          <a:graphicData uri="http://schemas.openxmlformats.org/drawingml/2006/table">
            <a:tbl>
              <a:tblPr firstRow="1" bandRow="1">
                <a:tableStyleId>{5C22544A-7EE6-4342-B048-85BDC9FD1C3A}</a:tableStyleId>
              </a:tblPr>
              <a:tblGrid>
                <a:gridCol w="4603814">
                  <a:extLst>
                    <a:ext uri="{9D8B030D-6E8A-4147-A177-3AD203B41FA5}">
                      <a16:colId xmlns:a16="http://schemas.microsoft.com/office/drawing/2014/main" val="1852840897"/>
                    </a:ext>
                  </a:extLst>
                </a:gridCol>
                <a:gridCol w="4572000">
                  <a:extLst>
                    <a:ext uri="{9D8B030D-6E8A-4147-A177-3AD203B41FA5}">
                      <a16:colId xmlns:a16="http://schemas.microsoft.com/office/drawing/2014/main" val="1742498771"/>
                    </a:ext>
                  </a:extLst>
                </a:gridCol>
              </a:tblGrid>
              <a:tr h="417253">
                <a:tc>
                  <a:txBody>
                    <a:bodyPr/>
                    <a:lstStyle/>
                    <a:p>
                      <a:r>
                        <a:rPr lang="en-US" dirty="0"/>
                        <a:t>TCP/IP</a:t>
                      </a:r>
                    </a:p>
                  </a:txBody>
                  <a:tcPr/>
                </a:tc>
                <a:tc>
                  <a:txBody>
                    <a:bodyPr/>
                    <a:lstStyle/>
                    <a:p>
                      <a:r>
                        <a:rPr lang="en-US" dirty="0"/>
                        <a:t>OSI</a:t>
                      </a:r>
                      <a:endParaRPr lang="sr-Latn-RS" dirty="0"/>
                    </a:p>
                  </a:txBody>
                  <a:tcPr/>
                </a:tc>
                <a:extLst>
                  <a:ext uri="{0D108BD9-81ED-4DB2-BD59-A6C34878D82A}">
                    <a16:rowId xmlns:a16="http://schemas.microsoft.com/office/drawing/2014/main" val="1823808579"/>
                  </a:ext>
                </a:extLst>
              </a:tr>
              <a:tr h="7201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r-Latn-RS" sz="1800" kern="1200" dirty="0">
                          <a:solidFill>
                            <a:schemeClr val="dk1"/>
                          </a:solidFill>
                          <a:effectLst/>
                          <a:latin typeface="+mn-lt"/>
                          <a:ea typeface="+mn-ea"/>
                          <a:cs typeface="+mn-cs"/>
                        </a:rPr>
                        <a:t>TCP/IP </a:t>
                      </a:r>
                      <a:r>
                        <a:rPr lang="en-US" sz="1800" kern="1200" dirty="0" err="1">
                          <a:solidFill>
                            <a:schemeClr val="dk1"/>
                          </a:solidFill>
                          <a:effectLst/>
                          <a:latin typeface="+mn-lt"/>
                          <a:ea typeface="+mn-ea"/>
                          <a:cs typeface="+mn-cs"/>
                        </a:rPr>
                        <a:t>ima</a:t>
                      </a:r>
                      <a:r>
                        <a:rPr lang="sr-Latn-RS" sz="1800" kern="1200" dirty="0">
                          <a:solidFill>
                            <a:schemeClr val="dk1"/>
                          </a:solidFill>
                          <a:effectLst/>
                          <a:latin typeface="+mn-lt"/>
                          <a:ea typeface="+mn-ea"/>
                          <a:cs typeface="+mn-cs"/>
                        </a:rPr>
                        <a:t> 4 </a:t>
                      </a:r>
                      <a:r>
                        <a:rPr lang="en-US" sz="1800" kern="1200" dirty="0" err="1">
                          <a:solidFill>
                            <a:schemeClr val="dk1"/>
                          </a:solidFill>
                          <a:effectLst/>
                          <a:latin typeface="+mn-lt"/>
                          <a:ea typeface="+mn-ea"/>
                          <a:cs typeface="+mn-cs"/>
                        </a:rPr>
                        <a:t>nivoa</a:t>
                      </a:r>
                      <a:endParaRPr lang="sr-Latn-RS" dirty="0"/>
                    </a:p>
                    <a:p>
                      <a:endParaRPr lang="sr-Latn-R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r-Latn-RS" sz="1800" kern="1200" dirty="0">
                          <a:solidFill>
                            <a:schemeClr val="dk1"/>
                          </a:solidFill>
                          <a:effectLst/>
                          <a:latin typeface="+mn-lt"/>
                          <a:ea typeface="+mn-ea"/>
                          <a:cs typeface="+mn-cs"/>
                        </a:rPr>
                        <a:t>OSI </a:t>
                      </a:r>
                      <a:r>
                        <a:rPr lang="en-US" sz="1800" kern="1200" dirty="0" err="1">
                          <a:solidFill>
                            <a:schemeClr val="dk1"/>
                          </a:solidFill>
                          <a:effectLst/>
                          <a:latin typeface="+mn-lt"/>
                          <a:ea typeface="+mn-ea"/>
                          <a:cs typeface="+mn-cs"/>
                        </a:rPr>
                        <a:t>ima</a:t>
                      </a:r>
                      <a:r>
                        <a:rPr lang="sr-Latn-RS" sz="1800" kern="1200" dirty="0">
                          <a:solidFill>
                            <a:schemeClr val="dk1"/>
                          </a:solidFill>
                          <a:effectLst/>
                          <a:latin typeface="+mn-lt"/>
                          <a:ea typeface="+mn-ea"/>
                          <a:cs typeface="+mn-cs"/>
                        </a:rPr>
                        <a:t> 7 </a:t>
                      </a:r>
                      <a:r>
                        <a:rPr lang="en-US" sz="1800" kern="1200" dirty="0" err="1">
                          <a:solidFill>
                            <a:schemeClr val="dk1"/>
                          </a:solidFill>
                          <a:effectLst/>
                          <a:latin typeface="+mn-lt"/>
                          <a:ea typeface="+mn-ea"/>
                          <a:cs typeface="+mn-cs"/>
                        </a:rPr>
                        <a:t>nivoa</a:t>
                      </a:r>
                      <a:endParaRPr lang="sr-Latn-RS" dirty="0"/>
                    </a:p>
                    <a:p>
                      <a:endParaRPr lang="sr-Latn-RS" dirty="0"/>
                    </a:p>
                  </a:txBody>
                  <a:tcPr/>
                </a:tc>
                <a:extLst>
                  <a:ext uri="{0D108BD9-81ED-4DB2-BD59-A6C34878D82A}">
                    <a16:rowId xmlns:a16="http://schemas.microsoft.com/office/drawing/2014/main" val="494635716"/>
                  </a:ext>
                </a:extLst>
              </a:tr>
              <a:tr h="41725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r-Latn-RS" sz="1800" kern="1200" dirty="0">
                          <a:solidFill>
                            <a:schemeClr val="dk1"/>
                          </a:solidFill>
                          <a:effectLst/>
                          <a:latin typeface="+mn-lt"/>
                          <a:ea typeface="+mn-ea"/>
                          <a:cs typeface="+mn-cs"/>
                        </a:rPr>
                        <a:t>TCP/IP </a:t>
                      </a:r>
                      <a:r>
                        <a:rPr lang="en-US" sz="1800" kern="1200" dirty="0" err="1">
                          <a:solidFill>
                            <a:schemeClr val="dk1"/>
                          </a:solidFill>
                          <a:effectLst/>
                          <a:latin typeface="+mn-lt"/>
                          <a:ea typeface="+mn-ea"/>
                          <a:cs typeface="+mn-cs"/>
                        </a:rPr>
                        <a:t>nema</a:t>
                      </a:r>
                      <a:r>
                        <a:rPr lang="en-US" sz="1800" kern="1200" dirty="0">
                          <a:solidFill>
                            <a:schemeClr val="dk1"/>
                          </a:solidFill>
                          <a:effectLst/>
                          <a:latin typeface="+mn-lt"/>
                          <a:ea typeface="+mn-ea"/>
                          <a:cs typeface="+mn-cs"/>
                        </a:rPr>
                        <a:t> </a:t>
                      </a:r>
                      <a:r>
                        <a:rPr lang="en-US" sz="1800" kern="1200" dirty="0" err="1">
                          <a:solidFill>
                            <a:schemeClr val="dk1"/>
                          </a:solidFill>
                          <a:effectLst/>
                          <a:latin typeface="+mn-lt"/>
                          <a:ea typeface="+mn-ea"/>
                          <a:cs typeface="+mn-cs"/>
                        </a:rPr>
                        <a:t>stroge</a:t>
                      </a:r>
                      <a:r>
                        <a:rPr lang="en-US" sz="1800" kern="1200" dirty="0">
                          <a:solidFill>
                            <a:schemeClr val="dk1"/>
                          </a:solidFill>
                          <a:effectLst/>
                          <a:latin typeface="+mn-lt"/>
                          <a:ea typeface="+mn-ea"/>
                          <a:cs typeface="+mn-cs"/>
                        </a:rPr>
                        <a:t> </a:t>
                      </a:r>
                      <a:r>
                        <a:rPr lang="en-US" sz="1800" kern="1200" dirty="0" err="1">
                          <a:solidFill>
                            <a:schemeClr val="dk1"/>
                          </a:solidFill>
                          <a:effectLst/>
                          <a:latin typeface="+mn-lt"/>
                          <a:ea typeface="+mn-ea"/>
                          <a:cs typeface="+mn-cs"/>
                        </a:rPr>
                        <a:t>granice</a:t>
                      </a:r>
                      <a:r>
                        <a:rPr lang="en-US" sz="1800" kern="1200" dirty="0">
                          <a:solidFill>
                            <a:schemeClr val="dk1"/>
                          </a:solidFill>
                          <a:effectLst/>
                          <a:latin typeface="+mn-lt"/>
                          <a:ea typeface="+mn-ea"/>
                          <a:cs typeface="+mn-cs"/>
                        </a:rPr>
                        <a:t> </a:t>
                      </a:r>
                      <a:r>
                        <a:rPr lang="en-US" sz="1800" kern="1200" dirty="0" err="1">
                          <a:solidFill>
                            <a:schemeClr val="dk1"/>
                          </a:solidFill>
                          <a:effectLst/>
                          <a:latin typeface="+mn-lt"/>
                          <a:ea typeface="+mn-ea"/>
                          <a:cs typeface="+mn-cs"/>
                        </a:rPr>
                        <a:t>izmedju</a:t>
                      </a:r>
                      <a:r>
                        <a:rPr lang="en-US" sz="1800" kern="1200" dirty="0">
                          <a:solidFill>
                            <a:schemeClr val="dk1"/>
                          </a:solidFill>
                          <a:effectLst/>
                          <a:latin typeface="+mn-lt"/>
                          <a:ea typeface="+mn-ea"/>
                          <a:cs typeface="+mn-cs"/>
                        </a:rPr>
                        <a:t> </a:t>
                      </a:r>
                      <a:r>
                        <a:rPr lang="en-US" sz="1800" kern="1200" dirty="0" err="1">
                          <a:solidFill>
                            <a:schemeClr val="dk1"/>
                          </a:solidFill>
                          <a:effectLst/>
                          <a:latin typeface="+mn-lt"/>
                          <a:ea typeface="+mn-ea"/>
                          <a:cs typeface="+mn-cs"/>
                        </a:rPr>
                        <a:t>pojedinih</a:t>
                      </a:r>
                      <a:r>
                        <a:rPr lang="en-US" sz="1800" kern="1200" dirty="0">
                          <a:solidFill>
                            <a:schemeClr val="dk1"/>
                          </a:solidFill>
                          <a:effectLst/>
                          <a:latin typeface="+mn-lt"/>
                          <a:ea typeface="+mn-ea"/>
                          <a:cs typeface="+mn-cs"/>
                        </a:rPr>
                        <a:t> </a:t>
                      </a:r>
                      <a:r>
                        <a:rPr lang="en-US" sz="1800" kern="1200" dirty="0" err="1">
                          <a:solidFill>
                            <a:schemeClr val="dk1"/>
                          </a:solidFill>
                          <a:effectLst/>
                          <a:latin typeface="+mn-lt"/>
                          <a:ea typeface="+mn-ea"/>
                          <a:cs typeface="+mn-cs"/>
                        </a:rPr>
                        <a:t>nivoa</a:t>
                      </a:r>
                      <a:r>
                        <a:rPr lang="sr-Latn-RS" sz="1800" kern="1200" dirty="0">
                          <a:solidFill>
                            <a:schemeClr val="dk1"/>
                          </a:solidFill>
                          <a:effectLst/>
                          <a:latin typeface="+mn-lt"/>
                          <a:ea typeface="+mn-ea"/>
                          <a:cs typeface="+mn-cs"/>
                        </a:rPr>
                        <a:t>.</a:t>
                      </a:r>
                      <a:endParaRPr lang="sr-Latn-R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r-Latn-RS" sz="1800" kern="1200" dirty="0">
                          <a:solidFill>
                            <a:schemeClr val="dk1"/>
                          </a:solidFill>
                          <a:effectLst/>
                          <a:latin typeface="+mn-lt"/>
                          <a:ea typeface="+mn-ea"/>
                          <a:cs typeface="+mn-cs"/>
                        </a:rPr>
                        <a:t>OSI </a:t>
                      </a:r>
                      <a:r>
                        <a:rPr lang="en-US" sz="1800" kern="1200" dirty="0" err="1">
                          <a:solidFill>
                            <a:schemeClr val="dk1"/>
                          </a:solidFill>
                          <a:effectLst/>
                          <a:latin typeface="+mn-lt"/>
                          <a:ea typeface="+mn-ea"/>
                          <a:cs typeface="+mn-cs"/>
                        </a:rPr>
                        <a:t>ima</a:t>
                      </a:r>
                      <a:r>
                        <a:rPr lang="en-US" sz="1800" kern="1200" dirty="0">
                          <a:solidFill>
                            <a:schemeClr val="dk1"/>
                          </a:solidFill>
                          <a:effectLst/>
                          <a:latin typeface="+mn-lt"/>
                          <a:ea typeface="+mn-ea"/>
                          <a:cs typeface="+mn-cs"/>
                        </a:rPr>
                        <a:t> </a:t>
                      </a:r>
                      <a:r>
                        <a:rPr lang="en-US" sz="1800" kern="1200" dirty="0" err="1">
                          <a:solidFill>
                            <a:schemeClr val="dk1"/>
                          </a:solidFill>
                          <a:effectLst/>
                          <a:latin typeface="+mn-lt"/>
                          <a:ea typeface="+mn-ea"/>
                          <a:cs typeface="+mn-cs"/>
                        </a:rPr>
                        <a:t>stroge</a:t>
                      </a:r>
                      <a:r>
                        <a:rPr lang="en-US" sz="1800" kern="1200" dirty="0">
                          <a:solidFill>
                            <a:schemeClr val="dk1"/>
                          </a:solidFill>
                          <a:effectLst/>
                          <a:latin typeface="+mn-lt"/>
                          <a:ea typeface="+mn-ea"/>
                          <a:cs typeface="+mn-cs"/>
                        </a:rPr>
                        <a:t> </a:t>
                      </a:r>
                      <a:r>
                        <a:rPr lang="en-US" sz="1800" kern="1200" dirty="0" err="1">
                          <a:solidFill>
                            <a:schemeClr val="dk1"/>
                          </a:solidFill>
                          <a:effectLst/>
                          <a:latin typeface="+mn-lt"/>
                          <a:ea typeface="+mn-ea"/>
                          <a:cs typeface="+mn-cs"/>
                        </a:rPr>
                        <a:t>granice</a:t>
                      </a:r>
                      <a:endParaRPr lang="sr-Latn-RS" dirty="0"/>
                    </a:p>
                    <a:p>
                      <a:endParaRPr lang="sr-Latn-RS" dirty="0"/>
                    </a:p>
                  </a:txBody>
                  <a:tcPr/>
                </a:tc>
                <a:extLst>
                  <a:ext uri="{0D108BD9-81ED-4DB2-BD59-A6C34878D82A}">
                    <a16:rowId xmlns:a16="http://schemas.microsoft.com/office/drawing/2014/main" val="4292793056"/>
                  </a:ext>
                </a:extLst>
              </a:tr>
              <a:tr h="41725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r-Latn-RS" sz="1800" kern="1200" dirty="0">
                          <a:solidFill>
                            <a:schemeClr val="dk1"/>
                          </a:solidFill>
                          <a:effectLst/>
                          <a:latin typeface="+mn-lt"/>
                          <a:ea typeface="+mn-ea"/>
                          <a:cs typeface="+mn-cs"/>
                        </a:rPr>
                        <a:t>TCP/IP </a:t>
                      </a:r>
                      <a:r>
                        <a:rPr lang="en-US" sz="1800" kern="1200" dirty="0" err="1">
                          <a:solidFill>
                            <a:schemeClr val="dk1"/>
                          </a:solidFill>
                          <a:effectLst/>
                          <a:latin typeface="+mn-lt"/>
                          <a:ea typeface="+mn-ea"/>
                          <a:cs typeface="+mn-cs"/>
                        </a:rPr>
                        <a:t>funkcije</a:t>
                      </a:r>
                      <a:r>
                        <a:rPr lang="en-US" sz="1800" kern="1200" dirty="0">
                          <a:solidFill>
                            <a:schemeClr val="dk1"/>
                          </a:solidFill>
                          <a:effectLst/>
                          <a:latin typeface="+mn-lt"/>
                          <a:ea typeface="+mn-ea"/>
                          <a:cs typeface="+mn-cs"/>
                        </a:rPr>
                        <a:t> </a:t>
                      </a:r>
                      <a:r>
                        <a:rPr lang="en-US" sz="1800" kern="1200" dirty="0" err="1">
                          <a:solidFill>
                            <a:schemeClr val="dk1"/>
                          </a:solidFill>
                          <a:effectLst/>
                          <a:latin typeface="+mn-lt"/>
                          <a:ea typeface="+mn-ea"/>
                          <a:cs typeface="+mn-cs"/>
                        </a:rPr>
                        <a:t>aplikativnog</a:t>
                      </a:r>
                      <a:r>
                        <a:rPr lang="en-US" sz="1800" kern="1200" dirty="0">
                          <a:solidFill>
                            <a:schemeClr val="dk1"/>
                          </a:solidFill>
                          <a:effectLst/>
                          <a:latin typeface="+mn-lt"/>
                          <a:ea typeface="+mn-ea"/>
                          <a:cs typeface="+mn-cs"/>
                        </a:rPr>
                        <a:t>, </a:t>
                      </a:r>
                      <a:r>
                        <a:rPr lang="en-US" sz="1800" kern="1200" dirty="0" err="1">
                          <a:solidFill>
                            <a:schemeClr val="dk1"/>
                          </a:solidFill>
                          <a:effectLst/>
                          <a:latin typeface="+mn-lt"/>
                          <a:ea typeface="+mn-ea"/>
                          <a:cs typeface="+mn-cs"/>
                        </a:rPr>
                        <a:t>nivoa</a:t>
                      </a:r>
                      <a:r>
                        <a:rPr lang="en-US" sz="1800" kern="1200" dirty="0">
                          <a:solidFill>
                            <a:schemeClr val="dk1"/>
                          </a:solidFill>
                          <a:effectLst/>
                          <a:latin typeface="+mn-lt"/>
                          <a:ea typeface="+mn-ea"/>
                          <a:cs typeface="+mn-cs"/>
                        </a:rPr>
                        <a:t> </a:t>
                      </a:r>
                      <a:r>
                        <a:rPr lang="en-US" sz="1800" kern="1200" dirty="0" err="1">
                          <a:solidFill>
                            <a:schemeClr val="dk1"/>
                          </a:solidFill>
                          <a:effectLst/>
                          <a:latin typeface="+mn-lt"/>
                          <a:ea typeface="+mn-ea"/>
                          <a:cs typeface="+mn-cs"/>
                        </a:rPr>
                        <a:t>sesisje</a:t>
                      </a:r>
                      <a:r>
                        <a:rPr lang="en-US" sz="1800" kern="1200" dirty="0">
                          <a:solidFill>
                            <a:schemeClr val="dk1"/>
                          </a:solidFill>
                          <a:effectLst/>
                          <a:latin typeface="+mn-lt"/>
                          <a:ea typeface="+mn-ea"/>
                          <a:cs typeface="+mn-cs"/>
                        </a:rPr>
                        <a:t> i </a:t>
                      </a:r>
                      <a:r>
                        <a:rPr lang="en-US" sz="1800" kern="1200" dirty="0" err="1">
                          <a:solidFill>
                            <a:schemeClr val="dk1"/>
                          </a:solidFill>
                          <a:effectLst/>
                          <a:latin typeface="+mn-lt"/>
                          <a:ea typeface="+mn-ea"/>
                          <a:cs typeface="+mn-cs"/>
                        </a:rPr>
                        <a:t>prezentacionog</a:t>
                      </a:r>
                      <a:r>
                        <a:rPr lang="en-US" sz="1800" kern="1200" dirty="0">
                          <a:solidFill>
                            <a:schemeClr val="dk1"/>
                          </a:solidFill>
                          <a:effectLst/>
                          <a:latin typeface="+mn-lt"/>
                          <a:ea typeface="+mn-ea"/>
                          <a:cs typeface="+mn-cs"/>
                        </a:rPr>
                        <a:t> </a:t>
                      </a:r>
                      <a:r>
                        <a:rPr lang="en-US" sz="1800" kern="1200" dirty="0" err="1">
                          <a:solidFill>
                            <a:schemeClr val="dk1"/>
                          </a:solidFill>
                          <a:effectLst/>
                          <a:latin typeface="+mn-lt"/>
                          <a:ea typeface="+mn-ea"/>
                          <a:cs typeface="+mn-cs"/>
                        </a:rPr>
                        <a:t>nivoa</a:t>
                      </a:r>
                      <a:r>
                        <a:rPr lang="en-US" sz="1800" kern="1200" dirty="0">
                          <a:solidFill>
                            <a:schemeClr val="dk1"/>
                          </a:solidFill>
                          <a:effectLst/>
                          <a:latin typeface="+mn-lt"/>
                          <a:ea typeface="+mn-ea"/>
                          <a:cs typeface="+mn-cs"/>
                        </a:rPr>
                        <a:t> </a:t>
                      </a:r>
                      <a:r>
                        <a:rPr lang="en-US" sz="1800" kern="1200" dirty="0" err="1">
                          <a:solidFill>
                            <a:schemeClr val="dk1"/>
                          </a:solidFill>
                          <a:effectLst/>
                          <a:latin typeface="+mn-lt"/>
                          <a:ea typeface="+mn-ea"/>
                          <a:cs typeface="+mn-cs"/>
                        </a:rPr>
                        <a:t>su</a:t>
                      </a:r>
                      <a:r>
                        <a:rPr lang="en-US" sz="1800" kern="1200" dirty="0">
                          <a:solidFill>
                            <a:schemeClr val="dk1"/>
                          </a:solidFill>
                          <a:effectLst/>
                          <a:latin typeface="+mn-lt"/>
                          <a:ea typeface="+mn-ea"/>
                          <a:cs typeface="+mn-cs"/>
                        </a:rPr>
                        <a:t> </a:t>
                      </a:r>
                      <a:r>
                        <a:rPr lang="en-US" sz="1800" kern="1200" dirty="0" err="1">
                          <a:solidFill>
                            <a:schemeClr val="dk1"/>
                          </a:solidFill>
                          <a:effectLst/>
                          <a:latin typeface="+mn-lt"/>
                          <a:ea typeface="+mn-ea"/>
                          <a:cs typeface="+mn-cs"/>
                        </a:rPr>
                        <a:t>implementirane</a:t>
                      </a:r>
                      <a:r>
                        <a:rPr lang="en-US" sz="1800" kern="1200" dirty="0">
                          <a:solidFill>
                            <a:schemeClr val="dk1"/>
                          </a:solidFill>
                          <a:effectLst/>
                          <a:latin typeface="+mn-lt"/>
                          <a:ea typeface="+mn-ea"/>
                          <a:cs typeface="+mn-cs"/>
                        </a:rPr>
                        <a:t> </a:t>
                      </a:r>
                      <a:r>
                        <a:rPr lang="en-US" sz="1800" kern="1200" dirty="0" err="1">
                          <a:solidFill>
                            <a:schemeClr val="dk1"/>
                          </a:solidFill>
                          <a:effectLst/>
                          <a:latin typeface="+mn-lt"/>
                          <a:ea typeface="+mn-ea"/>
                          <a:cs typeface="+mn-cs"/>
                        </a:rPr>
                        <a:t>na</a:t>
                      </a:r>
                      <a:r>
                        <a:rPr lang="en-US" sz="1800" kern="1200" dirty="0">
                          <a:solidFill>
                            <a:schemeClr val="dk1"/>
                          </a:solidFill>
                          <a:effectLst/>
                          <a:latin typeface="+mn-lt"/>
                          <a:ea typeface="+mn-ea"/>
                          <a:cs typeface="+mn-cs"/>
                        </a:rPr>
                        <a:t> </a:t>
                      </a:r>
                      <a:r>
                        <a:rPr lang="en-US" sz="1800" kern="1200" dirty="0" err="1">
                          <a:solidFill>
                            <a:schemeClr val="dk1"/>
                          </a:solidFill>
                          <a:effectLst/>
                          <a:latin typeface="+mn-lt"/>
                          <a:ea typeface="+mn-ea"/>
                          <a:cs typeface="+mn-cs"/>
                        </a:rPr>
                        <a:t>aplikativnom</a:t>
                      </a:r>
                      <a:r>
                        <a:rPr lang="en-US" sz="1800" kern="1200" dirty="0">
                          <a:solidFill>
                            <a:schemeClr val="dk1"/>
                          </a:solidFill>
                          <a:effectLst/>
                          <a:latin typeface="+mn-lt"/>
                          <a:ea typeface="+mn-ea"/>
                          <a:cs typeface="+mn-cs"/>
                        </a:rPr>
                        <a:t> </a:t>
                      </a:r>
                      <a:r>
                        <a:rPr lang="en-US" sz="1800" kern="1200" dirty="0" err="1">
                          <a:solidFill>
                            <a:schemeClr val="dk1"/>
                          </a:solidFill>
                          <a:effectLst/>
                          <a:latin typeface="+mn-lt"/>
                          <a:ea typeface="+mn-ea"/>
                          <a:cs typeface="+mn-cs"/>
                        </a:rPr>
                        <a:t>nivou</a:t>
                      </a:r>
                      <a:r>
                        <a:rPr lang="sr-Latn-RS" sz="1800" kern="1200" dirty="0">
                          <a:solidFill>
                            <a:schemeClr val="dk1"/>
                          </a:solidFill>
                          <a:effectLst/>
                          <a:latin typeface="+mn-lt"/>
                          <a:ea typeface="+mn-ea"/>
                          <a:cs typeface="+mn-cs"/>
                        </a:rPr>
                        <a:t>.</a:t>
                      </a:r>
                      <a:endParaRPr lang="sr-Latn-R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r-Latn-RS" sz="1800" kern="1200" dirty="0">
                          <a:solidFill>
                            <a:schemeClr val="dk1"/>
                          </a:solidFill>
                          <a:effectLst/>
                          <a:latin typeface="+mn-lt"/>
                          <a:ea typeface="+mn-ea"/>
                          <a:cs typeface="+mn-cs"/>
                        </a:rPr>
                        <a:t>OSI </a:t>
                      </a:r>
                      <a:r>
                        <a:rPr lang="en-US" sz="1800" kern="1200" dirty="0" err="1">
                          <a:solidFill>
                            <a:schemeClr val="dk1"/>
                          </a:solidFill>
                          <a:effectLst/>
                          <a:latin typeface="+mn-lt"/>
                          <a:ea typeface="+mn-ea"/>
                          <a:cs typeface="+mn-cs"/>
                        </a:rPr>
                        <a:t>ima</a:t>
                      </a:r>
                      <a:r>
                        <a:rPr lang="en-US" sz="1800" kern="1200" dirty="0">
                          <a:solidFill>
                            <a:schemeClr val="dk1"/>
                          </a:solidFill>
                          <a:effectLst/>
                          <a:latin typeface="+mn-lt"/>
                          <a:ea typeface="+mn-ea"/>
                          <a:cs typeface="+mn-cs"/>
                        </a:rPr>
                        <a:t> </a:t>
                      </a:r>
                      <a:r>
                        <a:rPr lang="en-US" sz="1800" kern="1200" dirty="0" err="1">
                          <a:solidFill>
                            <a:schemeClr val="dk1"/>
                          </a:solidFill>
                          <a:effectLst/>
                          <a:latin typeface="+mn-lt"/>
                          <a:ea typeface="+mn-ea"/>
                          <a:cs typeface="+mn-cs"/>
                        </a:rPr>
                        <a:t>poseban</a:t>
                      </a:r>
                      <a:r>
                        <a:rPr lang="en-US" sz="1800" kern="1200" dirty="0">
                          <a:solidFill>
                            <a:schemeClr val="dk1"/>
                          </a:solidFill>
                          <a:effectLst/>
                          <a:latin typeface="+mn-lt"/>
                          <a:ea typeface="+mn-ea"/>
                          <a:cs typeface="+mn-cs"/>
                        </a:rPr>
                        <a:t> </a:t>
                      </a:r>
                      <a:r>
                        <a:rPr lang="en-US" sz="1800" kern="1200" dirty="0" err="1">
                          <a:solidFill>
                            <a:schemeClr val="dk1"/>
                          </a:solidFill>
                          <a:effectLst/>
                          <a:latin typeface="+mn-lt"/>
                          <a:ea typeface="+mn-ea"/>
                          <a:cs typeface="+mn-cs"/>
                        </a:rPr>
                        <a:t>nivoe</a:t>
                      </a:r>
                      <a:r>
                        <a:rPr lang="en-US" sz="1800" kern="1200" dirty="0">
                          <a:solidFill>
                            <a:schemeClr val="dk1"/>
                          </a:solidFill>
                          <a:effectLst/>
                          <a:latin typeface="+mn-lt"/>
                          <a:ea typeface="+mn-ea"/>
                          <a:cs typeface="+mn-cs"/>
                        </a:rPr>
                        <a:t> </a:t>
                      </a:r>
                      <a:r>
                        <a:rPr lang="en-US" sz="1800" kern="1200" dirty="0" err="1">
                          <a:solidFill>
                            <a:schemeClr val="dk1"/>
                          </a:solidFill>
                          <a:effectLst/>
                          <a:latin typeface="+mn-lt"/>
                          <a:ea typeface="+mn-ea"/>
                          <a:cs typeface="+mn-cs"/>
                        </a:rPr>
                        <a:t>sesije</a:t>
                      </a:r>
                      <a:r>
                        <a:rPr lang="en-US" sz="1800" kern="1200" dirty="0">
                          <a:solidFill>
                            <a:schemeClr val="dk1"/>
                          </a:solidFill>
                          <a:effectLst/>
                          <a:latin typeface="+mn-lt"/>
                          <a:ea typeface="+mn-ea"/>
                          <a:cs typeface="+mn-cs"/>
                        </a:rPr>
                        <a:t> i </a:t>
                      </a:r>
                      <a:r>
                        <a:rPr lang="en-US" sz="1800" kern="1200" dirty="0" err="1">
                          <a:solidFill>
                            <a:schemeClr val="dk1"/>
                          </a:solidFill>
                          <a:effectLst/>
                          <a:latin typeface="+mn-lt"/>
                          <a:ea typeface="+mn-ea"/>
                          <a:cs typeface="+mn-cs"/>
                        </a:rPr>
                        <a:t>prezentacioni</a:t>
                      </a:r>
                      <a:r>
                        <a:rPr lang="en-US" sz="1800" kern="1200" dirty="0">
                          <a:solidFill>
                            <a:schemeClr val="dk1"/>
                          </a:solidFill>
                          <a:effectLst/>
                          <a:latin typeface="+mn-lt"/>
                          <a:ea typeface="+mn-ea"/>
                          <a:cs typeface="+mn-cs"/>
                        </a:rPr>
                        <a:t> </a:t>
                      </a:r>
                      <a:r>
                        <a:rPr lang="en-US" sz="1800" kern="1200" dirty="0" err="1">
                          <a:solidFill>
                            <a:schemeClr val="dk1"/>
                          </a:solidFill>
                          <a:effectLst/>
                          <a:latin typeface="+mn-lt"/>
                          <a:ea typeface="+mn-ea"/>
                          <a:cs typeface="+mn-cs"/>
                        </a:rPr>
                        <a:t>nivo</a:t>
                      </a:r>
                      <a:r>
                        <a:rPr lang="en-US" sz="1800" kern="1200" dirty="0">
                          <a:solidFill>
                            <a:schemeClr val="dk1"/>
                          </a:solidFill>
                          <a:effectLst/>
                          <a:latin typeface="+mn-lt"/>
                          <a:ea typeface="+mn-ea"/>
                          <a:cs typeface="+mn-cs"/>
                        </a:rPr>
                        <a:t>. </a:t>
                      </a:r>
                      <a:endParaRPr lang="sr-Latn-RS" dirty="0"/>
                    </a:p>
                  </a:txBody>
                  <a:tcPr/>
                </a:tc>
                <a:extLst>
                  <a:ext uri="{0D108BD9-81ED-4DB2-BD59-A6C34878D82A}">
                    <a16:rowId xmlns:a16="http://schemas.microsoft.com/office/drawing/2014/main" val="4080861464"/>
                  </a:ext>
                </a:extLst>
              </a:tr>
              <a:tr h="720191">
                <a:tc>
                  <a:txBody>
                    <a:bodyPr/>
                    <a:lstStyle/>
                    <a:p>
                      <a:r>
                        <a:rPr lang="sr-Latn-RS" sz="1800" kern="1200" dirty="0">
                          <a:solidFill>
                            <a:schemeClr val="dk1"/>
                          </a:solidFill>
                          <a:effectLst/>
                          <a:latin typeface="+mn-lt"/>
                          <a:ea typeface="+mn-ea"/>
                          <a:cs typeface="+mn-cs"/>
                        </a:rPr>
                        <a:t>TCP/IP </a:t>
                      </a:r>
                      <a:r>
                        <a:rPr lang="en-US" sz="1800" kern="1200" dirty="0" err="1">
                          <a:solidFill>
                            <a:schemeClr val="dk1"/>
                          </a:solidFill>
                          <a:effectLst/>
                          <a:latin typeface="+mn-lt"/>
                          <a:ea typeface="+mn-ea"/>
                          <a:cs typeface="+mn-cs"/>
                        </a:rPr>
                        <a:t>prvo</a:t>
                      </a:r>
                      <a:r>
                        <a:rPr lang="en-US" sz="1800" kern="1200" dirty="0">
                          <a:solidFill>
                            <a:schemeClr val="dk1"/>
                          </a:solidFill>
                          <a:effectLst/>
                          <a:latin typeface="+mn-lt"/>
                          <a:ea typeface="+mn-ea"/>
                          <a:cs typeface="+mn-cs"/>
                        </a:rPr>
                        <a:t> </a:t>
                      </a:r>
                      <a:r>
                        <a:rPr lang="en-US" sz="1800" kern="1200" dirty="0" err="1">
                          <a:solidFill>
                            <a:schemeClr val="dk1"/>
                          </a:solidFill>
                          <a:effectLst/>
                          <a:latin typeface="+mn-lt"/>
                          <a:ea typeface="+mn-ea"/>
                          <a:cs typeface="+mn-cs"/>
                        </a:rPr>
                        <a:t>razvio</a:t>
                      </a:r>
                      <a:r>
                        <a:rPr lang="en-US" sz="1800" kern="1200" dirty="0">
                          <a:solidFill>
                            <a:schemeClr val="dk1"/>
                          </a:solidFill>
                          <a:effectLst/>
                          <a:latin typeface="+mn-lt"/>
                          <a:ea typeface="+mn-ea"/>
                          <a:cs typeface="+mn-cs"/>
                        </a:rPr>
                        <a:t> </a:t>
                      </a:r>
                      <a:r>
                        <a:rPr lang="en-US" sz="1800" kern="1200" dirty="0" err="1">
                          <a:solidFill>
                            <a:schemeClr val="dk1"/>
                          </a:solidFill>
                          <a:effectLst/>
                          <a:latin typeface="+mn-lt"/>
                          <a:ea typeface="+mn-ea"/>
                          <a:cs typeface="+mn-cs"/>
                        </a:rPr>
                        <a:t>protokole</a:t>
                      </a:r>
                      <a:r>
                        <a:rPr lang="en-US" sz="1800" kern="1200" dirty="0">
                          <a:solidFill>
                            <a:schemeClr val="dk1"/>
                          </a:solidFill>
                          <a:effectLst/>
                          <a:latin typeface="+mn-lt"/>
                          <a:ea typeface="+mn-ea"/>
                          <a:cs typeface="+mn-cs"/>
                        </a:rPr>
                        <a:t> , </a:t>
                      </a:r>
                      <a:r>
                        <a:rPr lang="en-US" sz="1800" kern="1200" dirty="0" err="1">
                          <a:solidFill>
                            <a:schemeClr val="dk1"/>
                          </a:solidFill>
                          <a:effectLst/>
                          <a:latin typeface="+mn-lt"/>
                          <a:ea typeface="+mn-ea"/>
                          <a:cs typeface="+mn-cs"/>
                        </a:rPr>
                        <a:t>onda</a:t>
                      </a:r>
                      <a:r>
                        <a:rPr lang="en-US" sz="1800" kern="1200" dirty="0">
                          <a:solidFill>
                            <a:schemeClr val="dk1"/>
                          </a:solidFill>
                          <a:effectLst/>
                          <a:latin typeface="+mn-lt"/>
                          <a:ea typeface="+mn-ea"/>
                          <a:cs typeface="+mn-cs"/>
                        </a:rPr>
                        <a:t> model</a:t>
                      </a:r>
                      <a:r>
                        <a:rPr lang="sr-Latn-RS" sz="1800" kern="1200" dirty="0">
                          <a:solidFill>
                            <a:schemeClr val="dk1"/>
                          </a:solidFill>
                          <a:effectLst/>
                          <a:latin typeface="+mn-lt"/>
                          <a:ea typeface="+mn-ea"/>
                          <a:cs typeface="+mn-cs"/>
                        </a:rPr>
                        <a:t>.</a:t>
                      </a:r>
                      <a:endParaRPr lang="sr-Latn-R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r-Latn-RS" sz="1800" kern="1200" dirty="0">
                          <a:solidFill>
                            <a:schemeClr val="dk1"/>
                          </a:solidFill>
                          <a:effectLst/>
                          <a:latin typeface="+mn-lt"/>
                          <a:ea typeface="+mn-ea"/>
                          <a:cs typeface="+mn-cs"/>
                        </a:rPr>
                        <a:t>OSI </a:t>
                      </a:r>
                      <a:r>
                        <a:rPr lang="en-US" sz="1800" kern="1200" dirty="0" err="1">
                          <a:solidFill>
                            <a:schemeClr val="dk1"/>
                          </a:solidFill>
                          <a:effectLst/>
                          <a:latin typeface="+mn-lt"/>
                          <a:ea typeface="+mn-ea"/>
                          <a:cs typeface="+mn-cs"/>
                        </a:rPr>
                        <a:t>razvio</a:t>
                      </a:r>
                      <a:r>
                        <a:rPr lang="en-US" sz="1800" kern="1200" dirty="0">
                          <a:solidFill>
                            <a:schemeClr val="dk1"/>
                          </a:solidFill>
                          <a:effectLst/>
                          <a:latin typeface="+mn-lt"/>
                          <a:ea typeface="+mn-ea"/>
                          <a:cs typeface="+mn-cs"/>
                        </a:rPr>
                        <a:t> </a:t>
                      </a:r>
                      <a:r>
                        <a:rPr lang="en-US" sz="1800" kern="1200" dirty="0" err="1">
                          <a:solidFill>
                            <a:schemeClr val="dk1"/>
                          </a:solidFill>
                          <a:effectLst/>
                          <a:latin typeface="+mn-lt"/>
                          <a:ea typeface="+mn-ea"/>
                          <a:cs typeface="+mn-cs"/>
                        </a:rPr>
                        <a:t>prvo</a:t>
                      </a:r>
                      <a:r>
                        <a:rPr lang="en-US" sz="1800" kern="1200" dirty="0">
                          <a:solidFill>
                            <a:schemeClr val="dk1"/>
                          </a:solidFill>
                          <a:effectLst/>
                          <a:latin typeface="+mn-lt"/>
                          <a:ea typeface="+mn-ea"/>
                          <a:cs typeface="+mn-cs"/>
                        </a:rPr>
                        <a:t> model, </a:t>
                      </a:r>
                      <a:r>
                        <a:rPr lang="en-US" sz="1800" kern="1200" dirty="0" err="1">
                          <a:solidFill>
                            <a:schemeClr val="dk1"/>
                          </a:solidFill>
                          <a:effectLst/>
                          <a:latin typeface="+mn-lt"/>
                          <a:ea typeface="+mn-ea"/>
                          <a:cs typeface="+mn-cs"/>
                        </a:rPr>
                        <a:t>zatim</a:t>
                      </a:r>
                      <a:r>
                        <a:rPr lang="en-US" sz="1800" kern="1200" dirty="0">
                          <a:solidFill>
                            <a:schemeClr val="dk1"/>
                          </a:solidFill>
                          <a:effectLst/>
                          <a:latin typeface="+mn-lt"/>
                          <a:ea typeface="+mn-ea"/>
                          <a:cs typeface="+mn-cs"/>
                        </a:rPr>
                        <a:t> </a:t>
                      </a:r>
                      <a:r>
                        <a:rPr lang="en-US" sz="1800" kern="1200" dirty="0" err="1">
                          <a:solidFill>
                            <a:schemeClr val="dk1"/>
                          </a:solidFill>
                          <a:effectLst/>
                          <a:latin typeface="+mn-lt"/>
                          <a:ea typeface="+mn-ea"/>
                          <a:cs typeface="+mn-cs"/>
                        </a:rPr>
                        <a:t>protokole</a:t>
                      </a:r>
                      <a:r>
                        <a:rPr lang="sr-Latn-RS" sz="1800" kern="1200" dirty="0">
                          <a:solidFill>
                            <a:schemeClr val="dk1"/>
                          </a:solidFill>
                          <a:effectLst/>
                          <a:latin typeface="+mn-lt"/>
                          <a:ea typeface="+mn-ea"/>
                          <a:cs typeface="+mn-cs"/>
                        </a:rPr>
                        <a:t>.</a:t>
                      </a:r>
                      <a:endParaRPr lang="sr-Latn-RS" dirty="0"/>
                    </a:p>
                    <a:p>
                      <a:endParaRPr lang="sr-Latn-RS" dirty="0"/>
                    </a:p>
                  </a:txBody>
                  <a:tcPr/>
                </a:tc>
                <a:extLst>
                  <a:ext uri="{0D108BD9-81ED-4DB2-BD59-A6C34878D82A}">
                    <a16:rowId xmlns:a16="http://schemas.microsoft.com/office/drawing/2014/main" val="2417327043"/>
                  </a:ext>
                </a:extLst>
              </a:tr>
              <a:tr h="468963">
                <a:tc>
                  <a:txBody>
                    <a:bodyPr/>
                    <a:lstStyle/>
                    <a:p>
                      <a:r>
                        <a:rPr lang="sr-Latn-RS" sz="1800" kern="1200" dirty="0">
                          <a:solidFill>
                            <a:schemeClr val="dk1"/>
                          </a:solidFill>
                          <a:effectLst/>
                          <a:latin typeface="+mn-lt"/>
                          <a:ea typeface="+mn-ea"/>
                          <a:cs typeface="+mn-cs"/>
                        </a:rPr>
                        <a:t>Mrežni nivo obezbeđuje samo bezkonekconi servis</a:t>
                      </a:r>
                      <a:endParaRPr lang="sr-Latn-RS" dirty="0"/>
                    </a:p>
                  </a:txBody>
                  <a:tcPr/>
                </a:tc>
                <a:tc>
                  <a:txBody>
                    <a:bodyPr/>
                    <a:lstStyle/>
                    <a:p>
                      <a:r>
                        <a:rPr lang="sr-Latn-RS" sz="1800" kern="1200">
                          <a:solidFill>
                            <a:schemeClr val="dk1"/>
                          </a:solidFill>
                          <a:effectLst/>
                          <a:latin typeface="+mn-lt"/>
                          <a:ea typeface="+mn-ea"/>
                          <a:cs typeface="+mn-cs"/>
                        </a:rPr>
                        <a:t>mrežni </a:t>
                      </a:r>
                      <a:r>
                        <a:rPr lang="sr-Latn-RS" sz="1800" kern="1200" dirty="0">
                          <a:solidFill>
                            <a:schemeClr val="dk1"/>
                          </a:solidFill>
                          <a:effectLst/>
                          <a:latin typeface="+mn-lt"/>
                          <a:ea typeface="+mn-ea"/>
                          <a:cs typeface="+mn-cs"/>
                        </a:rPr>
                        <a:t>nivo obezbeđuje i konekciono orjentisdani i bezkonekcioni servis</a:t>
                      </a:r>
                      <a:endParaRPr lang="sr-Latn-RS" dirty="0"/>
                    </a:p>
                  </a:txBody>
                  <a:tcPr/>
                </a:tc>
                <a:extLst>
                  <a:ext uri="{0D108BD9-81ED-4DB2-BD59-A6C34878D82A}">
                    <a16:rowId xmlns:a16="http://schemas.microsoft.com/office/drawing/2014/main" val="292472430"/>
                  </a:ext>
                </a:extLst>
              </a:tr>
              <a:tr h="720191">
                <a:tc>
                  <a:txBody>
                    <a:bodyPr/>
                    <a:lstStyle/>
                    <a:p>
                      <a:r>
                        <a:rPr lang="sr-Latn-RS" sz="1800" kern="1200" dirty="0">
                          <a:solidFill>
                            <a:schemeClr val="dk1"/>
                          </a:solidFill>
                          <a:effectLst/>
                          <a:latin typeface="+mn-lt"/>
                          <a:ea typeface="+mn-ea"/>
                          <a:cs typeface="+mn-cs"/>
                        </a:rPr>
                        <a:t>Protokoli se ne mogu lako zameniti u TCP/IP modelu.</a:t>
                      </a:r>
                      <a:endParaRPr lang="sr-Latn-RS" dirty="0"/>
                    </a:p>
                  </a:txBody>
                  <a:tcPr/>
                </a:tc>
                <a:tc>
                  <a:txBody>
                    <a:bodyPr/>
                    <a:lstStyle/>
                    <a:p>
                      <a:r>
                        <a:rPr lang="sr-Latn-RS" sz="1800" kern="1200" dirty="0">
                          <a:solidFill>
                            <a:schemeClr val="dk1"/>
                          </a:solidFill>
                          <a:effectLst/>
                          <a:latin typeface="+mn-lt"/>
                          <a:ea typeface="+mn-ea"/>
                          <a:cs typeface="+mn-cs"/>
                        </a:rPr>
                        <a:t>Protokoli se mogu lakše zameniti, sve dok interfeis ostaje isti. </a:t>
                      </a:r>
                      <a:endParaRPr lang="sr-Latn-RS" dirty="0"/>
                    </a:p>
                  </a:txBody>
                  <a:tcPr/>
                </a:tc>
                <a:extLst>
                  <a:ext uri="{0D108BD9-81ED-4DB2-BD59-A6C34878D82A}">
                    <a16:rowId xmlns:a16="http://schemas.microsoft.com/office/drawing/2014/main" val="3137767845"/>
                  </a:ext>
                </a:extLst>
              </a:tr>
            </a:tbl>
          </a:graphicData>
        </a:graphic>
      </p:graphicFrame>
    </p:spTree>
    <p:extLst>
      <p:ext uri="{BB962C8B-B14F-4D97-AF65-F5344CB8AC3E}">
        <p14:creationId xmlns:p14="http://schemas.microsoft.com/office/powerpoint/2010/main" val="2345236424"/>
      </p:ext>
    </p:extLst>
  </p:cSld>
  <p:clrMapOvr>
    <a:masterClrMapping/>
  </p:clrMapOvr>
  <p:transition>
    <p:pull dir="d"/>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8FF69C36-AEA8-C5F9-1CCD-CDAB3F154810}"/>
              </a:ext>
            </a:extLst>
          </p:cNvPr>
          <p:cNvSpPr>
            <a:spLocks noGrp="1" noChangeArrowheads="1"/>
          </p:cNvSpPr>
          <p:nvPr>
            <p:ph type="title"/>
          </p:nvPr>
        </p:nvSpPr>
        <p:spPr/>
        <p:txBody>
          <a:bodyPr/>
          <a:lstStyle/>
          <a:p>
            <a:pPr eaLnBrk="1" hangingPunct="1">
              <a:defRPr/>
            </a:pPr>
            <a:r>
              <a:rPr lang="sr-Latn-CS"/>
              <a:t>Hibridni model</a:t>
            </a:r>
            <a:endParaRPr lang="en-US"/>
          </a:p>
        </p:txBody>
      </p:sp>
      <p:sp>
        <p:nvSpPr>
          <p:cNvPr id="50179" name="Rectangle 3">
            <a:extLst>
              <a:ext uri="{FF2B5EF4-FFF2-40B4-BE49-F238E27FC236}">
                <a16:creationId xmlns:a16="http://schemas.microsoft.com/office/drawing/2014/main" id="{B89994FC-8580-99D1-254D-5669490A3B66}"/>
              </a:ext>
            </a:extLst>
          </p:cNvPr>
          <p:cNvSpPr>
            <a:spLocks noGrp="1" noChangeArrowheads="1"/>
          </p:cNvSpPr>
          <p:nvPr>
            <p:ph idx="1"/>
          </p:nvPr>
        </p:nvSpPr>
        <p:spPr/>
        <p:txBody>
          <a:bodyPr/>
          <a:lstStyle/>
          <a:p>
            <a:pPr eaLnBrk="1" hangingPunct="1">
              <a:defRPr/>
            </a:pPr>
            <a:r>
              <a:rPr lang="sr-Latn-CS"/>
              <a:t>OSI model se pokazao veoma korisnim  za razumevanje rada RM, ali njegovi protokoli nisu naišli na prihvatanje</a:t>
            </a:r>
          </a:p>
          <a:p>
            <a:pPr eaLnBrk="1" hangingPunct="1">
              <a:defRPr/>
            </a:pPr>
            <a:r>
              <a:rPr lang="sr-Latn-CS"/>
              <a:t>TCP/IP model praktično ne postoji, ali se njegovi protokoli masovno koriste</a:t>
            </a:r>
          </a:p>
          <a:p>
            <a:pPr eaLnBrk="1" hangingPunct="1">
              <a:defRPr/>
            </a:pPr>
            <a:r>
              <a:rPr lang="sr-Latn-CS"/>
              <a:t>Koristićemo hibridni model u proučavanju RM:</a:t>
            </a:r>
          </a:p>
          <a:p>
            <a:pPr lvl="2" eaLnBrk="1" hangingPunct="1">
              <a:defRPr/>
            </a:pPr>
            <a:r>
              <a:rPr lang="sr-Latn-CS"/>
              <a:t>5. aplikativni</a:t>
            </a:r>
          </a:p>
          <a:p>
            <a:pPr lvl="2" eaLnBrk="1" hangingPunct="1">
              <a:defRPr/>
            </a:pPr>
            <a:r>
              <a:rPr lang="sr-Latn-CS"/>
              <a:t>4. transportni</a:t>
            </a:r>
          </a:p>
          <a:p>
            <a:pPr lvl="2" eaLnBrk="1" hangingPunct="1">
              <a:defRPr/>
            </a:pPr>
            <a:r>
              <a:rPr lang="sr-Latn-CS"/>
              <a:t>3. mrežni</a:t>
            </a:r>
          </a:p>
          <a:p>
            <a:pPr lvl="2" eaLnBrk="1" hangingPunct="1">
              <a:defRPr/>
            </a:pPr>
            <a:r>
              <a:rPr lang="sr-Latn-CS"/>
              <a:t>2. nivo veze</a:t>
            </a:r>
          </a:p>
          <a:p>
            <a:pPr lvl="2" eaLnBrk="1" hangingPunct="1">
              <a:defRPr/>
            </a:pPr>
            <a:r>
              <a:rPr lang="sr-Latn-CS"/>
              <a:t>1. fizički nivo</a:t>
            </a:r>
            <a:endParaRPr lang="en-US"/>
          </a:p>
        </p:txBody>
      </p:sp>
    </p:spTree>
  </p:cSld>
  <p:clrMapOvr>
    <a:masterClrMapping/>
  </p:clrMapOvr>
  <p:transition>
    <p:pull dir="d"/>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E2B745-E77A-6E3B-7680-AD7A48DCE913}"/>
              </a:ext>
            </a:extLst>
          </p:cNvPr>
          <p:cNvSpPr>
            <a:spLocks noGrp="1"/>
          </p:cNvSpPr>
          <p:nvPr>
            <p:ph type="title"/>
          </p:nvPr>
        </p:nvSpPr>
        <p:spPr/>
        <p:txBody>
          <a:bodyPr/>
          <a:lstStyle/>
          <a:p>
            <a:pPr eaLnBrk="1" hangingPunct="1">
              <a:defRPr/>
            </a:pPr>
            <a:r>
              <a:rPr lang="en-US" dirty="0"/>
              <a:t>Def</a:t>
            </a:r>
            <a:r>
              <a:rPr lang="sr-Latn-RS" dirty="0"/>
              <a:t>inicija </a:t>
            </a:r>
            <a:r>
              <a:rPr lang="en-US" dirty="0"/>
              <a:t> RM</a:t>
            </a:r>
          </a:p>
        </p:txBody>
      </p:sp>
      <p:sp>
        <p:nvSpPr>
          <p:cNvPr id="3" name="Content Placeholder 2">
            <a:extLst>
              <a:ext uri="{FF2B5EF4-FFF2-40B4-BE49-F238E27FC236}">
                <a16:creationId xmlns:a16="http://schemas.microsoft.com/office/drawing/2014/main" id="{491ED415-356F-574F-C25C-8CA082535E89}"/>
              </a:ext>
            </a:extLst>
          </p:cNvPr>
          <p:cNvSpPr>
            <a:spLocks noGrp="1"/>
          </p:cNvSpPr>
          <p:nvPr>
            <p:ph idx="1"/>
          </p:nvPr>
        </p:nvSpPr>
        <p:spPr/>
        <p:txBody>
          <a:bodyPr/>
          <a:lstStyle/>
          <a:p>
            <a:pPr eaLnBrk="1" hangingPunct="1">
              <a:defRPr/>
            </a:pPr>
            <a:endParaRPr lang="vi-VN" dirty="0"/>
          </a:p>
          <a:p>
            <a:pPr eaLnBrk="1" hangingPunct="1">
              <a:defRPr/>
            </a:pPr>
            <a:r>
              <a:rPr lang="vi-VN" dirty="0"/>
              <a:t>Pod RM podrazumeva se skup međusobno spregnutih, ali autonomnih računara</a:t>
            </a:r>
          </a:p>
          <a:p>
            <a:pPr lvl="1" eaLnBrk="1" hangingPunct="1">
              <a:defRPr/>
            </a:pPr>
            <a:r>
              <a:rPr lang="vi-VN" dirty="0"/>
              <a:t> dva računara su spregnuta ako mogu da razmenjuju informacije</a:t>
            </a:r>
          </a:p>
          <a:p>
            <a:pPr lvl="2" eaLnBrk="1" hangingPunct="1">
              <a:defRPr/>
            </a:pPr>
            <a:r>
              <a:rPr lang="vi-VN" dirty="0"/>
              <a:t> Povezivanje se ostvaruje radi razmene podataka ili deljenja resursa</a:t>
            </a:r>
            <a:endParaRPr lang="en-US" dirty="0"/>
          </a:p>
          <a:p>
            <a:pPr lvl="2" eaLnBrk="1" hangingPunct="1">
              <a:defRPr/>
            </a:pPr>
            <a:r>
              <a:rPr lang="vi-VN" dirty="0"/>
              <a:t>koaksijalni kabl, optičko vlakno, radio talasi, satelit,...</a:t>
            </a:r>
          </a:p>
          <a:p>
            <a:pPr lvl="1" eaLnBrk="1" hangingPunct="1">
              <a:defRPr/>
            </a:pPr>
            <a:r>
              <a:rPr lang="vi-VN" dirty="0"/>
              <a:t> autonomni: ne postoji master-slave (gospodar-sluga) odnos izmedju računara</a:t>
            </a:r>
          </a:p>
          <a:p>
            <a:pPr eaLnBrk="1" hangingPunct="1">
              <a:defRPr/>
            </a:pPr>
            <a:endParaRPr lang="en-US" dirty="0"/>
          </a:p>
        </p:txBody>
      </p:sp>
    </p:spTree>
  </p:cSld>
  <p:clrMapOvr>
    <a:masterClrMapping/>
  </p:clrMapOvr>
  <p:transition>
    <p:pull dir="d"/>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D57FF430-8C44-F78F-9BFB-5E452367804C}"/>
              </a:ext>
            </a:extLst>
          </p:cNvPr>
          <p:cNvSpPr>
            <a:spLocks noGrp="1" noChangeArrowheads="1"/>
          </p:cNvSpPr>
          <p:nvPr>
            <p:ph type="title"/>
          </p:nvPr>
        </p:nvSpPr>
        <p:spPr/>
        <p:txBody>
          <a:bodyPr/>
          <a:lstStyle/>
          <a:p>
            <a:pPr eaLnBrk="1" hangingPunct="1">
              <a:defRPr/>
            </a:pPr>
            <a:r>
              <a:rPr lang="hr-HR" sz="3200"/>
              <a:t>PDU -protokolske jedinice podataka</a:t>
            </a:r>
            <a:endParaRPr lang="en-US" sz="3200"/>
          </a:p>
        </p:txBody>
      </p:sp>
      <p:sp>
        <p:nvSpPr>
          <p:cNvPr id="51203" name="Rectangle 3">
            <a:extLst>
              <a:ext uri="{FF2B5EF4-FFF2-40B4-BE49-F238E27FC236}">
                <a16:creationId xmlns:a16="http://schemas.microsoft.com/office/drawing/2014/main" id="{1EE4BFCB-1F7A-4EF5-FC58-91F2EEBA9EFB}"/>
              </a:ext>
            </a:extLst>
          </p:cNvPr>
          <p:cNvSpPr>
            <a:spLocks noGrp="1" noChangeArrowheads="1"/>
          </p:cNvSpPr>
          <p:nvPr>
            <p:ph idx="1"/>
          </p:nvPr>
        </p:nvSpPr>
        <p:spPr/>
        <p:txBody>
          <a:bodyPr/>
          <a:lstStyle/>
          <a:p>
            <a:pPr eaLnBrk="1" hangingPunct="1">
              <a:defRPr/>
            </a:pPr>
            <a:r>
              <a:rPr lang="hr-HR"/>
              <a:t>Aplikativni nivo – poruke (message)</a:t>
            </a:r>
          </a:p>
          <a:p>
            <a:pPr eaLnBrk="1" hangingPunct="1">
              <a:defRPr/>
            </a:pPr>
            <a:r>
              <a:rPr lang="hr-HR"/>
              <a:t>Transportni nivo – segment</a:t>
            </a:r>
          </a:p>
          <a:p>
            <a:pPr eaLnBrk="1" hangingPunct="1">
              <a:defRPr/>
            </a:pPr>
            <a:r>
              <a:rPr lang="hr-HR"/>
              <a:t>mrežni nivo – datagram</a:t>
            </a:r>
          </a:p>
          <a:p>
            <a:pPr eaLnBrk="1" hangingPunct="1">
              <a:defRPr/>
            </a:pPr>
            <a:r>
              <a:rPr lang="hr-HR"/>
              <a:t>nivo veze – ram, okvir (frame)</a:t>
            </a:r>
          </a:p>
          <a:p>
            <a:pPr eaLnBrk="1" hangingPunct="1">
              <a:defRPr/>
            </a:pPr>
            <a:r>
              <a:rPr lang="hr-HR"/>
              <a:t>fizički – 1-PDU</a:t>
            </a:r>
            <a:endParaRPr lang="en-US"/>
          </a:p>
        </p:txBody>
      </p:sp>
    </p:spTree>
  </p:cSld>
  <p:clrMapOvr>
    <a:masterClrMapping/>
  </p:clrMapOvr>
  <p:transition>
    <p:pull dir="d"/>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a:extLst>
              <a:ext uri="{FF2B5EF4-FFF2-40B4-BE49-F238E27FC236}">
                <a16:creationId xmlns:a16="http://schemas.microsoft.com/office/drawing/2014/main" id="{92324056-8F67-831F-F4A7-8A47B58575AB}"/>
              </a:ext>
            </a:extLst>
          </p:cNvPr>
          <p:cNvSpPr>
            <a:spLocks noGrp="1"/>
          </p:cNvSpPr>
          <p:nvPr>
            <p:ph type="title"/>
          </p:nvPr>
        </p:nvSpPr>
        <p:spPr/>
        <p:txBody>
          <a:bodyPr/>
          <a:lstStyle/>
          <a:p>
            <a:pPr eaLnBrk="1" hangingPunct="1">
              <a:defRPr/>
            </a:pPr>
            <a:endParaRPr lang="en-US"/>
          </a:p>
        </p:txBody>
      </p:sp>
      <p:sp>
        <p:nvSpPr>
          <p:cNvPr id="3" name="Content Placeholder 2">
            <a:extLst>
              <a:ext uri="{FF2B5EF4-FFF2-40B4-BE49-F238E27FC236}">
                <a16:creationId xmlns:a16="http://schemas.microsoft.com/office/drawing/2014/main" id="{2D145495-74EA-1AD5-44C9-CAC736C3CB7D}"/>
              </a:ext>
            </a:extLst>
          </p:cNvPr>
          <p:cNvSpPr>
            <a:spLocks noGrp="1"/>
          </p:cNvSpPr>
          <p:nvPr>
            <p:ph idx="1"/>
          </p:nvPr>
        </p:nvSpPr>
        <p:spPr/>
        <p:txBody>
          <a:bodyPr>
            <a:normAutofit fontScale="85000" lnSpcReduction="20000"/>
          </a:bodyPr>
          <a:lstStyle/>
          <a:p>
            <a:pPr eaLnBrk="1" hangingPunct="1">
              <a:defRPr/>
            </a:pPr>
            <a:r>
              <a:rPr lang="en-US" dirty="0" err="1"/>
              <a:t>Današnji</a:t>
            </a:r>
            <a:r>
              <a:rPr lang="en-US" dirty="0"/>
              <a:t> internet, </a:t>
            </a:r>
            <a:r>
              <a:rPr lang="en-US" dirty="0" err="1"/>
              <a:t>koji</a:t>
            </a:r>
            <a:r>
              <a:rPr lang="en-US" dirty="0"/>
              <a:t> </a:t>
            </a:r>
            <a:r>
              <a:rPr lang="en-US" dirty="0" err="1"/>
              <a:t>predstavlja</a:t>
            </a:r>
            <a:r>
              <a:rPr lang="en-US" dirty="0"/>
              <a:t> </a:t>
            </a:r>
            <a:r>
              <a:rPr lang="en-US" dirty="0" err="1"/>
              <a:t>globalnu</a:t>
            </a:r>
            <a:r>
              <a:rPr lang="en-US" dirty="0"/>
              <a:t> </a:t>
            </a:r>
            <a:r>
              <a:rPr lang="en-US" dirty="0" err="1"/>
              <a:t>računarsku</a:t>
            </a:r>
            <a:r>
              <a:rPr lang="en-US" dirty="0"/>
              <a:t> </a:t>
            </a:r>
            <a:r>
              <a:rPr lang="en-US" dirty="0" err="1"/>
              <a:t>mrežu</a:t>
            </a:r>
            <a:r>
              <a:rPr lang="en-US" dirty="0"/>
              <a:t>, je </a:t>
            </a:r>
            <a:r>
              <a:rPr lang="en-US" dirty="0" err="1"/>
              <a:t>sigurno</a:t>
            </a:r>
            <a:r>
              <a:rPr lang="en-US" dirty="0"/>
              <a:t> </a:t>
            </a:r>
            <a:r>
              <a:rPr lang="en-US" dirty="0" err="1"/>
              <a:t>najveći</a:t>
            </a:r>
            <a:r>
              <a:rPr lang="en-US" dirty="0"/>
              <a:t> </a:t>
            </a:r>
            <a:r>
              <a:rPr lang="en-US" dirty="0" err="1"/>
              <a:t>tehnički</a:t>
            </a:r>
            <a:r>
              <a:rPr lang="en-US" dirty="0"/>
              <a:t> </a:t>
            </a:r>
            <a:r>
              <a:rPr lang="en-US" dirty="0" err="1"/>
              <a:t>sistem</a:t>
            </a:r>
            <a:r>
              <a:rPr lang="en-US" dirty="0"/>
              <a:t> </a:t>
            </a:r>
            <a:r>
              <a:rPr lang="en-US" dirty="0" err="1"/>
              <a:t>kreiran</a:t>
            </a:r>
            <a:r>
              <a:rPr lang="en-US" dirty="0"/>
              <a:t> </a:t>
            </a:r>
            <a:r>
              <a:rPr lang="en-US" dirty="0" err="1"/>
              <a:t>ikada</a:t>
            </a:r>
            <a:r>
              <a:rPr lang="en-US" dirty="0"/>
              <a:t> </a:t>
            </a:r>
            <a:r>
              <a:rPr lang="en-US" dirty="0" err="1"/>
              <a:t>od</a:t>
            </a:r>
            <a:r>
              <a:rPr lang="en-US" dirty="0"/>
              <a:t> </a:t>
            </a:r>
            <a:r>
              <a:rPr lang="en-US" dirty="0" err="1"/>
              <a:t>strane</a:t>
            </a:r>
            <a:r>
              <a:rPr lang="en-US" dirty="0"/>
              <a:t> </a:t>
            </a:r>
            <a:r>
              <a:rPr lang="en-US" dirty="0" err="1"/>
              <a:t>čoveka</a:t>
            </a:r>
            <a:r>
              <a:rPr lang="en-US" dirty="0"/>
              <a:t>.  </a:t>
            </a:r>
            <a:endParaRPr lang="sr-Latn-RS" dirty="0"/>
          </a:p>
          <a:p>
            <a:pPr lvl="1" eaLnBrk="1" hangingPunct="1">
              <a:defRPr/>
            </a:pPr>
            <a:r>
              <a:rPr lang="en-US" dirty="0" err="1"/>
              <a:t>Sastoji</a:t>
            </a:r>
            <a:r>
              <a:rPr lang="en-US" dirty="0"/>
              <a:t> se </a:t>
            </a:r>
            <a:r>
              <a:rPr lang="en-US" dirty="0" err="1"/>
              <a:t>od</a:t>
            </a:r>
            <a:r>
              <a:rPr lang="en-US" dirty="0"/>
              <a:t> </a:t>
            </a:r>
            <a:r>
              <a:rPr lang="en-US" dirty="0" err="1"/>
              <a:t>stotin</a:t>
            </a:r>
            <a:r>
              <a:rPr lang="sr-Latn-RS" dirty="0"/>
              <a:t>a</a:t>
            </a:r>
            <a:r>
              <a:rPr lang="en-US" dirty="0"/>
              <a:t> </a:t>
            </a:r>
            <a:r>
              <a:rPr lang="en-US" dirty="0" err="1"/>
              <a:t>miliona</a:t>
            </a:r>
            <a:r>
              <a:rPr lang="en-US" dirty="0"/>
              <a:t> </a:t>
            </a:r>
            <a:r>
              <a:rPr lang="en-US" dirty="0" err="1"/>
              <a:t>povezanih</a:t>
            </a:r>
            <a:r>
              <a:rPr lang="en-US" dirty="0"/>
              <a:t> </a:t>
            </a:r>
            <a:r>
              <a:rPr lang="en-US" dirty="0" err="1"/>
              <a:t>računara</a:t>
            </a:r>
            <a:r>
              <a:rPr lang="en-US" dirty="0"/>
              <a:t>, </a:t>
            </a:r>
            <a:r>
              <a:rPr lang="en-US" dirty="0" err="1"/>
              <a:t>komunikacionih</a:t>
            </a:r>
            <a:r>
              <a:rPr lang="en-US" dirty="0"/>
              <a:t> </a:t>
            </a:r>
            <a:r>
              <a:rPr lang="en-US" dirty="0" err="1"/>
              <a:t>kanala</a:t>
            </a:r>
            <a:r>
              <a:rPr lang="en-US" dirty="0"/>
              <a:t> i </a:t>
            </a:r>
            <a:r>
              <a:rPr lang="en-US" dirty="0" err="1"/>
              <a:t>rutera</a:t>
            </a:r>
            <a:r>
              <a:rPr lang="en-US" dirty="0"/>
              <a:t>. </a:t>
            </a:r>
            <a:endParaRPr lang="sr-Latn-RS" dirty="0"/>
          </a:p>
          <a:p>
            <a:pPr eaLnBrk="1" hangingPunct="1">
              <a:defRPr/>
            </a:pPr>
            <a:r>
              <a:rPr lang="en-US" dirty="0"/>
              <a:t>S </a:t>
            </a:r>
            <a:r>
              <a:rPr lang="en-US" dirty="0" err="1"/>
              <a:t>obzirom</a:t>
            </a:r>
            <a:r>
              <a:rPr lang="en-US" dirty="0"/>
              <a:t> </a:t>
            </a:r>
            <a:r>
              <a:rPr lang="en-US" dirty="0" err="1"/>
              <a:t>na</a:t>
            </a:r>
            <a:r>
              <a:rPr lang="en-US" dirty="0"/>
              <a:t> </a:t>
            </a:r>
            <a:r>
              <a:rPr lang="en-US" dirty="0" err="1"/>
              <a:t>tako</a:t>
            </a:r>
            <a:r>
              <a:rPr lang="en-US" dirty="0"/>
              <a:t> </a:t>
            </a:r>
            <a:r>
              <a:rPr lang="en-US" dirty="0" err="1"/>
              <a:t>veliki</a:t>
            </a:r>
            <a:r>
              <a:rPr lang="en-US" dirty="0"/>
              <a:t> i </a:t>
            </a:r>
            <a:r>
              <a:rPr lang="en-US" dirty="0" err="1"/>
              <a:t>kompleksan</a:t>
            </a:r>
            <a:r>
              <a:rPr lang="en-US" dirty="0"/>
              <a:t> </a:t>
            </a:r>
            <a:r>
              <a:rPr lang="en-US" dirty="0" err="1"/>
              <a:t>sistem</a:t>
            </a:r>
            <a:r>
              <a:rPr lang="en-US" dirty="0"/>
              <a:t>, </a:t>
            </a:r>
            <a:r>
              <a:rPr lang="en-US" dirty="0" err="1"/>
              <a:t>postavlja</a:t>
            </a:r>
            <a:r>
              <a:rPr lang="en-US" dirty="0"/>
              <a:t> se </a:t>
            </a:r>
            <a:r>
              <a:rPr lang="en-US" dirty="0" err="1"/>
              <a:t>pitanje</a:t>
            </a:r>
            <a:r>
              <a:rPr lang="en-US" dirty="0"/>
              <a:t> </a:t>
            </a:r>
            <a:r>
              <a:rPr lang="en-US" dirty="0" err="1"/>
              <a:t>možemo</a:t>
            </a:r>
            <a:r>
              <a:rPr lang="en-US" dirty="0"/>
              <a:t> li </a:t>
            </a:r>
            <a:r>
              <a:rPr lang="en-US" dirty="0" err="1"/>
              <a:t>uopšte</a:t>
            </a:r>
            <a:r>
              <a:rPr lang="en-US" dirty="0"/>
              <a:t> </a:t>
            </a:r>
            <a:r>
              <a:rPr lang="en-US" dirty="0" err="1"/>
              <a:t>shvatiti</a:t>
            </a:r>
            <a:r>
              <a:rPr lang="en-US" dirty="0"/>
              <a:t> </a:t>
            </a:r>
            <a:r>
              <a:rPr lang="en-US" dirty="0" err="1"/>
              <a:t>kako</a:t>
            </a:r>
            <a:r>
              <a:rPr lang="en-US" dirty="0"/>
              <a:t> on </a:t>
            </a:r>
            <a:r>
              <a:rPr lang="en-US" dirty="0" err="1"/>
              <a:t>funkcioniše</a:t>
            </a:r>
            <a:r>
              <a:rPr lang="en-US" dirty="0"/>
              <a:t>.</a:t>
            </a:r>
          </a:p>
          <a:p>
            <a:pPr lvl="1" eaLnBrk="1" hangingPunct="1">
              <a:defRPr/>
            </a:pPr>
            <a:r>
              <a:rPr lang="en-US" dirty="0" err="1"/>
              <a:t>Postoje</a:t>
            </a:r>
            <a:r>
              <a:rPr lang="en-US" dirty="0"/>
              <a:t> li </a:t>
            </a:r>
            <a:r>
              <a:rPr lang="en-US" dirty="0" err="1"/>
              <a:t>neki</a:t>
            </a:r>
            <a:r>
              <a:rPr lang="en-US" dirty="0"/>
              <a:t> </a:t>
            </a:r>
            <a:r>
              <a:rPr lang="en-US" dirty="0" err="1"/>
              <a:t>principi</a:t>
            </a:r>
            <a:r>
              <a:rPr lang="en-US" dirty="0"/>
              <a:t> i </a:t>
            </a:r>
            <a:r>
              <a:rPr lang="en-US" dirty="0" err="1"/>
              <a:t>strukture</a:t>
            </a:r>
            <a:r>
              <a:rPr lang="en-US" dirty="0"/>
              <a:t> </a:t>
            </a:r>
            <a:r>
              <a:rPr lang="en-US" dirty="0" err="1"/>
              <a:t>koje</a:t>
            </a:r>
            <a:r>
              <a:rPr lang="en-US" dirty="0"/>
              <a:t> </a:t>
            </a:r>
            <a:r>
              <a:rPr lang="en-US" dirty="0" err="1"/>
              <a:t>nam</a:t>
            </a:r>
            <a:r>
              <a:rPr lang="en-US" dirty="0"/>
              <a:t> </a:t>
            </a:r>
            <a:r>
              <a:rPr lang="en-US" dirty="0" err="1"/>
              <a:t>mogu</a:t>
            </a:r>
            <a:r>
              <a:rPr lang="en-US" dirty="0"/>
              <a:t> </a:t>
            </a:r>
            <a:r>
              <a:rPr lang="en-US" dirty="0" err="1"/>
              <a:t>pomoći</a:t>
            </a:r>
            <a:r>
              <a:rPr lang="en-US" dirty="0"/>
              <a:t> da </a:t>
            </a:r>
            <a:r>
              <a:rPr lang="en-US" dirty="0" err="1"/>
              <a:t>razmemo</a:t>
            </a:r>
            <a:r>
              <a:rPr lang="en-US" dirty="0"/>
              <a:t> rad </a:t>
            </a:r>
            <a:r>
              <a:rPr lang="en-US" dirty="0" err="1"/>
              <a:t>takvog</a:t>
            </a:r>
            <a:r>
              <a:rPr lang="en-US" dirty="0"/>
              <a:t> </a:t>
            </a:r>
            <a:r>
              <a:rPr lang="en-US" dirty="0" err="1"/>
              <a:t>kompleksnog</a:t>
            </a:r>
            <a:r>
              <a:rPr lang="en-US" dirty="0"/>
              <a:t> </a:t>
            </a:r>
            <a:r>
              <a:rPr lang="en-US" dirty="0" err="1"/>
              <a:t>sistema</a:t>
            </a:r>
            <a:r>
              <a:rPr lang="en-US" dirty="0"/>
              <a:t>?</a:t>
            </a:r>
          </a:p>
          <a:p>
            <a:pPr lvl="1" eaLnBrk="1" hangingPunct="1">
              <a:defRPr/>
            </a:pPr>
            <a:r>
              <a:rPr lang="en-US" dirty="0" err="1"/>
              <a:t>Može</a:t>
            </a:r>
            <a:r>
              <a:rPr lang="en-US" dirty="0"/>
              <a:t> </a:t>
            </a:r>
            <a:r>
              <a:rPr lang="en-US" dirty="0" err="1"/>
              <a:t>li</a:t>
            </a:r>
            <a:r>
              <a:rPr lang="en-US" dirty="0"/>
              <a:t> </a:t>
            </a:r>
            <a:r>
              <a:rPr lang="en-US" dirty="0" err="1"/>
              <a:t>izučavanje</a:t>
            </a:r>
            <a:r>
              <a:rPr lang="en-US" dirty="0"/>
              <a:t> </a:t>
            </a:r>
            <a:r>
              <a:rPr lang="en-US" dirty="0" err="1"/>
              <a:t>računarskih</a:t>
            </a:r>
            <a:r>
              <a:rPr lang="en-US" dirty="0"/>
              <a:t> </a:t>
            </a:r>
            <a:r>
              <a:rPr lang="en-US" dirty="0" err="1"/>
              <a:t>mreža</a:t>
            </a:r>
            <a:r>
              <a:rPr lang="en-US" dirty="0"/>
              <a:t> </a:t>
            </a:r>
            <a:r>
              <a:rPr lang="en-US" dirty="0" err="1"/>
              <a:t>biti</a:t>
            </a:r>
            <a:r>
              <a:rPr lang="en-US" dirty="0"/>
              <a:t> </a:t>
            </a:r>
            <a:r>
              <a:rPr lang="en-US" dirty="0" err="1"/>
              <a:t>interesantno</a:t>
            </a:r>
            <a:r>
              <a:rPr lang="en-US" dirty="0"/>
              <a:t> </a:t>
            </a:r>
            <a:r>
              <a:rPr lang="en-US" dirty="0" err="1"/>
              <a:t>i</a:t>
            </a:r>
            <a:r>
              <a:rPr lang="en-US" dirty="0"/>
              <a:t> </a:t>
            </a:r>
            <a:r>
              <a:rPr lang="en-US" dirty="0" err="1"/>
              <a:t>zabavno</a:t>
            </a:r>
            <a:r>
              <a:rPr lang="en-US" dirty="0"/>
              <a:t>?</a:t>
            </a:r>
          </a:p>
          <a:p>
            <a:pPr eaLnBrk="1" hangingPunct="1">
              <a:defRPr/>
            </a:pPr>
            <a:r>
              <a:rPr lang="en-US" dirty="0" err="1"/>
              <a:t>Odgovor</a:t>
            </a:r>
            <a:r>
              <a:rPr lang="en-US" dirty="0"/>
              <a:t> </a:t>
            </a:r>
            <a:r>
              <a:rPr lang="en-US" dirty="0" err="1"/>
              <a:t>na</a:t>
            </a:r>
            <a:r>
              <a:rPr lang="en-US" dirty="0"/>
              <a:t> </a:t>
            </a:r>
            <a:r>
              <a:rPr lang="en-US" dirty="0" err="1"/>
              <a:t>sva</a:t>
            </a:r>
            <a:r>
              <a:rPr lang="en-US" dirty="0"/>
              <a:t> ova </a:t>
            </a:r>
            <a:r>
              <a:rPr lang="en-US" dirty="0" err="1"/>
              <a:t>pitanja</a:t>
            </a:r>
            <a:r>
              <a:rPr lang="en-US" dirty="0"/>
              <a:t> je DA.</a:t>
            </a:r>
          </a:p>
          <a:p>
            <a:pPr eaLnBrk="1" hangingPunct="1">
              <a:defRPr/>
            </a:pPr>
            <a:r>
              <a:rPr lang="en-US" dirty="0" err="1"/>
              <a:t>Cilj</a:t>
            </a:r>
            <a:r>
              <a:rPr lang="en-US" dirty="0"/>
              <a:t> </a:t>
            </a:r>
            <a:r>
              <a:rPr lang="en-US" dirty="0" err="1"/>
              <a:t>ovog</a:t>
            </a:r>
            <a:r>
              <a:rPr lang="en-US" dirty="0"/>
              <a:t> </a:t>
            </a:r>
            <a:r>
              <a:rPr lang="en-US" dirty="0" err="1"/>
              <a:t>kursa</a:t>
            </a:r>
            <a:r>
              <a:rPr lang="en-US" dirty="0"/>
              <a:t> je </a:t>
            </a:r>
            <a:r>
              <a:rPr lang="en-US" dirty="0" err="1"/>
              <a:t>da</a:t>
            </a:r>
            <a:r>
              <a:rPr lang="en-US" dirty="0"/>
              <a:t> se </a:t>
            </a:r>
            <a:r>
              <a:rPr lang="en-US" dirty="0" err="1"/>
              <a:t>upoznamo</a:t>
            </a:r>
            <a:r>
              <a:rPr lang="en-US" dirty="0"/>
              <a:t> </a:t>
            </a:r>
            <a:r>
              <a:rPr lang="en-US" dirty="0" err="1"/>
              <a:t>strukturu</a:t>
            </a:r>
            <a:r>
              <a:rPr lang="en-US" dirty="0"/>
              <a:t> </a:t>
            </a:r>
            <a:r>
              <a:rPr lang="en-US" dirty="0" err="1"/>
              <a:t>i</a:t>
            </a:r>
            <a:r>
              <a:rPr lang="en-US" dirty="0"/>
              <a:t> </a:t>
            </a:r>
            <a:r>
              <a:rPr lang="en-US" dirty="0" err="1"/>
              <a:t>osnovne</a:t>
            </a:r>
            <a:r>
              <a:rPr lang="en-US" dirty="0"/>
              <a:t> </a:t>
            </a:r>
            <a:r>
              <a:rPr lang="en-US" dirty="0" err="1"/>
              <a:t>principe</a:t>
            </a:r>
            <a:r>
              <a:rPr lang="en-US" dirty="0"/>
              <a:t> </a:t>
            </a:r>
            <a:r>
              <a:rPr lang="en-US" dirty="0" err="1"/>
              <a:t>rada</a:t>
            </a:r>
            <a:r>
              <a:rPr lang="en-US" dirty="0"/>
              <a:t> ne  </a:t>
            </a:r>
            <a:r>
              <a:rPr lang="en-US" dirty="0" err="1"/>
              <a:t>samo</a:t>
            </a:r>
            <a:r>
              <a:rPr lang="en-US" dirty="0"/>
              <a:t> </a:t>
            </a:r>
            <a:r>
              <a:rPr lang="en-US" dirty="0" err="1"/>
              <a:t>današnjih</a:t>
            </a:r>
            <a:r>
              <a:rPr lang="en-US" dirty="0"/>
              <a:t> </a:t>
            </a:r>
            <a:r>
              <a:rPr lang="en-US" dirty="0" err="1"/>
              <a:t>već</a:t>
            </a:r>
            <a:r>
              <a:rPr lang="en-US" dirty="0"/>
              <a:t> </a:t>
            </a:r>
            <a:r>
              <a:rPr lang="en-US" dirty="0" err="1"/>
              <a:t>i</a:t>
            </a:r>
            <a:r>
              <a:rPr lang="en-US" dirty="0"/>
              <a:t> </a:t>
            </a:r>
            <a:r>
              <a:rPr lang="en-US" dirty="0" err="1"/>
              <a:t>budućih</a:t>
            </a:r>
            <a:r>
              <a:rPr lang="en-US" dirty="0"/>
              <a:t>  </a:t>
            </a:r>
            <a:r>
              <a:rPr lang="en-US" dirty="0" err="1"/>
              <a:t>računarskih</a:t>
            </a:r>
            <a:r>
              <a:rPr lang="en-US" dirty="0"/>
              <a:t> </a:t>
            </a:r>
            <a:r>
              <a:rPr lang="sr-Latn-RS" dirty="0"/>
              <a:t>mreža</a:t>
            </a:r>
          </a:p>
          <a:p>
            <a:pPr lvl="1" eaLnBrk="1" hangingPunct="1">
              <a:defRPr/>
            </a:pPr>
            <a:r>
              <a:rPr lang="en-US" dirty="0"/>
              <a:t>R</a:t>
            </a:r>
            <a:r>
              <a:rPr lang="sr-Latn-RS" dirty="0"/>
              <a:t>ačunarsku mreže možemo opisati preko hardverskih i softverskih komponenti koje obrazuju mrežu, ili</a:t>
            </a:r>
          </a:p>
          <a:p>
            <a:pPr lvl="1" eaLnBrk="1" hangingPunct="1">
              <a:defRPr/>
            </a:pPr>
            <a:r>
              <a:rPr lang="en-US" dirty="0"/>
              <a:t>K</a:t>
            </a:r>
            <a:r>
              <a:rPr lang="sr-Latn-RS" dirty="0"/>
              <a:t>ao infrastrukturu koja pruža usluge distribuiranim aplikacijama kao što su e-mail, web, socijalne mreže, VoIP, itd.</a:t>
            </a:r>
            <a:endParaRPr lang="en-US" dirty="0"/>
          </a:p>
        </p:txBody>
      </p:sp>
    </p:spTree>
  </p:cSld>
  <p:clrMapOvr>
    <a:masterClrMapping/>
  </p:clrMapOvr>
  <p:transition>
    <p:pull dir="d"/>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a:extLst>
              <a:ext uri="{FF2B5EF4-FFF2-40B4-BE49-F238E27FC236}">
                <a16:creationId xmlns:a16="http://schemas.microsoft.com/office/drawing/2014/main" id="{7D92A42E-9ACB-7100-192F-70568D93A8FE}"/>
              </a:ext>
            </a:extLst>
          </p:cNvPr>
          <p:cNvSpPr>
            <a:spLocks noGrp="1"/>
          </p:cNvSpPr>
          <p:nvPr>
            <p:ph type="title"/>
          </p:nvPr>
        </p:nvSpPr>
        <p:spPr/>
        <p:txBody>
          <a:bodyPr/>
          <a:lstStyle/>
          <a:p>
            <a:pPr eaLnBrk="1" hangingPunct="1">
              <a:defRPr/>
            </a:pPr>
            <a:r>
              <a:rPr lang="en-US"/>
              <a:t>Kako je sve </a:t>
            </a:r>
            <a:r>
              <a:rPr lang="sr-Latn-RS"/>
              <a:t>počelo</a:t>
            </a:r>
            <a:r>
              <a:rPr lang="en-US"/>
              <a:t>...</a:t>
            </a:r>
            <a:endParaRPr lang="en-US" dirty="0"/>
          </a:p>
        </p:txBody>
      </p:sp>
      <p:sp>
        <p:nvSpPr>
          <p:cNvPr id="3" name="Content Placeholder 2">
            <a:extLst>
              <a:ext uri="{FF2B5EF4-FFF2-40B4-BE49-F238E27FC236}">
                <a16:creationId xmlns:a16="http://schemas.microsoft.com/office/drawing/2014/main" id="{A8A9DF51-D628-D4FE-101D-773F7439A306}"/>
              </a:ext>
            </a:extLst>
          </p:cNvPr>
          <p:cNvSpPr>
            <a:spLocks noGrp="1"/>
          </p:cNvSpPr>
          <p:nvPr>
            <p:ph idx="1"/>
          </p:nvPr>
        </p:nvSpPr>
        <p:spPr/>
        <p:txBody>
          <a:bodyPr>
            <a:normAutofit/>
          </a:bodyPr>
          <a:lstStyle/>
          <a:p>
            <a:pPr eaLnBrk="1" hangingPunct="1"/>
            <a:r>
              <a:rPr lang="sr-Latn-RS" altLang="sr-Latn-RS"/>
              <a:t>Raniji pronalasci su doprineli nastanku računarskih mreža </a:t>
            </a:r>
          </a:p>
          <a:p>
            <a:pPr lvl="1" eaLnBrk="1" hangingPunct="1"/>
            <a:r>
              <a:rPr lang="en-US" altLang="en-US"/>
              <a:t>1836 – </a:t>
            </a:r>
            <a:r>
              <a:rPr lang="sr-Latn-RS" altLang="en-US"/>
              <a:t>pronalazak </a:t>
            </a:r>
            <a:r>
              <a:rPr lang="en-US" altLang="en-US"/>
              <a:t>Telegr</a:t>
            </a:r>
            <a:r>
              <a:rPr lang="sr-Latn-RS" altLang="en-US"/>
              <a:t>fa</a:t>
            </a:r>
            <a:endParaRPr lang="en-US" altLang="en-US"/>
          </a:p>
          <a:p>
            <a:pPr lvl="2" eaLnBrk="1" hangingPunct="1"/>
            <a:r>
              <a:rPr lang="en-US" altLang="en-US"/>
              <a:t>P</a:t>
            </a:r>
            <a:r>
              <a:rPr lang="sr-Latn-RS" altLang="en-US"/>
              <a:t>redstavlja revoluciju u ljudskim </a:t>
            </a:r>
            <a:r>
              <a:rPr lang="en-US" altLang="en-US"/>
              <a:t>(tele)</a:t>
            </a:r>
            <a:r>
              <a:rPr lang="sr-Latn-RS" altLang="en-US"/>
              <a:t>k</a:t>
            </a:r>
            <a:r>
              <a:rPr lang="en-US" altLang="en-US"/>
              <a:t>omuni</a:t>
            </a:r>
            <a:r>
              <a:rPr lang="sr-Latn-RS" altLang="en-US"/>
              <a:t>kacijama.</a:t>
            </a:r>
          </a:p>
          <a:p>
            <a:pPr lvl="2" eaLnBrk="1" hangingPunct="1"/>
            <a:r>
              <a:rPr lang="en-US" altLang="en-US"/>
              <a:t>K</a:t>
            </a:r>
            <a:r>
              <a:rPr lang="sr-Latn-RS" altLang="en-US"/>
              <a:t>oristila se Morzeova azbuka koja se sastoji od dva simbla: crtica i tačka za komunikaciju između ljudi.</a:t>
            </a:r>
          </a:p>
          <a:p>
            <a:pPr lvl="3" eaLnBrk="1" hangingPunct="1"/>
            <a:r>
              <a:rPr lang="en-US" altLang="en-US"/>
              <a:t>O</a:t>
            </a:r>
            <a:r>
              <a:rPr lang="sr-Latn-RS" altLang="en-US"/>
              <a:t>vo je slično kako računari komuniciraju koristeći binarnu azbuku (0/1)</a:t>
            </a:r>
          </a:p>
          <a:p>
            <a:pPr lvl="2" eaLnBrk="1" hangingPunct="1"/>
            <a:endParaRPr lang="en-US" altLang="en-US"/>
          </a:p>
          <a:p>
            <a:pPr lvl="1" eaLnBrk="1" hangingPunct="1"/>
            <a:r>
              <a:rPr lang="en-US" altLang="sr-Latn-RS"/>
              <a:t>1858-1866 – </a:t>
            </a:r>
            <a:r>
              <a:rPr lang="sr-Latn-RS" altLang="sr-Latn-RS"/>
              <a:t>postavljen transatlanski kabl.</a:t>
            </a:r>
          </a:p>
          <a:p>
            <a:pPr lvl="2" eaLnBrk="1" hangingPunct="1"/>
            <a:r>
              <a:rPr lang="sr-Latn-RS" altLang="sr-Latn-RS"/>
              <a:t> Omogućio direktnu i trenutnu komunikaciju preko Atlantika. Danas kablovi povezuju sve kontinente i predstavljaju osnovnu telekomunikacionu infrastrukturu. </a:t>
            </a:r>
          </a:p>
          <a:p>
            <a:pPr lvl="1" eaLnBrk="1" hangingPunct="1"/>
            <a:r>
              <a:rPr lang="en-US" altLang="en-US"/>
              <a:t>1876 – </a:t>
            </a:r>
            <a:r>
              <a:rPr lang="sr-Latn-RS" altLang="en-US"/>
              <a:t>pronalazak t</a:t>
            </a:r>
            <a:r>
              <a:rPr lang="en-US" altLang="en-US"/>
              <a:t>ele</a:t>
            </a:r>
            <a:r>
              <a:rPr lang="sr-Latn-RS" altLang="en-US"/>
              <a:t>f</a:t>
            </a:r>
            <a:r>
              <a:rPr lang="en-US" altLang="en-US"/>
              <a:t>on</a:t>
            </a:r>
            <a:r>
              <a:rPr lang="sr-Latn-RS" altLang="en-US"/>
              <a:t>a</a:t>
            </a:r>
            <a:r>
              <a:rPr lang="en-US" altLang="en-US"/>
              <a:t>. </a:t>
            </a:r>
          </a:p>
          <a:p>
            <a:pPr lvl="2" eaLnBrk="1" hangingPunct="1"/>
            <a:r>
              <a:rPr lang="sr-Latn-RS" altLang="en-US"/>
              <a:t>Telefonske mreže predstavljaju kičmu današnjih računarskih mreža</a:t>
            </a:r>
            <a:endParaRPr lang="en-US" altLang="en-US"/>
          </a:p>
          <a:p>
            <a:pPr lvl="2" eaLnBrk="1" hangingPunct="1"/>
            <a:endParaRPr lang="sr-Latn-RS" altLang="sr-Latn-RS"/>
          </a:p>
          <a:p>
            <a:pPr lvl="2" eaLnBrk="1" hangingPunct="1"/>
            <a:endParaRPr lang="en-US" altLang="sr-Latn-RS"/>
          </a:p>
          <a:p>
            <a:pPr lvl="1" eaLnBrk="1" hangingPunct="1"/>
            <a:endParaRPr lang="en-US" altLang="sr-Latn-RS"/>
          </a:p>
        </p:txBody>
      </p:sp>
    </p:spTree>
  </p:cSld>
  <p:clrMapOvr>
    <a:masterClrMapping/>
  </p:clrMapOvr>
  <p:transition>
    <p:pull dir="d"/>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6FC21-E1B0-0460-B102-4397E6CEE0EC}"/>
              </a:ext>
            </a:extLst>
          </p:cNvPr>
          <p:cNvSpPr>
            <a:spLocks noGrp="1"/>
          </p:cNvSpPr>
          <p:nvPr>
            <p:ph type="title"/>
          </p:nvPr>
        </p:nvSpPr>
        <p:spPr/>
        <p:txBody>
          <a:bodyPr/>
          <a:lstStyle/>
          <a:p>
            <a:pPr eaLnBrk="1" hangingPunct="1">
              <a:defRPr/>
            </a:pPr>
            <a:r>
              <a:rPr lang="sr-Latn-CS"/>
              <a:t>Malo istorije...</a:t>
            </a:r>
            <a:endParaRPr lang="en-US" dirty="0"/>
          </a:p>
        </p:txBody>
      </p:sp>
      <p:sp>
        <p:nvSpPr>
          <p:cNvPr id="3" name="Content Placeholder 2">
            <a:extLst>
              <a:ext uri="{FF2B5EF4-FFF2-40B4-BE49-F238E27FC236}">
                <a16:creationId xmlns:a16="http://schemas.microsoft.com/office/drawing/2014/main" id="{F4F30E10-B026-5ADD-F09F-62A1C8B5C6DE}"/>
              </a:ext>
            </a:extLst>
          </p:cNvPr>
          <p:cNvSpPr>
            <a:spLocks noGrp="1"/>
          </p:cNvSpPr>
          <p:nvPr>
            <p:ph idx="1"/>
          </p:nvPr>
        </p:nvSpPr>
        <p:spPr/>
        <p:txBody>
          <a:bodyPr>
            <a:normAutofit/>
          </a:bodyPr>
          <a:lstStyle/>
          <a:p>
            <a:pPr eaLnBrk="1" hangingPunct="1">
              <a:defRPr/>
            </a:pPr>
            <a:r>
              <a:rPr lang="en-US" dirty="0"/>
              <a:t>04.10.1957 </a:t>
            </a:r>
            <a:r>
              <a:rPr lang="en-US" dirty="0" err="1"/>
              <a:t>lansiran</a:t>
            </a:r>
            <a:r>
              <a:rPr lang="en-US" dirty="0"/>
              <a:t> je </a:t>
            </a:r>
            <a:r>
              <a:rPr lang="en-US" dirty="0" err="1"/>
              <a:t>prvi</a:t>
            </a:r>
            <a:r>
              <a:rPr lang="en-US" dirty="0"/>
              <a:t> </a:t>
            </a:r>
            <a:r>
              <a:rPr lang="en-US" dirty="0" err="1"/>
              <a:t>veštački</a:t>
            </a:r>
            <a:r>
              <a:rPr lang="en-US" dirty="0"/>
              <a:t> </a:t>
            </a:r>
            <a:r>
              <a:rPr lang="en-US" dirty="0" err="1"/>
              <a:t>zemljin</a:t>
            </a:r>
            <a:r>
              <a:rPr lang="en-US" dirty="0"/>
              <a:t> </a:t>
            </a:r>
            <a:r>
              <a:rPr lang="en-US" dirty="0" err="1"/>
              <a:t>satelit</a:t>
            </a:r>
            <a:r>
              <a:rPr lang="en-US" dirty="0"/>
              <a:t>, </a:t>
            </a:r>
            <a:r>
              <a:rPr lang="en-US" dirty="0" err="1"/>
              <a:t>sovjetski</a:t>
            </a:r>
            <a:r>
              <a:rPr lang="en-US" dirty="0"/>
              <a:t>  SPUTNJIK, u </a:t>
            </a:r>
            <a:r>
              <a:rPr lang="en-US" dirty="0" err="1"/>
              <a:t>orbitu</a:t>
            </a:r>
            <a:endParaRPr lang="en-US" dirty="0"/>
          </a:p>
          <a:p>
            <a:pPr lvl="1" eaLnBrk="1" hangingPunct="1">
              <a:defRPr/>
            </a:pPr>
            <a:r>
              <a:rPr lang="sr-Latn-RS" dirty="0"/>
              <a:t>Lansiranje Sputnjika predstavljalo je početak nove ere tehnološkog i naučnog razvoja.</a:t>
            </a:r>
            <a:endParaRPr lang="en-US" dirty="0"/>
          </a:p>
          <a:p>
            <a:pPr eaLnBrk="1" hangingPunct="1">
              <a:buFont typeface="Wingdings 2" panose="05020102010507070707" pitchFamily="18" charset="2"/>
              <a:buNone/>
              <a:defRPr/>
            </a:pPr>
            <a:endParaRPr lang="en-US" dirty="0"/>
          </a:p>
        </p:txBody>
      </p:sp>
      <p:pic>
        <p:nvPicPr>
          <p:cNvPr id="15367" name="Picture 7">
            <a:extLst>
              <a:ext uri="{FF2B5EF4-FFF2-40B4-BE49-F238E27FC236}">
                <a16:creationId xmlns:a16="http://schemas.microsoft.com/office/drawing/2014/main" id="{0923AC9C-7F6A-45E3-4701-E7E8C58191F9}"/>
              </a:ext>
            </a:extLst>
          </p:cNvPr>
          <p:cNvPicPr>
            <a:picLocks noGrp="1" noChangeAspect="1" noChangeArrowheads="1"/>
          </p:cNvPicPr>
          <p:nvPr>
            <p:ph sz="half" idx="4294967295"/>
          </p:nvPr>
        </p:nvPicPr>
        <p:blipFill>
          <a:blip r:embed="rId3">
            <a:extLst>
              <a:ext uri="{28A0092B-C50C-407E-A947-70E740481C1C}">
                <a14:useLocalDpi xmlns:a14="http://schemas.microsoft.com/office/drawing/2010/main" val="0"/>
              </a:ext>
            </a:extLst>
          </a:blip>
          <a:srcRect/>
          <a:stretch>
            <a:fillRect/>
          </a:stretch>
        </p:blipFill>
        <p:spPr bwMode="auto">
          <a:xfrm>
            <a:off x="2984499" y="2590800"/>
            <a:ext cx="3918415" cy="32131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pull dir="d"/>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5D62BD3-7BFF-4A99-4F1C-B97C10ABFE32}"/>
              </a:ext>
            </a:extLst>
          </p:cNvPr>
          <p:cNvSpPr>
            <a:spLocks noGrp="1"/>
          </p:cNvSpPr>
          <p:nvPr>
            <p:ph type="title"/>
          </p:nvPr>
        </p:nvSpPr>
        <p:spPr/>
        <p:txBody>
          <a:bodyPr/>
          <a:lstStyle/>
          <a:p>
            <a:r>
              <a:rPr lang="en-US" dirty="0"/>
              <a:t>Malo </a:t>
            </a:r>
            <a:r>
              <a:rPr lang="en-US" dirty="0" err="1"/>
              <a:t>istorije</a:t>
            </a:r>
            <a:r>
              <a:rPr lang="en-US" dirty="0"/>
              <a:t> …</a:t>
            </a:r>
            <a:endParaRPr lang="sr-Latn-RS" dirty="0"/>
          </a:p>
        </p:txBody>
      </p:sp>
      <p:sp>
        <p:nvSpPr>
          <p:cNvPr id="6" name="Content Placeholder 5">
            <a:extLst>
              <a:ext uri="{FF2B5EF4-FFF2-40B4-BE49-F238E27FC236}">
                <a16:creationId xmlns:a16="http://schemas.microsoft.com/office/drawing/2014/main" id="{C6CD372F-C2C6-F60C-E2BE-29777CE51713}"/>
              </a:ext>
            </a:extLst>
          </p:cNvPr>
          <p:cNvSpPr>
            <a:spLocks noGrp="1"/>
          </p:cNvSpPr>
          <p:nvPr>
            <p:ph idx="1"/>
          </p:nvPr>
        </p:nvSpPr>
        <p:spPr/>
        <p:txBody>
          <a:bodyPr/>
          <a:lstStyle/>
          <a:p>
            <a:pPr eaLnBrk="1" hangingPunct="1">
              <a:defRPr/>
            </a:pPr>
            <a:r>
              <a:rPr lang="en-US" dirty="0"/>
              <a:t> USA </a:t>
            </a:r>
            <a:r>
              <a:rPr lang="en-US" dirty="0" err="1"/>
              <a:t>su</a:t>
            </a:r>
            <a:r>
              <a:rPr lang="en-US" dirty="0"/>
              <a:t> </a:t>
            </a:r>
            <a:r>
              <a:rPr lang="en-US" dirty="0" err="1"/>
              <a:t>ustanovile</a:t>
            </a:r>
            <a:r>
              <a:rPr lang="en-US" dirty="0"/>
              <a:t> </a:t>
            </a:r>
            <a:r>
              <a:rPr lang="en-US" dirty="0" err="1"/>
              <a:t>poseban</a:t>
            </a:r>
            <a:r>
              <a:rPr lang="en-US" dirty="0"/>
              <a:t> </a:t>
            </a:r>
            <a:r>
              <a:rPr lang="en-US" dirty="0" err="1"/>
              <a:t>projekat</a:t>
            </a:r>
            <a:r>
              <a:rPr lang="en-US" dirty="0"/>
              <a:t> koji je </a:t>
            </a:r>
            <a:r>
              <a:rPr lang="en-US" dirty="0" err="1"/>
              <a:t>imao</a:t>
            </a:r>
            <a:r>
              <a:rPr lang="en-US" dirty="0"/>
              <a:t> za </a:t>
            </a:r>
            <a:r>
              <a:rPr lang="en-US" dirty="0" err="1"/>
              <a:t>cilj</a:t>
            </a:r>
            <a:r>
              <a:rPr lang="en-US" dirty="0"/>
              <a:t> da </a:t>
            </a:r>
            <a:r>
              <a:rPr lang="en-US" dirty="0" err="1"/>
              <a:t>istraži</a:t>
            </a:r>
            <a:r>
              <a:rPr lang="en-US" dirty="0"/>
              <a:t> </a:t>
            </a:r>
            <a:r>
              <a:rPr lang="en-US" dirty="0" err="1"/>
              <a:t>mogućnosti</a:t>
            </a:r>
            <a:r>
              <a:rPr lang="en-US" dirty="0"/>
              <a:t> </a:t>
            </a:r>
            <a:r>
              <a:rPr lang="en-US" dirty="0" err="1"/>
              <a:t>digitalnih</a:t>
            </a:r>
            <a:r>
              <a:rPr lang="en-US" dirty="0"/>
              <a:t> </a:t>
            </a:r>
            <a:r>
              <a:rPr lang="en-US" dirty="0" err="1"/>
              <a:t>komunikacija</a:t>
            </a:r>
            <a:r>
              <a:rPr lang="en-US" dirty="0"/>
              <a:t> u </a:t>
            </a:r>
            <a:r>
              <a:rPr lang="en-US" dirty="0" err="1"/>
              <a:t>vojne</a:t>
            </a:r>
            <a:r>
              <a:rPr lang="en-US" dirty="0"/>
              <a:t> </a:t>
            </a:r>
            <a:r>
              <a:rPr lang="en-US" dirty="0" err="1"/>
              <a:t>svrhe</a:t>
            </a:r>
            <a:endParaRPr lang="en-US" dirty="0"/>
          </a:p>
          <a:p>
            <a:pPr lvl="1" eaLnBrk="1" hangingPunct="1">
              <a:defRPr/>
            </a:pPr>
            <a:r>
              <a:rPr lang="en-US" dirty="0"/>
              <a:t> </a:t>
            </a:r>
            <a:r>
              <a:rPr lang="en-US" dirty="0" err="1"/>
              <a:t>ubrzo</a:t>
            </a:r>
            <a:r>
              <a:rPr lang="en-US" dirty="0"/>
              <a:t> </a:t>
            </a:r>
            <a:r>
              <a:rPr lang="en-US" dirty="0" err="1"/>
              <a:t>su</a:t>
            </a:r>
            <a:r>
              <a:rPr lang="en-US" dirty="0"/>
              <a:t> </a:t>
            </a:r>
            <a:r>
              <a:rPr lang="en-US" dirty="0" err="1"/>
              <a:t>istraživanja</a:t>
            </a:r>
            <a:r>
              <a:rPr lang="en-US" dirty="0"/>
              <a:t> </a:t>
            </a:r>
            <a:r>
              <a:rPr lang="en-US" dirty="0" err="1"/>
              <a:t>preneta</a:t>
            </a:r>
            <a:r>
              <a:rPr lang="en-US" dirty="0"/>
              <a:t> </a:t>
            </a:r>
            <a:r>
              <a:rPr lang="en-US" dirty="0" err="1"/>
              <a:t>na</a:t>
            </a:r>
            <a:r>
              <a:rPr lang="en-US" dirty="0"/>
              <a:t> </a:t>
            </a:r>
            <a:r>
              <a:rPr lang="en-US" dirty="0" err="1"/>
              <a:t>univerzitete</a:t>
            </a:r>
            <a:endParaRPr lang="en-US" dirty="0"/>
          </a:p>
          <a:p>
            <a:pPr lvl="1" eaLnBrk="1" hangingPunct="1">
              <a:defRPr/>
            </a:pPr>
            <a:r>
              <a:rPr lang="en-US" dirty="0"/>
              <a:t>1969. </a:t>
            </a:r>
            <a:r>
              <a:rPr lang="en-US" dirty="0" err="1"/>
              <a:t>Uspostavljena</a:t>
            </a:r>
            <a:r>
              <a:rPr lang="en-US" dirty="0"/>
              <a:t> je </a:t>
            </a:r>
            <a:r>
              <a:rPr lang="en-US" dirty="0" err="1"/>
              <a:t>mreža</a:t>
            </a:r>
            <a:r>
              <a:rPr lang="en-US" dirty="0"/>
              <a:t> </a:t>
            </a:r>
            <a:r>
              <a:rPr lang="en-US" dirty="0" err="1"/>
              <a:t>sa</a:t>
            </a:r>
            <a:r>
              <a:rPr lang="en-US" dirty="0"/>
              <a:t> 4 </a:t>
            </a:r>
            <a:r>
              <a:rPr lang="en-US" dirty="0" err="1"/>
              <a:t>čvora</a:t>
            </a:r>
            <a:r>
              <a:rPr lang="en-US" dirty="0"/>
              <a:t> (UCLA, Stanford Research Institute, UC Santa Barbara i University of Utah)   </a:t>
            </a:r>
            <a:r>
              <a:rPr lang="en-US" dirty="0" err="1"/>
              <a:t>sa</a:t>
            </a:r>
            <a:r>
              <a:rPr lang="en-US" dirty="0"/>
              <a:t> </a:t>
            </a:r>
            <a:r>
              <a:rPr lang="en-US" dirty="0" err="1"/>
              <a:t>Brzinom</a:t>
            </a:r>
            <a:r>
              <a:rPr lang="en-US" dirty="0"/>
              <a:t> </a:t>
            </a:r>
            <a:r>
              <a:rPr lang="en-US" dirty="0" err="1"/>
              <a:t>prenosa</a:t>
            </a:r>
            <a:r>
              <a:rPr lang="en-US" dirty="0"/>
              <a:t> od 50kbps</a:t>
            </a:r>
          </a:p>
          <a:p>
            <a:pPr lvl="2" eaLnBrk="1" hangingPunct="1">
              <a:defRPr/>
            </a:pPr>
            <a:r>
              <a:rPr lang="en-US" dirty="0"/>
              <a:t> </a:t>
            </a:r>
            <a:r>
              <a:rPr lang="en-US" dirty="0" err="1"/>
              <a:t>Veza</a:t>
            </a:r>
            <a:r>
              <a:rPr lang="en-US" dirty="0"/>
              <a:t> je </a:t>
            </a:r>
            <a:r>
              <a:rPr lang="en-US" dirty="0" err="1"/>
              <a:t>uspostavljena</a:t>
            </a:r>
            <a:r>
              <a:rPr lang="en-US" dirty="0"/>
              <a:t> </a:t>
            </a:r>
            <a:r>
              <a:rPr lang="en-US" dirty="0" err="1"/>
              <a:t>preko</a:t>
            </a:r>
            <a:r>
              <a:rPr lang="en-US" dirty="0"/>
              <a:t> </a:t>
            </a:r>
            <a:r>
              <a:rPr lang="en-US" dirty="0" err="1"/>
              <a:t>telefonske</a:t>
            </a:r>
            <a:r>
              <a:rPr lang="en-US" dirty="0"/>
              <a:t> </a:t>
            </a:r>
            <a:r>
              <a:rPr lang="en-US" dirty="0" err="1"/>
              <a:t>linije</a:t>
            </a:r>
            <a:endParaRPr lang="en-US" dirty="0"/>
          </a:p>
          <a:p>
            <a:endParaRPr lang="sr-Latn-RS" dirty="0"/>
          </a:p>
        </p:txBody>
      </p:sp>
    </p:spTree>
    <p:extLst>
      <p:ext uri="{BB962C8B-B14F-4D97-AF65-F5344CB8AC3E}">
        <p14:creationId xmlns:p14="http://schemas.microsoft.com/office/powerpoint/2010/main" val="3244844343"/>
      </p:ext>
    </p:extLst>
  </p:cSld>
  <p:clrMapOvr>
    <a:masterClrMapping/>
  </p:clrMapOvr>
  <p:transition>
    <p:pull dir="d"/>
  </p:transition>
</p:sld>
</file>

<file path=ppt/theme/theme1.xml><?xml version="1.0" encoding="utf-8"?>
<a:theme xmlns:a="http://schemas.openxmlformats.org/drawingml/2006/main" name="MIMD">
  <a:themeElements>
    <a:clrScheme name="MIMD 15">
      <a:dk1>
        <a:srgbClr val="000000"/>
      </a:dk1>
      <a:lt1>
        <a:srgbClr val="FFFFFF"/>
      </a:lt1>
      <a:dk2>
        <a:srgbClr val="FFFFFF"/>
      </a:dk2>
      <a:lt2>
        <a:srgbClr val="000000"/>
      </a:lt2>
      <a:accent1>
        <a:srgbClr val="A50021"/>
      </a:accent1>
      <a:accent2>
        <a:srgbClr val="009900"/>
      </a:accent2>
      <a:accent3>
        <a:srgbClr val="FFFFFF"/>
      </a:accent3>
      <a:accent4>
        <a:srgbClr val="000000"/>
      </a:accent4>
      <a:accent5>
        <a:srgbClr val="CFAAAB"/>
      </a:accent5>
      <a:accent6>
        <a:srgbClr val="008A00"/>
      </a:accent6>
      <a:hlink>
        <a:srgbClr val="003399"/>
      </a:hlink>
      <a:folHlink>
        <a:srgbClr val="DDDDDD"/>
      </a:folHlink>
    </a:clrScheme>
    <a:fontScheme name="MIMD">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b"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outerShdw blurRad="38100" dist="38100" dir="2700000" algn="tl">
                <a:srgbClr val="000000">
                  <a:alpha val="43137"/>
                </a:srgbClr>
              </a:outerShdw>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b"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outerShdw blurRad="38100" dist="38100" dir="2700000" algn="tl">
                <a:srgbClr val="000000">
                  <a:alpha val="43137"/>
                </a:srgbClr>
              </a:outerShdw>
            </a:effectLst>
            <a:latin typeface="Arial" charset="0"/>
          </a:defRPr>
        </a:defPPr>
      </a:lstStyle>
    </a:lnDef>
  </a:objectDefaults>
  <a:extraClrSchemeLst>
    <a:extraClrScheme>
      <a:clrScheme name="MIMD 1">
        <a:dk1>
          <a:srgbClr val="001932"/>
        </a:dk1>
        <a:lt1>
          <a:srgbClr val="FFFFFF"/>
        </a:lt1>
        <a:dk2>
          <a:srgbClr val="2181B7"/>
        </a:dk2>
        <a:lt2>
          <a:srgbClr val="CCFFFF"/>
        </a:lt2>
        <a:accent1>
          <a:srgbClr val="99FFCC"/>
        </a:accent1>
        <a:accent2>
          <a:srgbClr val="01B0FF"/>
        </a:accent2>
        <a:accent3>
          <a:srgbClr val="ABC1D8"/>
        </a:accent3>
        <a:accent4>
          <a:srgbClr val="DADADA"/>
        </a:accent4>
        <a:accent5>
          <a:srgbClr val="CAFFE2"/>
        </a:accent5>
        <a:accent6>
          <a:srgbClr val="019FE7"/>
        </a:accent6>
        <a:hlink>
          <a:srgbClr val="6666FF"/>
        </a:hlink>
        <a:folHlink>
          <a:srgbClr val="1C6D9A"/>
        </a:folHlink>
      </a:clrScheme>
      <a:clrMap bg1="dk2" tx1="lt1" bg2="dk1" tx2="lt2" accent1="accent1" accent2="accent2" accent3="accent3" accent4="accent4" accent5="accent5" accent6="accent6" hlink="hlink" folHlink="folHlink"/>
    </a:extraClrScheme>
    <a:extraClrScheme>
      <a:clrScheme name="MIMD 2">
        <a:dk1>
          <a:srgbClr val="000000"/>
        </a:dk1>
        <a:lt1>
          <a:srgbClr val="FFFFFF"/>
        </a:lt1>
        <a:dk2>
          <a:srgbClr val="000066"/>
        </a:dk2>
        <a:lt2>
          <a:srgbClr val="969696"/>
        </a:lt2>
        <a:accent1>
          <a:srgbClr val="666699"/>
        </a:accent1>
        <a:accent2>
          <a:srgbClr val="CCCCFF"/>
        </a:accent2>
        <a:accent3>
          <a:srgbClr val="FFFFFF"/>
        </a:accent3>
        <a:accent4>
          <a:srgbClr val="000000"/>
        </a:accent4>
        <a:accent5>
          <a:srgbClr val="B8B8CA"/>
        </a:accent5>
        <a:accent6>
          <a:srgbClr val="B9B9E7"/>
        </a:accent6>
        <a:hlink>
          <a:srgbClr val="CC00CC"/>
        </a:hlink>
        <a:folHlink>
          <a:srgbClr val="EAEAEA"/>
        </a:folHlink>
      </a:clrScheme>
      <a:clrMap bg1="lt1" tx1="dk1" bg2="lt2" tx2="dk2" accent1="accent1" accent2="accent2" accent3="accent3" accent4="accent4" accent5="accent5" accent6="accent6" hlink="hlink" folHlink="folHlink"/>
    </a:extraClrScheme>
    <a:extraClrScheme>
      <a:clrScheme name="MIMD 3">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MIMD 4">
        <a:dk1>
          <a:srgbClr val="000000"/>
        </a:dk1>
        <a:lt1>
          <a:srgbClr val="FFFFCC"/>
        </a:lt1>
        <a:dk2>
          <a:srgbClr val="FF6600"/>
        </a:dk2>
        <a:lt2>
          <a:srgbClr val="333300"/>
        </a:lt2>
        <a:accent1>
          <a:srgbClr val="800000"/>
        </a:accent1>
        <a:accent2>
          <a:srgbClr val="CC6600"/>
        </a:accent2>
        <a:accent3>
          <a:srgbClr val="FFFFE2"/>
        </a:accent3>
        <a:accent4>
          <a:srgbClr val="000000"/>
        </a:accent4>
        <a:accent5>
          <a:srgbClr val="C0AAAA"/>
        </a:accent5>
        <a:accent6>
          <a:srgbClr val="B95C00"/>
        </a:accent6>
        <a:hlink>
          <a:srgbClr val="808000"/>
        </a:hlink>
        <a:folHlink>
          <a:srgbClr val="FFCC66"/>
        </a:folHlink>
      </a:clrScheme>
      <a:clrMap bg1="lt1" tx1="dk1" bg2="lt2" tx2="dk2" accent1="accent1" accent2="accent2" accent3="accent3" accent4="accent4" accent5="accent5" accent6="accent6" hlink="hlink" folHlink="folHlink"/>
    </a:extraClrScheme>
    <a:extraClrScheme>
      <a:clrScheme name="MIMD 5">
        <a:dk1>
          <a:srgbClr val="1C3956"/>
        </a:dk1>
        <a:lt1>
          <a:srgbClr val="FFFFFF"/>
        </a:lt1>
        <a:dk2>
          <a:srgbClr val="003366"/>
        </a:dk2>
        <a:lt2>
          <a:srgbClr val="DDDDDD"/>
        </a:lt2>
        <a:accent1>
          <a:srgbClr val="3D7CBB"/>
        </a:accent1>
        <a:accent2>
          <a:srgbClr val="00152A"/>
        </a:accent2>
        <a:accent3>
          <a:srgbClr val="AAADB8"/>
        </a:accent3>
        <a:accent4>
          <a:srgbClr val="DADADA"/>
        </a:accent4>
        <a:accent5>
          <a:srgbClr val="AFBFDA"/>
        </a:accent5>
        <a:accent6>
          <a:srgbClr val="001225"/>
        </a:accent6>
        <a:hlink>
          <a:srgbClr val="33CCCC"/>
        </a:hlink>
        <a:folHlink>
          <a:srgbClr val="96B9DC"/>
        </a:folHlink>
      </a:clrScheme>
      <a:clrMap bg1="dk2" tx1="lt1" bg2="dk1" tx2="lt2" accent1="accent1" accent2="accent2" accent3="accent3" accent4="accent4" accent5="accent5" accent6="accent6" hlink="hlink" folHlink="folHlink"/>
    </a:extraClrScheme>
    <a:extraClrScheme>
      <a:clrScheme name="MIMD 6">
        <a:dk1>
          <a:srgbClr val="000000"/>
        </a:dk1>
        <a:lt1>
          <a:srgbClr val="FFFFFF"/>
        </a:lt1>
        <a:dk2>
          <a:srgbClr val="440044"/>
        </a:dk2>
        <a:lt2>
          <a:srgbClr val="491D49"/>
        </a:lt2>
        <a:accent1>
          <a:srgbClr val="9D9DBD"/>
        </a:accent1>
        <a:accent2>
          <a:srgbClr val="14213C"/>
        </a:accent2>
        <a:accent3>
          <a:srgbClr val="FFFFFF"/>
        </a:accent3>
        <a:accent4>
          <a:srgbClr val="000000"/>
        </a:accent4>
        <a:accent5>
          <a:srgbClr val="CCCCDB"/>
        </a:accent5>
        <a:accent6>
          <a:srgbClr val="111D35"/>
        </a:accent6>
        <a:hlink>
          <a:srgbClr val="666699"/>
        </a:hlink>
        <a:folHlink>
          <a:srgbClr val="DBDBF1"/>
        </a:folHlink>
      </a:clrScheme>
      <a:clrMap bg1="lt1" tx1="dk1" bg2="lt2" tx2="dk2" accent1="accent1" accent2="accent2" accent3="accent3" accent4="accent4" accent5="accent5" accent6="accent6" hlink="hlink" folHlink="folHlink"/>
    </a:extraClrScheme>
    <a:extraClrScheme>
      <a:clrScheme name="MIMD 7">
        <a:dk1>
          <a:srgbClr val="000000"/>
        </a:dk1>
        <a:lt1>
          <a:srgbClr val="FFFFFF"/>
        </a:lt1>
        <a:dk2>
          <a:srgbClr val="000000"/>
        </a:dk2>
        <a:lt2>
          <a:srgbClr val="001A00"/>
        </a:lt2>
        <a:accent1>
          <a:srgbClr val="339966"/>
        </a:accent1>
        <a:accent2>
          <a:srgbClr val="003300"/>
        </a:accent2>
        <a:accent3>
          <a:srgbClr val="FFFFFF"/>
        </a:accent3>
        <a:accent4>
          <a:srgbClr val="000000"/>
        </a:accent4>
        <a:accent5>
          <a:srgbClr val="ADCAB8"/>
        </a:accent5>
        <a:accent6>
          <a:srgbClr val="002D00"/>
        </a:accent6>
        <a:hlink>
          <a:srgbClr val="FF9933"/>
        </a:hlink>
        <a:folHlink>
          <a:srgbClr val="AFE9CC"/>
        </a:folHlink>
      </a:clrScheme>
      <a:clrMap bg1="lt1" tx1="dk1" bg2="lt2" tx2="dk2" accent1="accent1" accent2="accent2" accent3="accent3" accent4="accent4" accent5="accent5" accent6="accent6" hlink="hlink" folHlink="folHlink"/>
    </a:extraClrScheme>
    <a:extraClrScheme>
      <a:clrScheme name="MIMD 8">
        <a:dk1>
          <a:srgbClr val="000000"/>
        </a:dk1>
        <a:lt1>
          <a:srgbClr val="FFFFFF"/>
        </a:lt1>
        <a:dk2>
          <a:srgbClr val="000000"/>
        </a:dk2>
        <a:lt2>
          <a:srgbClr val="FFCC00"/>
        </a:lt2>
        <a:accent1>
          <a:srgbClr val="FF9900"/>
        </a:accent1>
        <a:accent2>
          <a:srgbClr val="D60093"/>
        </a:accent2>
        <a:accent3>
          <a:srgbClr val="AAAAAA"/>
        </a:accent3>
        <a:accent4>
          <a:srgbClr val="DADADA"/>
        </a:accent4>
        <a:accent5>
          <a:srgbClr val="FFCAAA"/>
        </a:accent5>
        <a:accent6>
          <a:srgbClr val="C20085"/>
        </a:accent6>
        <a:hlink>
          <a:srgbClr val="9966FF"/>
        </a:hlink>
        <a:folHlink>
          <a:srgbClr val="808080"/>
        </a:folHlink>
      </a:clrScheme>
      <a:clrMap bg1="dk2" tx1="lt1" bg2="dk1" tx2="lt2" accent1="accent1" accent2="accent2" accent3="accent3" accent4="accent4" accent5="accent5" accent6="accent6" hlink="hlink" folHlink="folHlink"/>
    </a:extraClrScheme>
    <a:extraClrScheme>
      <a:clrScheme name="MIMD 9">
        <a:dk1>
          <a:srgbClr val="001932"/>
        </a:dk1>
        <a:lt1>
          <a:srgbClr val="FFFFFF"/>
        </a:lt1>
        <a:dk2>
          <a:srgbClr val="1A6690"/>
        </a:dk2>
        <a:lt2>
          <a:srgbClr val="CCFFFF"/>
        </a:lt2>
        <a:accent1>
          <a:srgbClr val="99FFCC"/>
        </a:accent1>
        <a:accent2>
          <a:srgbClr val="01B0FF"/>
        </a:accent2>
        <a:accent3>
          <a:srgbClr val="ABB8C6"/>
        </a:accent3>
        <a:accent4>
          <a:srgbClr val="DADADA"/>
        </a:accent4>
        <a:accent5>
          <a:srgbClr val="CAFFE2"/>
        </a:accent5>
        <a:accent6>
          <a:srgbClr val="019FE7"/>
        </a:accent6>
        <a:hlink>
          <a:srgbClr val="FFCDC0"/>
        </a:hlink>
        <a:folHlink>
          <a:srgbClr val="165476"/>
        </a:folHlink>
      </a:clrScheme>
      <a:clrMap bg1="dk2" tx1="lt1" bg2="dk1" tx2="lt2" accent1="accent1" accent2="accent2" accent3="accent3" accent4="accent4" accent5="accent5" accent6="accent6" hlink="hlink" folHlink="folHlink"/>
    </a:extraClrScheme>
    <a:extraClrScheme>
      <a:clrScheme name="MIMD 10">
        <a:dk1>
          <a:srgbClr val="000000"/>
        </a:dk1>
        <a:lt1>
          <a:srgbClr val="FFFFFF"/>
        </a:lt1>
        <a:dk2>
          <a:srgbClr val="114663"/>
        </a:dk2>
        <a:lt2>
          <a:srgbClr val="CCFFFF"/>
        </a:lt2>
        <a:accent1>
          <a:srgbClr val="99FFCC"/>
        </a:accent1>
        <a:accent2>
          <a:srgbClr val="01B0FF"/>
        </a:accent2>
        <a:accent3>
          <a:srgbClr val="AAB0B7"/>
        </a:accent3>
        <a:accent4>
          <a:srgbClr val="DADADA"/>
        </a:accent4>
        <a:accent5>
          <a:srgbClr val="CAFFE2"/>
        </a:accent5>
        <a:accent6>
          <a:srgbClr val="019FE7"/>
        </a:accent6>
        <a:hlink>
          <a:srgbClr val="FFCDC0"/>
        </a:hlink>
        <a:folHlink>
          <a:srgbClr val="165476"/>
        </a:folHlink>
      </a:clrScheme>
      <a:clrMap bg1="dk2" tx1="lt1" bg2="dk1" tx2="lt2" accent1="accent1" accent2="accent2" accent3="accent3" accent4="accent4" accent5="accent5" accent6="accent6" hlink="hlink" folHlink="folHlink"/>
    </a:extraClrScheme>
    <a:extraClrScheme>
      <a:clrScheme name="MIMD 11">
        <a:dk1>
          <a:srgbClr val="000000"/>
        </a:dk1>
        <a:lt1>
          <a:srgbClr val="FFFFFF"/>
        </a:lt1>
        <a:dk2>
          <a:srgbClr val="114663"/>
        </a:dk2>
        <a:lt2>
          <a:srgbClr val="CCFFFF"/>
        </a:lt2>
        <a:accent1>
          <a:srgbClr val="99FFCC"/>
        </a:accent1>
        <a:accent2>
          <a:srgbClr val="01B0FF"/>
        </a:accent2>
        <a:accent3>
          <a:srgbClr val="AAB0B7"/>
        </a:accent3>
        <a:accent4>
          <a:srgbClr val="DADADA"/>
        </a:accent4>
        <a:accent5>
          <a:srgbClr val="CAFFE2"/>
        </a:accent5>
        <a:accent6>
          <a:srgbClr val="019FE7"/>
        </a:accent6>
        <a:hlink>
          <a:srgbClr val="FFBFAD"/>
        </a:hlink>
        <a:folHlink>
          <a:srgbClr val="0E364C"/>
        </a:folHlink>
      </a:clrScheme>
      <a:clrMap bg1="dk2" tx1="lt1" bg2="dk1" tx2="lt2" accent1="accent1" accent2="accent2" accent3="accent3" accent4="accent4" accent5="accent5" accent6="accent6" hlink="hlink" folHlink="folHlink"/>
    </a:extraClrScheme>
    <a:extraClrScheme>
      <a:clrScheme name="MIMD 12">
        <a:dk1>
          <a:srgbClr val="000000"/>
        </a:dk1>
        <a:lt1>
          <a:srgbClr val="FFFFFF"/>
        </a:lt1>
        <a:dk2>
          <a:srgbClr val="FFFFFF"/>
        </a:dk2>
        <a:lt2>
          <a:srgbClr val="000000"/>
        </a:lt2>
        <a:accent1>
          <a:srgbClr val="A50021"/>
        </a:accent1>
        <a:accent2>
          <a:srgbClr val="01B0FF"/>
        </a:accent2>
        <a:accent3>
          <a:srgbClr val="FFFFFF"/>
        </a:accent3>
        <a:accent4>
          <a:srgbClr val="000000"/>
        </a:accent4>
        <a:accent5>
          <a:srgbClr val="CFAAAB"/>
        </a:accent5>
        <a:accent6>
          <a:srgbClr val="019FE7"/>
        </a:accent6>
        <a:hlink>
          <a:srgbClr val="0033CC"/>
        </a:hlink>
        <a:folHlink>
          <a:srgbClr val="0E364C"/>
        </a:folHlink>
      </a:clrScheme>
      <a:clrMap bg1="lt1" tx1="dk1" bg2="lt2" tx2="dk2" accent1="accent1" accent2="accent2" accent3="accent3" accent4="accent4" accent5="accent5" accent6="accent6" hlink="hlink" folHlink="folHlink"/>
    </a:extraClrScheme>
    <a:extraClrScheme>
      <a:clrScheme name="MIMD 13">
        <a:dk1>
          <a:srgbClr val="000000"/>
        </a:dk1>
        <a:lt1>
          <a:srgbClr val="FFFFFF"/>
        </a:lt1>
        <a:dk2>
          <a:srgbClr val="FFFFFF"/>
        </a:dk2>
        <a:lt2>
          <a:srgbClr val="000000"/>
        </a:lt2>
        <a:accent1>
          <a:srgbClr val="A50021"/>
        </a:accent1>
        <a:accent2>
          <a:srgbClr val="01B0FF"/>
        </a:accent2>
        <a:accent3>
          <a:srgbClr val="FFFFFF"/>
        </a:accent3>
        <a:accent4>
          <a:srgbClr val="000000"/>
        </a:accent4>
        <a:accent5>
          <a:srgbClr val="CFAAAB"/>
        </a:accent5>
        <a:accent6>
          <a:srgbClr val="019FE7"/>
        </a:accent6>
        <a:hlink>
          <a:srgbClr val="003399"/>
        </a:hlink>
        <a:folHlink>
          <a:srgbClr val="0E364C"/>
        </a:folHlink>
      </a:clrScheme>
      <a:clrMap bg1="lt1" tx1="dk1" bg2="lt2" tx2="dk2" accent1="accent1" accent2="accent2" accent3="accent3" accent4="accent4" accent5="accent5" accent6="accent6" hlink="hlink" folHlink="folHlink"/>
    </a:extraClrScheme>
    <a:extraClrScheme>
      <a:clrScheme name="MIMD 14">
        <a:dk1>
          <a:srgbClr val="000000"/>
        </a:dk1>
        <a:lt1>
          <a:srgbClr val="FFFFFF"/>
        </a:lt1>
        <a:dk2>
          <a:srgbClr val="FFFFFF"/>
        </a:dk2>
        <a:lt2>
          <a:srgbClr val="000000"/>
        </a:lt2>
        <a:accent1>
          <a:srgbClr val="A50021"/>
        </a:accent1>
        <a:accent2>
          <a:srgbClr val="01B0FF"/>
        </a:accent2>
        <a:accent3>
          <a:srgbClr val="FFFFFF"/>
        </a:accent3>
        <a:accent4>
          <a:srgbClr val="000000"/>
        </a:accent4>
        <a:accent5>
          <a:srgbClr val="CFAAAB"/>
        </a:accent5>
        <a:accent6>
          <a:srgbClr val="019FE7"/>
        </a:accent6>
        <a:hlink>
          <a:srgbClr val="003399"/>
        </a:hlink>
        <a:folHlink>
          <a:srgbClr val="DDDDDD"/>
        </a:folHlink>
      </a:clrScheme>
      <a:clrMap bg1="lt1" tx1="dk1" bg2="lt2" tx2="dk2" accent1="accent1" accent2="accent2" accent3="accent3" accent4="accent4" accent5="accent5" accent6="accent6" hlink="hlink" folHlink="folHlink"/>
    </a:extraClrScheme>
    <a:extraClrScheme>
      <a:clrScheme name="MIMD 15">
        <a:dk1>
          <a:srgbClr val="000000"/>
        </a:dk1>
        <a:lt1>
          <a:srgbClr val="FFFFFF"/>
        </a:lt1>
        <a:dk2>
          <a:srgbClr val="FFFFFF"/>
        </a:dk2>
        <a:lt2>
          <a:srgbClr val="000000"/>
        </a:lt2>
        <a:accent1>
          <a:srgbClr val="A50021"/>
        </a:accent1>
        <a:accent2>
          <a:srgbClr val="009900"/>
        </a:accent2>
        <a:accent3>
          <a:srgbClr val="FFFFFF"/>
        </a:accent3>
        <a:accent4>
          <a:srgbClr val="000000"/>
        </a:accent4>
        <a:accent5>
          <a:srgbClr val="CFAAAB"/>
        </a:accent5>
        <a:accent6>
          <a:srgbClr val="008A00"/>
        </a:accent6>
        <a:hlink>
          <a:srgbClr val="003399"/>
        </a:hlink>
        <a:folHlink>
          <a:srgbClr val="DDDDDD"/>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grananje-dinam">
  <a:themeElements>
    <a:clrScheme name="grananje-dinam 15">
      <a:dk1>
        <a:srgbClr val="000000"/>
      </a:dk1>
      <a:lt1>
        <a:srgbClr val="FFFFFF"/>
      </a:lt1>
      <a:dk2>
        <a:srgbClr val="FFFFFF"/>
      </a:dk2>
      <a:lt2>
        <a:srgbClr val="000000"/>
      </a:lt2>
      <a:accent1>
        <a:srgbClr val="A50021"/>
      </a:accent1>
      <a:accent2>
        <a:srgbClr val="009900"/>
      </a:accent2>
      <a:accent3>
        <a:srgbClr val="FFFFFF"/>
      </a:accent3>
      <a:accent4>
        <a:srgbClr val="000000"/>
      </a:accent4>
      <a:accent5>
        <a:srgbClr val="CFAAAB"/>
      </a:accent5>
      <a:accent6>
        <a:srgbClr val="008A00"/>
      </a:accent6>
      <a:hlink>
        <a:srgbClr val="003399"/>
      </a:hlink>
      <a:folHlink>
        <a:srgbClr val="DDDDDD"/>
      </a:folHlink>
    </a:clrScheme>
    <a:fontScheme name="grananje-dinam">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b"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outerShdw blurRad="38100" dist="38100" dir="2700000" algn="tl">
                <a:srgbClr val="000000">
                  <a:alpha val="43137"/>
                </a:srgbClr>
              </a:outerShdw>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b"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outerShdw blurRad="38100" dist="38100" dir="2700000" algn="tl">
                <a:srgbClr val="000000">
                  <a:alpha val="43137"/>
                </a:srgbClr>
              </a:outerShdw>
            </a:effectLst>
            <a:latin typeface="Arial" charset="0"/>
          </a:defRPr>
        </a:defPPr>
      </a:lstStyle>
    </a:lnDef>
  </a:objectDefaults>
  <a:extraClrSchemeLst>
    <a:extraClrScheme>
      <a:clrScheme name="grananje-dinam 1">
        <a:dk1>
          <a:srgbClr val="001932"/>
        </a:dk1>
        <a:lt1>
          <a:srgbClr val="FFFFFF"/>
        </a:lt1>
        <a:dk2>
          <a:srgbClr val="2181B7"/>
        </a:dk2>
        <a:lt2>
          <a:srgbClr val="CCFFFF"/>
        </a:lt2>
        <a:accent1>
          <a:srgbClr val="99FFCC"/>
        </a:accent1>
        <a:accent2>
          <a:srgbClr val="01B0FF"/>
        </a:accent2>
        <a:accent3>
          <a:srgbClr val="ABC1D8"/>
        </a:accent3>
        <a:accent4>
          <a:srgbClr val="DADADA"/>
        </a:accent4>
        <a:accent5>
          <a:srgbClr val="CAFFE2"/>
        </a:accent5>
        <a:accent6>
          <a:srgbClr val="019FE7"/>
        </a:accent6>
        <a:hlink>
          <a:srgbClr val="6666FF"/>
        </a:hlink>
        <a:folHlink>
          <a:srgbClr val="1C6D9A"/>
        </a:folHlink>
      </a:clrScheme>
      <a:clrMap bg1="dk2" tx1="lt1" bg2="dk1" tx2="lt2" accent1="accent1" accent2="accent2" accent3="accent3" accent4="accent4" accent5="accent5" accent6="accent6" hlink="hlink" folHlink="folHlink"/>
    </a:extraClrScheme>
    <a:extraClrScheme>
      <a:clrScheme name="grananje-dinam 2">
        <a:dk1>
          <a:srgbClr val="000000"/>
        </a:dk1>
        <a:lt1>
          <a:srgbClr val="FFFFFF"/>
        </a:lt1>
        <a:dk2>
          <a:srgbClr val="000066"/>
        </a:dk2>
        <a:lt2>
          <a:srgbClr val="969696"/>
        </a:lt2>
        <a:accent1>
          <a:srgbClr val="666699"/>
        </a:accent1>
        <a:accent2>
          <a:srgbClr val="CCCCFF"/>
        </a:accent2>
        <a:accent3>
          <a:srgbClr val="FFFFFF"/>
        </a:accent3>
        <a:accent4>
          <a:srgbClr val="000000"/>
        </a:accent4>
        <a:accent5>
          <a:srgbClr val="B8B8CA"/>
        </a:accent5>
        <a:accent6>
          <a:srgbClr val="B9B9E7"/>
        </a:accent6>
        <a:hlink>
          <a:srgbClr val="CC00CC"/>
        </a:hlink>
        <a:folHlink>
          <a:srgbClr val="EAEAEA"/>
        </a:folHlink>
      </a:clrScheme>
      <a:clrMap bg1="lt1" tx1="dk1" bg2="lt2" tx2="dk2" accent1="accent1" accent2="accent2" accent3="accent3" accent4="accent4" accent5="accent5" accent6="accent6" hlink="hlink" folHlink="folHlink"/>
    </a:extraClrScheme>
    <a:extraClrScheme>
      <a:clrScheme name="grananje-dinam 3">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grananje-dinam 4">
        <a:dk1>
          <a:srgbClr val="000000"/>
        </a:dk1>
        <a:lt1>
          <a:srgbClr val="FFFFCC"/>
        </a:lt1>
        <a:dk2>
          <a:srgbClr val="FF6600"/>
        </a:dk2>
        <a:lt2>
          <a:srgbClr val="333300"/>
        </a:lt2>
        <a:accent1>
          <a:srgbClr val="800000"/>
        </a:accent1>
        <a:accent2>
          <a:srgbClr val="CC6600"/>
        </a:accent2>
        <a:accent3>
          <a:srgbClr val="FFFFE2"/>
        </a:accent3>
        <a:accent4>
          <a:srgbClr val="000000"/>
        </a:accent4>
        <a:accent5>
          <a:srgbClr val="C0AAAA"/>
        </a:accent5>
        <a:accent6>
          <a:srgbClr val="B95C00"/>
        </a:accent6>
        <a:hlink>
          <a:srgbClr val="808000"/>
        </a:hlink>
        <a:folHlink>
          <a:srgbClr val="FFCC66"/>
        </a:folHlink>
      </a:clrScheme>
      <a:clrMap bg1="lt1" tx1="dk1" bg2="lt2" tx2="dk2" accent1="accent1" accent2="accent2" accent3="accent3" accent4="accent4" accent5="accent5" accent6="accent6" hlink="hlink" folHlink="folHlink"/>
    </a:extraClrScheme>
    <a:extraClrScheme>
      <a:clrScheme name="grananje-dinam 5">
        <a:dk1>
          <a:srgbClr val="1C3956"/>
        </a:dk1>
        <a:lt1>
          <a:srgbClr val="FFFFFF"/>
        </a:lt1>
        <a:dk2>
          <a:srgbClr val="003366"/>
        </a:dk2>
        <a:lt2>
          <a:srgbClr val="DDDDDD"/>
        </a:lt2>
        <a:accent1>
          <a:srgbClr val="3D7CBB"/>
        </a:accent1>
        <a:accent2>
          <a:srgbClr val="00152A"/>
        </a:accent2>
        <a:accent3>
          <a:srgbClr val="AAADB8"/>
        </a:accent3>
        <a:accent4>
          <a:srgbClr val="DADADA"/>
        </a:accent4>
        <a:accent5>
          <a:srgbClr val="AFBFDA"/>
        </a:accent5>
        <a:accent6>
          <a:srgbClr val="001225"/>
        </a:accent6>
        <a:hlink>
          <a:srgbClr val="33CCCC"/>
        </a:hlink>
        <a:folHlink>
          <a:srgbClr val="96B9DC"/>
        </a:folHlink>
      </a:clrScheme>
      <a:clrMap bg1="dk2" tx1="lt1" bg2="dk1" tx2="lt2" accent1="accent1" accent2="accent2" accent3="accent3" accent4="accent4" accent5="accent5" accent6="accent6" hlink="hlink" folHlink="folHlink"/>
    </a:extraClrScheme>
    <a:extraClrScheme>
      <a:clrScheme name="grananje-dinam 6">
        <a:dk1>
          <a:srgbClr val="000000"/>
        </a:dk1>
        <a:lt1>
          <a:srgbClr val="FFFFFF"/>
        </a:lt1>
        <a:dk2>
          <a:srgbClr val="440044"/>
        </a:dk2>
        <a:lt2>
          <a:srgbClr val="491D49"/>
        </a:lt2>
        <a:accent1>
          <a:srgbClr val="9D9DBD"/>
        </a:accent1>
        <a:accent2>
          <a:srgbClr val="14213C"/>
        </a:accent2>
        <a:accent3>
          <a:srgbClr val="FFFFFF"/>
        </a:accent3>
        <a:accent4>
          <a:srgbClr val="000000"/>
        </a:accent4>
        <a:accent5>
          <a:srgbClr val="CCCCDB"/>
        </a:accent5>
        <a:accent6>
          <a:srgbClr val="111D35"/>
        </a:accent6>
        <a:hlink>
          <a:srgbClr val="666699"/>
        </a:hlink>
        <a:folHlink>
          <a:srgbClr val="DBDBF1"/>
        </a:folHlink>
      </a:clrScheme>
      <a:clrMap bg1="lt1" tx1="dk1" bg2="lt2" tx2="dk2" accent1="accent1" accent2="accent2" accent3="accent3" accent4="accent4" accent5="accent5" accent6="accent6" hlink="hlink" folHlink="folHlink"/>
    </a:extraClrScheme>
    <a:extraClrScheme>
      <a:clrScheme name="grananje-dinam 7">
        <a:dk1>
          <a:srgbClr val="000000"/>
        </a:dk1>
        <a:lt1>
          <a:srgbClr val="FFFFFF"/>
        </a:lt1>
        <a:dk2>
          <a:srgbClr val="000000"/>
        </a:dk2>
        <a:lt2>
          <a:srgbClr val="001A00"/>
        </a:lt2>
        <a:accent1>
          <a:srgbClr val="339966"/>
        </a:accent1>
        <a:accent2>
          <a:srgbClr val="003300"/>
        </a:accent2>
        <a:accent3>
          <a:srgbClr val="FFFFFF"/>
        </a:accent3>
        <a:accent4>
          <a:srgbClr val="000000"/>
        </a:accent4>
        <a:accent5>
          <a:srgbClr val="ADCAB8"/>
        </a:accent5>
        <a:accent6>
          <a:srgbClr val="002D00"/>
        </a:accent6>
        <a:hlink>
          <a:srgbClr val="FF9933"/>
        </a:hlink>
        <a:folHlink>
          <a:srgbClr val="AFE9CC"/>
        </a:folHlink>
      </a:clrScheme>
      <a:clrMap bg1="lt1" tx1="dk1" bg2="lt2" tx2="dk2" accent1="accent1" accent2="accent2" accent3="accent3" accent4="accent4" accent5="accent5" accent6="accent6" hlink="hlink" folHlink="folHlink"/>
    </a:extraClrScheme>
    <a:extraClrScheme>
      <a:clrScheme name="grananje-dinam 8">
        <a:dk1>
          <a:srgbClr val="000000"/>
        </a:dk1>
        <a:lt1>
          <a:srgbClr val="FFFFFF"/>
        </a:lt1>
        <a:dk2>
          <a:srgbClr val="000000"/>
        </a:dk2>
        <a:lt2>
          <a:srgbClr val="FFCC00"/>
        </a:lt2>
        <a:accent1>
          <a:srgbClr val="FF9900"/>
        </a:accent1>
        <a:accent2>
          <a:srgbClr val="D60093"/>
        </a:accent2>
        <a:accent3>
          <a:srgbClr val="AAAAAA"/>
        </a:accent3>
        <a:accent4>
          <a:srgbClr val="DADADA"/>
        </a:accent4>
        <a:accent5>
          <a:srgbClr val="FFCAAA"/>
        </a:accent5>
        <a:accent6>
          <a:srgbClr val="C20085"/>
        </a:accent6>
        <a:hlink>
          <a:srgbClr val="9966FF"/>
        </a:hlink>
        <a:folHlink>
          <a:srgbClr val="808080"/>
        </a:folHlink>
      </a:clrScheme>
      <a:clrMap bg1="dk2" tx1="lt1" bg2="dk1" tx2="lt2" accent1="accent1" accent2="accent2" accent3="accent3" accent4="accent4" accent5="accent5" accent6="accent6" hlink="hlink" folHlink="folHlink"/>
    </a:extraClrScheme>
    <a:extraClrScheme>
      <a:clrScheme name="grananje-dinam 9">
        <a:dk1>
          <a:srgbClr val="001932"/>
        </a:dk1>
        <a:lt1>
          <a:srgbClr val="FFFFFF"/>
        </a:lt1>
        <a:dk2>
          <a:srgbClr val="1A6690"/>
        </a:dk2>
        <a:lt2>
          <a:srgbClr val="CCFFFF"/>
        </a:lt2>
        <a:accent1>
          <a:srgbClr val="99FFCC"/>
        </a:accent1>
        <a:accent2>
          <a:srgbClr val="01B0FF"/>
        </a:accent2>
        <a:accent3>
          <a:srgbClr val="ABB8C6"/>
        </a:accent3>
        <a:accent4>
          <a:srgbClr val="DADADA"/>
        </a:accent4>
        <a:accent5>
          <a:srgbClr val="CAFFE2"/>
        </a:accent5>
        <a:accent6>
          <a:srgbClr val="019FE7"/>
        </a:accent6>
        <a:hlink>
          <a:srgbClr val="FFCDC0"/>
        </a:hlink>
        <a:folHlink>
          <a:srgbClr val="165476"/>
        </a:folHlink>
      </a:clrScheme>
      <a:clrMap bg1="dk2" tx1="lt1" bg2="dk1" tx2="lt2" accent1="accent1" accent2="accent2" accent3="accent3" accent4="accent4" accent5="accent5" accent6="accent6" hlink="hlink" folHlink="folHlink"/>
    </a:extraClrScheme>
    <a:extraClrScheme>
      <a:clrScheme name="grananje-dinam 10">
        <a:dk1>
          <a:srgbClr val="000000"/>
        </a:dk1>
        <a:lt1>
          <a:srgbClr val="FFFFFF"/>
        </a:lt1>
        <a:dk2>
          <a:srgbClr val="114663"/>
        </a:dk2>
        <a:lt2>
          <a:srgbClr val="CCFFFF"/>
        </a:lt2>
        <a:accent1>
          <a:srgbClr val="99FFCC"/>
        </a:accent1>
        <a:accent2>
          <a:srgbClr val="01B0FF"/>
        </a:accent2>
        <a:accent3>
          <a:srgbClr val="AAB0B7"/>
        </a:accent3>
        <a:accent4>
          <a:srgbClr val="DADADA"/>
        </a:accent4>
        <a:accent5>
          <a:srgbClr val="CAFFE2"/>
        </a:accent5>
        <a:accent6>
          <a:srgbClr val="019FE7"/>
        </a:accent6>
        <a:hlink>
          <a:srgbClr val="FFCDC0"/>
        </a:hlink>
        <a:folHlink>
          <a:srgbClr val="165476"/>
        </a:folHlink>
      </a:clrScheme>
      <a:clrMap bg1="dk2" tx1="lt1" bg2="dk1" tx2="lt2" accent1="accent1" accent2="accent2" accent3="accent3" accent4="accent4" accent5="accent5" accent6="accent6" hlink="hlink" folHlink="folHlink"/>
    </a:extraClrScheme>
    <a:extraClrScheme>
      <a:clrScheme name="grananje-dinam 11">
        <a:dk1>
          <a:srgbClr val="000000"/>
        </a:dk1>
        <a:lt1>
          <a:srgbClr val="FFFFFF"/>
        </a:lt1>
        <a:dk2>
          <a:srgbClr val="114663"/>
        </a:dk2>
        <a:lt2>
          <a:srgbClr val="CCFFFF"/>
        </a:lt2>
        <a:accent1>
          <a:srgbClr val="99FFCC"/>
        </a:accent1>
        <a:accent2>
          <a:srgbClr val="01B0FF"/>
        </a:accent2>
        <a:accent3>
          <a:srgbClr val="AAB0B7"/>
        </a:accent3>
        <a:accent4>
          <a:srgbClr val="DADADA"/>
        </a:accent4>
        <a:accent5>
          <a:srgbClr val="CAFFE2"/>
        </a:accent5>
        <a:accent6>
          <a:srgbClr val="019FE7"/>
        </a:accent6>
        <a:hlink>
          <a:srgbClr val="FFBFAD"/>
        </a:hlink>
        <a:folHlink>
          <a:srgbClr val="0E364C"/>
        </a:folHlink>
      </a:clrScheme>
      <a:clrMap bg1="dk2" tx1="lt1" bg2="dk1" tx2="lt2" accent1="accent1" accent2="accent2" accent3="accent3" accent4="accent4" accent5="accent5" accent6="accent6" hlink="hlink" folHlink="folHlink"/>
    </a:extraClrScheme>
    <a:extraClrScheme>
      <a:clrScheme name="grananje-dinam 12">
        <a:dk1>
          <a:srgbClr val="000000"/>
        </a:dk1>
        <a:lt1>
          <a:srgbClr val="FFFFFF"/>
        </a:lt1>
        <a:dk2>
          <a:srgbClr val="FFFFFF"/>
        </a:dk2>
        <a:lt2>
          <a:srgbClr val="000000"/>
        </a:lt2>
        <a:accent1>
          <a:srgbClr val="A50021"/>
        </a:accent1>
        <a:accent2>
          <a:srgbClr val="01B0FF"/>
        </a:accent2>
        <a:accent3>
          <a:srgbClr val="FFFFFF"/>
        </a:accent3>
        <a:accent4>
          <a:srgbClr val="000000"/>
        </a:accent4>
        <a:accent5>
          <a:srgbClr val="CFAAAB"/>
        </a:accent5>
        <a:accent6>
          <a:srgbClr val="019FE7"/>
        </a:accent6>
        <a:hlink>
          <a:srgbClr val="0033CC"/>
        </a:hlink>
        <a:folHlink>
          <a:srgbClr val="0E364C"/>
        </a:folHlink>
      </a:clrScheme>
      <a:clrMap bg1="lt1" tx1="dk1" bg2="lt2" tx2="dk2" accent1="accent1" accent2="accent2" accent3="accent3" accent4="accent4" accent5="accent5" accent6="accent6" hlink="hlink" folHlink="folHlink"/>
    </a:extraClrScheme>
    <a:extraClrScheme>
      <a:clrScheme name="grananje-dinam 13">
        <a:dk1>
          <a:srgbClr val="000000"/>
        </a:dk1>
        <a:lt1>
          <a:srgbClr val="FFFFFF"/>
        </a:lt1>
        <a:dk2>
          <a:srgbClr val="FFFFFF"/>
        </a:dk2>
        <a:lt2>
          <a:srgbClr val="000000"/>
        </a:lt2>
        <a:accent1>
          <a:srgbClr val="A50021"/>
        </a:accent1>
        <a:accent2>
          <a:srgbClr val="01B0FF"/>
        </a:accent2>
        <a:accent3>
          <a:srgbClr val="FFFFFF"/>
        </a:accent3>
        <a:accent4>
          <a:srgbClr val="000000"/>
        </a:accent4>
        <a:accent5>
          <a:srgbClr val="CFAAAB"/>
        </a:accent5>
        <a:accent6>
          <a:srgbClr val="019FE7"/>
        </a:accent6>
        <a:hlink>
          <a:srgbClr val="003399"/>
        </a:hlink>
        <a:folHlink>
          <a:srgbClr val="0E364C"/>
        </a:folHlink>
      </a:clrScheme>
      <a:clrMap bg1="lt1" tx1="dk1" bg2="lt2" tx2="dk2" accent1="accent1" accent2="accent2" accent3="accent3" accent4="accent4" accent5="accent5" accent6="accent6" hlink="hlink" folHlink="folHlink"/>
    </a:extraClrScheme>
    <a:extraClrScheme>
      <a:clrScheme name="grananje-dinam 14">
        <a:dk1>
          <a:srgbClr val="000000"/>
        </a:dk1>
        <a:lt1>
          <a:srgbClr val="FFFFFF"/>
        </a:lt1>
        <a:dk2>
          <a:srgbClr val="FFFFFF"/>
        </a:dk2>
        <a:lt2>
          <a:srgbClr val="000000"/>
        </a:lt2>
        <a:accent1>
          <a:srgbClr val="A50021"/>
        </a:accent1>
        <a:accent2>
          <a:srgbClr val="01B0FF"/>
        </a:accent2>
        <a:accent3>
          <a:srgbClr val="FFFFFF"/>
        </a:accent3>
        <a:accent4>
          <a:srgbClr val="000000"/>
        </a:accent4>
        <a:accent5>
          <a:srgbClr val="CFAAAB"/>
        </a:accent5>
        <a:accent6>
          <a:srgbClr val="019FE7"/>
        </a:accent6>
        <a:hlink>
          <a:srgbClr val="003399"/>
        </a:hlink>
        <a:folHlink>
          <a:srgbClr val="DDDDDD"/>
        </a:folHlink>
      </a:clrScheme>
      <a:clrMap bg1="lt1" tx1="dk1" bg2="lt2" tx2="dk2" accent1="accent1" accent2="accent2" accent3="accent3" accent4="accent4" accent5="accent5" accent6="accent6" hlink="hlink" folHlink="folHlink"/>
    </a:extraClrScheme>
    <a:extraClrScheme>
      <a:clrScheme name="grananje-dinam 15">
        <a:dk1>
          <a:srgbClr val="000000"/>
        </a:dk1>
        <a:lt1>
          <a:srgbClr val="FFFFFF"/>
        </a:lt1>
        <a:dk2>
          <a:srgbClr val="FFFFFF"/>
        </a:dk2>
        <a:lt2>
          <a:srgbClr val="000000"/>
        </a:lt2>
        <a:accent1>
          <a:srgbClr val="A50021"/>
        </a:accent1>
        <a:accent2>
          <a:srgbClr val="009900"/>
        </a:accent2>
        <a:accent3>
          <a:srgbClr val="FFFFFF"/>
        </a:accent3>
        <a:accent4>
          <a:srgbClr val="000000"/>
        </a:accent4>
        <a:accent5>
          <a:srgbClr val="CFAAAB"/>
        </a:accent5>
        <a:accent6>
          <a:srgbClr val="008A00"/>
        </a:accent6>
        <a:hlink>
          <a:srgbClr val="003399"/>
        </a:hlink>
        <a:folHlink>
          <a:srgbClr val="DDDDDD"/>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Bezbednost[6]v2</Template>
  <TotalTime>2026</TotalTime>
  <Words>3040</Words>
  <Application>Microsoft Office PowerPoint</Application>
  <PresentationFormat>On-screen Show (4:3)</PresentationFormat>
  <Paragraphs>369</Paragraphs>
  <Slides>50</Slides>
  <Notes>5</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50</vt:i4>
      </vt:variant>
    </vt:vector>
  </HeadingPairs>
  <TitlesOfParts>
    <vt:vector size="60" baseType="lpstr">
      <vt:lpstr>Arial</vt:lpstr>
      <vt:lpstr>Arial Narrow</vt:lpstr>
      <vt:lpstr>Calibri</vt:lpstr>
      <vt:lpstr>Tahoma</vt:lpstr>
      <vt:lpstr>Times New Roman</vt:lpstr>
      <vt:lpstr>urw-din</vt:lpstr>
      <vt:lpstr>Wingdings</vt:lpstr>
      <vt:lpstr>Wingdings 2</vt:lpstr>
      <vt:lpstr>MIMD</vt:lpstr>
      <vt:lpstr>grananje-dinam</vt:lpstr>
      <vt:lpstr>Računarske mreže</vt:lpstr>
      <vt:lpstr>Računarske mreže</vt:lpstr>
      <vt:lpstr>Računarske mreže</vt:lpstr>
      <vt:lpstr>Računarske mreže</vt:lpstr>
      <vt:lpstr>Definicija  RM</vt:lpstr>
      <vt:lpstr>PowerPoint Presentation</vt:lpstr>
      <vt:lpstr>Kako je sve počelo...</vt:lpstr>
      <vt:lpstr>Malo istorije...</vt:lpstr>
      <vt:lpstr>Malo istorije …</vt:lpstr>
      <vt:lpstr>Internet 1969. god. </vt:lpstr>
      <vt:lpstr>Prva poruka</vt:lpstr>
      <vt:lpstr>Mreža je brzo rasla...</vt:lpstr>
      <vt:lpstr>I rasla...</vt:lpstr>
      <vt:lpstr>PowerPoint Presentation</vt:lpstr>
      <vt:lpstr>Ko koristi RM i zašto?</vt:lpstr>
      <vt:lpstr>Ko koristi RM i zašto?</vt:lpstr>
      <vt:lpstr>Struktura RM</vt:lpstr>
      <vt:lpstr>Podela RM</vt:lpstr>
      <vt:lpstr>Emisione mrže</vt:lpstr>
      <vt:lpstr>Point-to-point (tačka-ka-tački)</vt:lpstr>
      <vt:lpstr>Podela u odnosu na geografsku udaljenost</vt:lpstr>
      <vt:lpstr>Podela u odnosu na geografsku udaljenost</vt:lpstr>
      <vt:lpstr>Wide Area Networks (WAN) (mreže širokog područja)</vt:lpstr>
      <vt:lpstr>PowerPoint Presentation</vt:lpstr>
      <vt:lpstr>PowerPoint Presentation</vt:lpstr>
      <vt:lpstr>Host računari (end systems)</vt:lpstr>
      <vt:lpstr>Komunikaciona podmreža</vt:lpstr>
      <vt:lpstr>PowerPoint Presentation</vt:lpstr>
      <vt:lpstr>PowerPoint Presentation</vt:lpstr>
      <vt:lpstr>PowerPoint Presentation</vt:lpstr>
      <vt:lpstr>OSI referenti model (1970)</vt:lpstr>
      <vt:lpstr>PowerPoint Presentation</vt:lpstr>
      <vt:lpstr>virtuelna komunikacija</vt:lpstr>
      <vt:lpstr>stvarna komunikacija</vt:lpstr>
      <vt:lpstr>PowerPoint Presentation</vt:lpstr>
      <vt:lpstr>f-je fizičkog nivoa</vt:lpstr>
      <vt:lpstr>F-je nivoa veze (data link layer)</vt:lpstr>
      <vt:lpstr>Mrežni nivo</vt:lpstr>
      <vt:lpstr>Transportni nivo</vt:lpstr>
      <vt:lpstr>Nivo sesije</vt:lpstr>
      <vt:lpstr>Prezentacioni nivo</vt:lpstr>
      <vt:lpstr>Aplikativni nivo</vt:lpstr>
      <vt:lpstr>PowerPoint Presentation</vt:lpstr>
      <vt:lpstr>TCP/IP referentni model</vt:lpstr>
      <vt:lpstr>TCP/IP referentni model</vt:lpstr>
      <vt:lpstr>Kritika OSI modela</vt:lpstr>
      <vt:lpstr>Kritika TCP/IP</vt:lpstr>
      <vt:lpstr>Razlike izmedju TCP i OSI</vt:lpstr>
      <vt:lpstr>Hibridni model</vt:lpstr>
      <vt:lpstr>PDU -protokolske jedinice podataka</vt:lpstr>
    </vt:vector>
  </TitlesOfParts>
  <Company>elef</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Računarske mreže i mrežno programiranje</dc:title>
  <dc:creator>Emina Milovanovic</dc:creator>
  <cp:lastModifiedBy>Emina Milovanovic</cp:lastModifiedBy>
  <cp:revision>89</cp:revision>
  <cp:lastPrinted>1601-01-01T00:00:00Z</cp:lastPrinted>
  <dcterms:created xsi:type="dcterms:W3CDTF">2004-05-04T16:26:39Z</dcterms:created>
  <dcterms:modified xsi:type="dcterms:W3CDTF">2022-10-13T15:33:15Z</dcterms:modified>
</cp:coreProperties>
</file>