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53"/>
  </p:notesMasterIdLst>
  <p:sldIdLst>
    <p:sldId id="256" r:id="rId5"/>
    <p:sldId id="311" r:id="rId6"/>
    <p:sldId id="376" r:id="rId7"/>
    <p:sldId id="377" r:id="rId8"/>
    <p:sldId id="378" r:id="rId9"/>
    <p:sldId id="380" r:id="rId10"/>
    <p:sldId id="379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1" r:id="rId21"/>
    <p:sldId id="390" r:id="rId22"/>
    <p:sldId id="392" r:id="rId23"/>
    <p:sldId id="394" r:id="rId24"/>
    <p:sldId id="393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4" r:id="rId42"/>
    <p:sldId id="411" r:id="rId43"/>
    <p:sldId id="412" r:id="rId44"/>
    <p:sldId id="413" r:id="rId45"/>
    <p:sldId id="415" r:id="rId46"/>
    <p:sldId id="416" r:id="rId47"/>
    <p:sldId id="417" r:id="rId48"/>
    <p:sldId id="418" r:id="rId49"/>
    <p:sldId id="419" r:id="rId50"/>
    <p:sldId id="310" r:id="rId51"/>
    <p:sldId id="375" r:id="rId52"/>
  </p:sldIdLst>
  <p:sldSz cx="9144000" cy="5143500" type="screen16x9"/>
  <p:notesSz cx="6858000" cy="9144000"/>
  <p:embeddedFontLst>
    <p:embeddedFont>
      <p:font typeface="Barlow Light" panose="00000400000000000000" pitchFamily="2" charset="0"/>
      <p:regular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Raleway Thin" pitchFamily="2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  <a:srgbClr val="0031CC"/>
    <a:srgbClr val="054EE1"/>
    <a:srgbClr val="8E0000"/>
    <a:srgbClr val="A31515"/>
    <a:srgbClr val="99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vena C. Tufegdzic" userId="39fd384f-01ad-44eb-92a0-5e868a885691" providerId="ADAL" clId="{D35652ED-DF5E-4910-9860-9E56FC5C14B4}"/>
    <pc:docChg chg="undo redo custSel addSld delSld modSld sldOrd">
      <pc:chgData name="Nevena C. Tufegdzic" userId="39fd384f-01ad-44eb-92a0-5e868a885691" providerId="ADAL" clId="{D35652ED-DF5E-4910-9860-9E56FC5C14B4}" dt="2023-11-24T12:32:14.674" v="5638" actId="1076"/>
      <pc:docMkLst>
        <pc:docMk/>
      </pc:docMkLst>
      <pc:sldChg chg="modSp mod">
        <pc:chgData name="Nevena C. Tufegdzic" userId="39fd384f-01ad-44eb-92a0-5e868a885691" providerId="ADAL" clId="{D35652ED-DF5E-4910-9860-9E56FC5C14B4}" dt="2023-11-07T10:31:12.658" v="30" actId="20577"/>
        <pc:sldMkLst>
          <pc:docMk/>
          <pc:sldMk cId="0" sldId="256"/>
        </pc:sldMkLst>
        <pc:spChg chg="mod">
          <ac:chgData name="Nevena C. Tufegdzic" userId="39fd384f-01ad-44eb-92a0-5e868a885691" providerId="ADAL" clId="{D35652ED-DF5E-4910-9860-9E56FC5C14B4}" dt="2023-11-07T10:31:12.658" v="30" actId="20577"/>
          <ac:spMkLst>
            <pc:docMk/>
            <pc:sldMk cId="0" sldId="256"/>
            <ac:spMk id="338" creationId="{00000000-0000-0000-0000-000000000000}"/>
          </ac:spMkLst>
        </pc:spChg>
      </pc:sldChg>
      <pc:sldChg chg="modSp mod">
        <pc:chgData name="Nevena C. Tufegdzic" userId="39fd384f-01ad-44eb-92a0-5e868a885691" providerId="ADAL" clId="{D35652ED-DF5E-4910-9860-9E56FC5C14B4}" dt="2023-11-24T11:54:13.922" v="5318" actId="20577"/>
        <pc:sldMkLst>
          <pc:docMk/>
          <pc:sldMk cId="2913955906" sldId="310"/>
        </pc:sldMkLst>
        <pc:spChg chg="mod">
          <ac:chgData name="Nevena C. Tufegdzic" userId="39fd384f-01ad-44eb-92a0-5e868a885691" providerId="ADAL" clId="{D35652ED-DF5E-4910-9860-9E56FC5C14B4}" dt="2023-11-24T11:54:13.922" v="5318" actId="20577"/>
          <ac:spMkLst>
            <pc:docMk/>
            <pc:sldMk cId="2913955906" sldId="310"/>
            <ac:spMk id="3" creationId="{B06A177C-B474-5BE3-8167-42371BB2E444}"/>
          </ac:spMkLst>
        </pc:spChg>
      </pc:sldChg>
      <pc:sldChg chg="modSp mod">
        <pc:chgData name="Nevena C. Tufegdzic" userId="39fd384f-01ad-44eb-92a0-5e868a885691" providerId="ADAL" clId="{D35652ED-DF5E-4910-9860-9E56FC5C14B4}" dt="2023-11-21T10:13:20.598" v="2523" actId="20577"/>
        <pc:sldMkLst>
          <pc:docMk/>
          <pc:sldMk cId="413156497" sldId="311"/>
        </pc:sldMkLst>
        <pc:spChg chg="mod">
          <ac:chgData name="Nevena C. Tufegdzic" userId="39fd384f-01ad-44eb-92a0-5e868a885691" providerId="ADAL" clId="{D35652ED-DF5E-4910-9860-9E56FC5C14B4}" dt="2023-11-21T10:13:20.598" v="2523" actId="20577"/>
          <ac:spMkLst>
            <pc:docMk/>
            <pc:sldMk cId="413156497" sldId="311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07T10:36:55.814" v="437" actId="20577"/>
          <ac:spMkLst>
            <pc:docMk/>
            <pc:sldMk cId="413156497" sldId="311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07T10:34:45.142" v="79" actId="14100"/>
          <ac:spMkLst>
            <pc:docMk/>
            <pc:sldMk cId="413156497" sldId="311"/>
            <ac:spMk id="2294" creationId="{00000000-0000-0000-0000-000000000000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30077243" sldId="373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355425102" sldId="374"/>
        </pc:sldMkLst>
      </pc:sldChg>
      <pc:sldChg chg="modSp add mod">
        <pc:chgData name="Nevena C. Tufegdzic" userId="39fd384f-01ad-44eb-92a0-5e868a885691" providerId="ADAL" clId="{D35652ED-DF5E-4910-9860-9E56FC5C14B4}" dt="2023-11-21T10:13:27.025" v="2524"/>
        <pc:sldMkLst>
          <pc:docMk/>
          <pc:sldMk cId="191439380" sldId="376"/>
        </pc:sldMkLst>
        <pc:spChg chg="mod">
          <ac:chgData name="Nevena C. Tufegdzic" userId="39fd384f-01ad-44eb-92a0-5e868a885691" providerId="ADAL" clId="{D35652ED-DF5E-4910-9860-9E56FC5C14B4}" dt="2023-11-21T10:13:27.025" v="2524"/>
          <ac:spMkLst>
            <pc:docMk/>
            <pc:sldMk cId="191439380" sldId="376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07T10:39:08.084" v="752"/>
          <ac:spMkLst>
            <pc:docMk/>
            <pc:sldMk cId="191439380" sldId="376"/>
            <ac:spMk id="3" creationId="{B06A177C-B474-5BE3-8167-42371BB2E444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828038383" sldId="376"/>
        </pc:sldMkLst>
      </pc:sldChg>
      <pc:sldChg chg="modSp add mod">
        <pc:chgData name="Nevena C. Tufegdzic" userId="39fd384f-01ad-44eb-92a0-5e868a885691" providerId="ADAL" clId="{D35652ED-DF5E-4910-9860-9E56FC5C14B4}" dt="2023-11-21T10:13:31.458" v="2525"/>
        <pc:sldMkLst>
          <pc:docMk/>
          <pc:sldMk cId="987221101" sldId="377"/>
        </pc:sldMkLst>
        <pc:spChg chg="mod">
          <ac:chgData name="Nevena C. Tufegdzic" userId="39fd384f-01ad-44eb-92a0-5e868a885691" providerId="ADAL" clId="{D35652ED-DF5E-4910-9860-9E56FC5C14B4}" dt="2023-11-21T10:13:31.458" v="2525"/>
          <ac:spMkLst>
            <pc:docMk/>
            <pc:sldMk cId="987221101" sldId="377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21T10:08:28.575" v="2345" actId="14100"/>
          <ac:spMkLst>
            <pc:docMk/>
            <pc:sldMk cId="987221101" sldId="377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07T13:03:11.638" v="962" actId="20577"/>
          <ac:spMkLst>
            <pc:docMk/>
            <pc:sldMk cId="987221101" sldId="377"/>
            <ac:spMk id="2294" creationId="{00000000-0000-0000-0000-000000000000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753994543" sldId="377"/>
        </pc:sldMkLst>
      </pc:sldChg>
      <pc:sldChg chg="modSp add mod">
        <pc:chgData name="Nevena C. Tufegdzic" userId="39fd384f-01ad-44eb-92a0-5e868a885691" providerId="ADAL" clId="{D35652ED-DF5E-4910-9860-9E56FC5C14B4}" dt="2023-11-21T10:13:35.294" v="2526"/>
        <pc:sldMkLst>
          <pc:docMk/>
          <pc:sldMk cId="1640942441" sldId="378"/>
        </pc:sldMkLst>
        <pc:spChg chg="mod">
          <ac:chgData name="Nevena C. Tufegdzic" userId="39fd384f-01ad-44eb-92a0-5e868a885691" providerId="ADAL" clId="{D35652ED-DF5E-4910-9860-9E56FC5C14B4}" dt="2023-11-21T10:13:35.294" v="2526"/>
          <ac:spMkLst>
            <pc:docMk/>
            <pc:sldMk cId="1640942441" sldId="378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07T13:09:44.998" v="1707" actId="20577"/>
          <ac:spMkLst>
            <pc:docMk/>
            <pc:sldMk cId="1640942441" sldId="378"/>
            <ac:spMk id="3" creationId="{B06A177C-B474-5BE3-8167-42371BB2E444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965111060" sldId="378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7906671" sldId="379"/>
        </pc:sldMkLst>
      </pc:sldChg>
      <pc:sldChg chg="addSp delSp modSp new mod modClrScheme chgLayout">
        <pc:chgData name="Nevena C. Tufegdzic" userId="39fd384f-01ad-44eb-92a0-5e868a885691" providerId="ADAL" clId="{D35652ED-DF5E-4910-9860-9E56FC5C14B4}" dt="2023-11-07T13:10:19.148" v="1716" actId="20577"/>
        <pc:sldMkLst>
          <pc:docMk/>
          <pc:sldMk cId="2944854407" sldId="379"/>
        </pc:sldMkLst>
        <pc:spChg chg="del mod ord">
          <ac:chgData name="Nevena C. Tufegdzic" userId="39fd384f-01ad-44eb-92a0-5e868a885691" providerId="ADAL" clId="{D35652ED-DF5E-4910-9860-9E56FC5C14B4}" dt="2023-11-07T13:10:15.861" v="1709" actId="700"/>
          <ac:spMkLst>
            <pc:docMk/>
            <pc:sldMk cId="2944854407" sldId="379"/>
            <ac:spMk id="2" creationId="{25C2E980-7580-DC1A-1626-24AD5A6601D0}"/>
          </ac:spMkLst>
        </pc:spChg>
        <pc:spChg chg="del">
          <ac:chgData name="Nevena C. Tufegdzic" userId="39fd384f-01ad-44eb-92a0-5e868a885691" providerId="ADAL" clId="{D35652ED-DF5E-4910-9860-9E56FC5C14B4}" dt="2023-11-07T13:10:15.861" v="1709" actId="700"/>
          <ac:spMkLst>
            <pc:docMk/>
            <pc:sldMk cId="2944854407" sldId="379"/>
            <ac:spMk id="3" creationId="{79966AB2-B25A-5D51-A99C-1888D96970BD}"/>
          </ac:spMkLst>
        </pc:spChg>
        <pc:spChg chg="del">
          <ac:chgData name="Nevena C. Tufegdzic" userId="39fd384f-01ad-44eb-92a0-5e868a885691" providerId="ADAL" clId="{D35652ED-DF5E-4910-9860-9E56FC5C14B4}" dt="2023-11-07T13:10:15.861" v="1709" actId="700"/>
          <ac:spMkLst>
            <pc:docMk/>
            <pc:sldMk cId="2944854407" sldId="379"/>
            <ac:spMk id="4" creationId="{13562496-C719-339F-0639-E53FE99B4854}"/>
          </ac:spMkLst>
        </pc:spChg>
        <pc:spChg chg="mod ord">
          <ac:chgData name="Nevena C. Tufegdzic" userId="39fd384f-01ad-44eb-92a0-5e868a885691" providerId="ADAL" clId="{D35652ED-DF5E-4910-9860-9E56FC5C14B4}" dt="2023-11-07T13:10:15.861" v="1709" actId="700"/>
          <ac:spMkLst>
            <pc:docMk/>
            <pc:sldMk cId="2944854407" sldId="379"/>
            <ac:spMk id="5" creationId="{377C631D-E66D-709B-B6FA-0D84130C866E}"/>
          </ac:spMkLst>
        </pc:spChg>
        <pc:spChg chg="del">
          <ac:chgData name="Nevena C. Tufegdzic" userId="39fd384f-01ad-44eb-92a0-5e868a885691" providerId="ADAL" clId="{D35652ED-DF5E-4910-9860-9E56FC5C14B4}" dt="2023-11-07T13:10:15.861" v="1709" actId="700"/>
          <ac:spMkLst>
            <pc:docMk/>
            <pc:sldMk cId="2944854407" sldId="379"/>
            <ac:spMk id="6" creationId="{2817952E-7DB1-DBAB-0757-7905CA0C5E5A}"/>
          </ac:spMkLst>
        </pc:spChg>
        <pc:spChg chg="add mod ord">
          <ac:chgData name="Nevena C. Tufegdzic" userId="39fd384f-01ad-44eb-92a0-5e868a885691" providerId="ADAL" clId="{D35652ED-DF5E-4910-9860-9E56FC5C14B4}" dt="2023-11-07T13:10:19.148" v="1716" actId="20577"/>
          <ac:spMkLst>
            <pc:docMk/>
            <pc:sldMk cId="2944854407" sldId="379"/>
            <ac:spMk id="7" creationId="{C9C07132-671E-3AA4-22D9-EF3C5346147D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687906309" sldId="380"/>
        </pc:sldMkLst>
      </pc:sldChg>
      <pc:sldChg chg="modSp add mod">
        <pc:chgData name="Nevena C. Tufegdzic" userId="39fd384f-01ad-44eb-92a0-5e868a885691" providerId="ADAL" clId="{D35652ED-DF5E-4910-9860-9E56FC5C14B4}" dt="2023-11-21T10:13:39.273" v="2527"/>
        <pc:sldMkLst>
          <pc:docMk/>
          <pc:sldMk cId="3284182501" sldId="380"/>
        </pc:sldMkLst>
        <pc:spChg chg="mod">
          <ac:chgData name="Nevena C. Tufegdzic" userId="39fd384f-01ad-44eb-92a0-5e868a885691" providerId="ADAL" clId="{D35652ED-DF5E-4910-9860-9E56FC5C14B4}" dt="2023-11-21T10:13:39.273" v="2527"/>
          <ac:spMkLst>
            <pc:docMk/>
            <pc:sldMk cId="3284182501" sldId="380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07T13:14:54.283" v="2114" actId="20577"/>
          <ac:spMkLst>
            <pc:docMk/>
            <pc:sldMk cId="3284182501" sldId="380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07T13:10:36.914" v="1738" actId="20577"/>
          <ac:spMkLst>
            <pc:docMk/>
            <pc:sldMk cId="3284182501" sldId="380"/>
            <ac:spMk id="2294" creationId="{00000000-0000-0000-0000-000000000000}"/>
          </ac:spMkLst>
        </pc:spChg>
      </pc:sldChg>
      <pc:sldChg chg="modSp add mod">
        <pc:chgData name="Nevena C. Tufegdzic" userId="39fd384f-01ad-44eb-92a0-5e868a885691" providerId="ADAL" clId="{D35652ED-DF5E-4910-9860-9E56FC5C14B4}" dt="2023-11-21T10:13:42.449" v="2528"/>
        <pc:sldMkLst>
          <pc:docMk/>
          <pc:sldMk cId="1123804434" sldId="381"/>
        </pc:sldMkLst>
        <pc:spChg chg="mod">
          <ac:chgData name="Nevena C. Tufegdzic" userId="39fd384f-01ad-44eb-92a0-5e868a885691" providerId="ADAL" clId="{D35652ED-DF5E-4910-9860-9E56FC5C14B4}" dt="2023-11-21T10:13:42.449" v="2528"/>
          <ac:spMkLst>
            <pc:docMk/>
            <pc:sldMk cId="1123804434" sldId="381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07T13:17:59.617" v="2341" actId="1076"/>
          <ac:spMkLst>
            <pc:docMk/>
            <pc:sldMk cId="1123804434" sldId="381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07T13:13:36.870" v="1919" actId="20577"/>
          <ac:spMkLst>
            <pc:docMk/>
            <pc:sldMk cId="1123804434" sldId="381"/>
            <ac:spMk id="2294" creationId="{00000000-0000-0000-0000-000000000000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042304684" sldId="381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91578259" sldId="382"/>
        </pc:sldMkLst>
      </pc:sldChg>
      <pc:sldChg chg="modSp add mod">
        <pc:chgData name="Nevena C. Tufegdzic" userId="39fd384f-01ad-44eb-92a0-5e868a885691" providerId="ADAL" clId="{D35652ED-DF5E-4910-9860-9E56FC5C14B4}" dt="2023-11-21T10:13:45.199" v="2529"/>
        <pc:sldMkLst>
          <pc:docMk/>
          <pc:sldMk cId="3515662713" sldId="382"/>
        </pc:sldMkLst>
        <pc:spChg chg="mod">
          <ac:chgData name="Nevena C. Tufegdzic" userId="39fd384f-01ad-44eb-92a0-5e868a885691" providerId="ADAL" clId="{D35652ED-DF5E-4910-9860-9E56FC5C14B4}" dt="2023-11-21T10:13:45.199" v="2529"/>
          <ac:spMkLst>
            <pc:docMk/>
            <pc:sldMk cId="3515662713" sldId="382"/>
            <ac:spMk id="2" creationId="{780F5DC7-2FFF-B199-31B5-A2AEFEFB622C}"/>
          </ac:spMkLst>
        </pc:spChg>
      </pc:sldChg>
      <pc:sldChg chg="modSp mod">
        <pc:chgData name="Nevena C. Tufegdzic" userId="39fd384f-01ad-44eb-92a0-5e868a885691" providerId="ADAL" clId="{D35652ED-DF5E-4910-9860-9E56FC5C14B4}" dt="2023-11-21T10:13:49.100" v="2530"/>
        <pc:sldMkLst>
          <pc:docMk/>
          <pc:sldMk cId="3800714009" sldId="383"/>
        </pc:sldMkLst>
        <pc:spChg chg="mod">
          <ac:chgData name="Nevena C. Tufegdzic" userId="39fd384f-01ad-44eb-92a0-5e868a885691" providerId="ADAL" clId="{D35652ED-DF5E-4910-9860-9E56FC5C14B4}" dt="2023-11-21T10:13:49.100" v="2530"/>
          <ac:spMkLst>
            <pc:docMk/>
            <pc:sldMk cId="3800714009" sldId="383"/>
            <ac:spMk id="2" creationId="{780F5DC7-2FFF-B199-31B5-A2AEFEFB622C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041409088" sldId="383"/>
        </pc:sldMkLst>
      </pc:sldChg>
      <pc:sldChg chg="modSp mod">
        <pc:chgData name="Nevena C. Tufegdzic" userId="39fd384f-01ad-44eb-92a0-5e868a885691" providerId="ADAL" clId="{D35652ED-DF5E-4910-9860-9E56FC5C14B4}" dt="2023-11-21T10:13:52.888" v="2531"/>
        <pc:sldMkLst>
          <pc:docMk/>
          <pc:sldMk cId="568350470" sldId="384"/>
        </pc:sldMkLst>
        <pc:spChg chg="mod">
          <ac:chgData name="Nevena C. Tufegdzic" userId="39fd384f-01ad-44eb-92a0-5e868a885691" providerId="ADAL" clId="{D35652ED-DF5E-4910-9860-9E56FC5C14B4}" dt="2023-11-21T10:13:52.888" v="2531"/>
          <ac:spMkLst>
            <pc:docMk/>
            <pc:sldMk cId="568350470" sldId="384"/>
            <ac:spMk id="2" creationId="{780F5DC7-2FFF-B199-31B5-A2AEFEFB622C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154335039" sldId="384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544283093" sldId="385"/>
        </pc:sldMkLst>
      </pc:sldChg>
      <pc:sldChg chg="modSp mod">
        <pc:chgData name="Nevena C. Tufegdzic" userId="39fd384f-01ad-44eb-92a0-5e868a885691" providerId="ADAL" clId="{D35652ED-DF5E-4910-9860-9E56FC5C14B4}" dt="2023-11-21T10:13:57.590" v="2532"/>
        <pc:sldMkLst>
          <pc:docMk/>
          <pc:sldMk cId="2264815399" sldId="385"/>
        </pc:sldMkLst>
        <pc:spChg chg="mod">
          <ac:chgData name="Nevena C. Tufegdzic" userId="39fd384f-01ad-44eb-92a0-5e868a885691" providerId="ADAL" clId="{D35652ED-DF5E-4910-9860-9E56FC5C14B4}" dt="2023-11-21T10:13:57.590" v="2532"/>
          <ac:spMkLst>
            <pc:docMk/>
            <pc:sldMk cId="2264815399" sldId="385"/>
            <ac:spMk id="2" creationId="{780F5DC7-2FFF-B199-31B5-A2AEFEFB622C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20086670" sldId="386"/>
        </pc:sldMkLst>
      </pc:sldChg>
      <pc:sldChg chg="modSp mod">
        <pc:chgData name="Nevena C. Tufegdzic" userId="39fd384f-01ad-44eb-92a0-5e868a885691" providerId="ADAL" clId="{D35652ED-DF5E-4910-9860-9E56FC5C14B4}" dt="2023-11-21T10:14:03.855" v="2534" actId="1076"/>
        <pc:sldMkLst>
          <pc:docMk/>
          <pc:sldMk cId="1230539783" sldId="386"/>
        </pc:sldMkLst>
        <pc:spChg chg="mod">
          <ac:chgData name="Nevena C. Tufegdzic" userId="39fd384f-01ad-44eb-92a0-5e868a885691" providerId="ADAL" clId="{D35652ED-DF5E-4910-9860-9E56FC5C14B4}" dt="2023-11-21T10:14:01.342" v="2533"/>
          <ac:spMkLst>
            <pc:docMk/>
            <pc:sldMk cId="1230539783" sldId="386"/>
            <ac:spMk id="2" creationId="{780F5DC7-2FFF-B199-31B5-A2AEFEFB622C}"/>
          </ac:spMkLst>
        </pc:spChg>
        <pc:picChg chg="mod">
          <ac:chgData name="Nevena C. Tufegdzic" userId="39fd384f-01ad-44eb-92a0-5e868a885691" providerId="ADAL" clId="{D35652ED-DF5E-4910-9860-9E56FC5C14B4}" dt="2023-11-21T10:14:03.855" v="2534" actId="1076"/>
          <ac:picMkLst>
            <pc:docMk/>
            <pc:sldMk cId="1230539783" sldId="386"/>
            <ac:picMk id="4" creationId="{28D9C46F-B056-A9DA-7115-FC9171E42103}"/>
          </ac:picMkLst>
        </pc:picChg>
      </pc:sldChg>
      <pc:sldChg chg="addSp delSp modSp add mod">
        <pc:chgData name="Nevena C. Tufegdzic" userId="39fd384f-01ad-44eb-92a0-5e868a885691" providerId="ADAL" clId="{D35652ED-DF5E-4910-9860-9E56FC5C14B4}" dt="2023-11-21T10:14:14.051" v="2536" actId="1076"/>
        <pc:sldMkLst>
          <pc:docMk/>
          <pc:sldMk cId="1681844518" sldId="387"/>
        </pc:sldMkLst>
        <pc:spChg chg="mod">
          <ac:chgData name="Nevena C. Tufegdzic" userId="39fd384f-01ad-44eb-92a0-5e868a885691" providerId="ADAL" clId="{D35652ED-DF5E-4910-9860-9E56FC5C14B4}" dt="2023-11-21T10:14:08.609" v="2535"/>
          <ac:spMkLst>
            <pc:docMk/>
            <pc:sldMk cId="1681844518" sldId="387"/>
            <ac:spMk id="2" creationId="{780F5DC7-2FFF-B199-31B5-A2AEFEFB622C}"/>
          </ac:spMkLst>
        </pc:spChg>
        <pc:spChg chg="mod">
          <ac:chgData name="Nevena C. Tufegdzic" userId="39fd384f-01ad-44eb-92a0-5e868a885691" providerId="ADAL" clId="{D35652ED-DF5E-4910-9860-9E56FC5C14B4}" dt="2023-11-21T10:12:13.948" v="2491" actId="20577"/>
          <ac:spMkLst>
            <pc:docMk/>
            <pc:sldMk cId="1681844518" sldId="387"/>
            <ac:spMk id="3" creationId="{B06A177C-B474-5BE3-8167-42371BB2E444}"/>
          </ac:spMkLst>
        </pc:spChg>
        <pc:picChg chg="del">
          <ac:chgData name="Nevena C. Tufegdzic" userId="39fd384f-01ad-44eb-92a0-5e868a885691" providerId="ADAL" clId="{D35652ED-DF5E-4910-9860-9E56FC5C14B4}" dt="2023-11-21T10:12:24.815" v="2492" actId="478"/>
          <ac:picMkLst>
            <pc:docMk/>
            <pc:sldMk cId="1681844518" sldId="387"/>
            <ac:picMk id="4" creationId="{28D9C46F-B056-A9DA-7115-FC9171E42103}"/>
          </ac:picMkLst>
        </pc:picChg>
        <pc:picChg chg="add mod">
          <ac:chgData name="Nevena C. Tufegdzic" userId="39fd384f-01ad-44eb-92a0-5e868a885691" providerId="ADAL" clId="{D35652ED-DF5E-4910-9860-9E56FC5C14B4}" dt="2023-11-21T10:14:14.051" v="2536" actId="1076"/>
          <ac:picMkLst>
            <pc:docMk/>
            <pc:sldMk cId="1681844518" sldId="387"/>
            <ac:picMk id="5" creationId="{094ED5E2-A1D4-B0A4-A8A2-D08F1D07BFD0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395591224" sldId="387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355230235" sldId="388"/>
        </pc:sldMkLst>
      </pc:sldChg>
      <pc:sldChg chg="addSp delSp modSp add mod">
        <pc:chgData name="Nevena C. Tufegdzic" userId="39fd384f-01ad-44eb-92a0-5e868a885691" providerId="ADAL" clId="{D35652ED-DF5E-4910-9860-9E56FC5C14B4}" dt="2023-11-21T10:16:13.232" v="2720" actId="1076"/>
        <pc:sldMkLst>
          <pc:docMk/>
          <pc:sldMk cId="3672012980" sldId="388"/>
        </pc:sldMkLst>
        <pc:spChg chg="mod">
          <ac:chgData name="Nevena C. Tufegdzic" userId="39fd384f-01ad-44eb-92a0-5e868a885691" providerId="ADAL" clId="{D35652ED-DF5E-4910-9860-9E56FC5C14B4}" dt="2023-11-21T10:16:01.585" v="2715" actId="20577"/>
          <ac:spMkLst>
            <pc:docMk/>
            <pc:sldMk cId="3672012980" sldId="388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21T10:15:00.044" v="2549" actId="20577"/>
          <ac:spMkLst>
            <pc:docMk/>
            <pc:sldMk cId="3672012980" sldId="388"/>
            <ac:spMk id="2294" creationId="{00000000-0000-0000-0000-000000000000}"/>
          </ac:spMkLst>
        </pc:spChg>
        <pc:picChg chg="add mod">
          <ac:chgData name="Nevena C. Tufegdzic" userId="39fd384f-01ad-44eb-92a0-5e868a885691" providerId="ADAL" clId="{D35652ED-DF5E-4910-9860-9E56FC5C14B4}" dt="2023-11-21T10:16:13.232" v="2720" actId="1076"/>
          <ac:picMkLst>
            <pc:docMk/>
            <pc:sldMk cId="3672012980" sldId="388"/>
            <ac:picMk id="4" creationId="{4E6B58DD-E07A-4D82-299A-EEB0DB7CC9F9}"/>
          </ac:picMkLst>
        </pc:picChg>
        <pc:picChg chg="del mod">
          <ac:chgData name="Nevena C. Tufegdzic" userId="39fd384f-01ad-44eb-92a0-5e868a885691" providerId="ADAL" clId="{D35652ED-DF5E-4910-9860-9E56FC5C14B4}" dt="2023-11-21T10:16:03.457" v="2716" actId="478"/>
          <ac:picMkLst>
            <pc:docMk/>
            <pc:sldMk cId="3672012980" sldId="388"/>
            <ac:picMk id="5" creationId="{094ED5E2-A1D4-B0A4-A8A2-D08F1D07BFD0}"/>
          </ac:picMkLst>
        </pc:picChg>
      </pc:sldChg>
      <pc:sldChg chg="modSp add mod">
        <pc:chgData name="Nevena C. Tufegdzic" userId="39fd384f-01ad-44eb-92a0-5e868a885691" providerId="ADAL" clId="{D35652ED-DF5E-4910-9860-9E56FC5C14B4}" dt="2023-11-21T10:17:43.579" v="2866" actId="14100"/>
        <pc:sldMkLst>
          <pc:docMk/>
          <pc:sldMk cId="1972437770" sldId="389"/>
        </pc:sldMkLst>
        <pc:spChg chg="mod">
          <ac:chgData name="Nevena C. Tufegdzic" userId="39fd384f-01ad-44eb-92a0-5e868a885691" providerId="ADAL" clId="{D35652ED-DF5E-4910-9860-9E56FC5C14B4}" dt="2023-11-21T10:17:43.579" v="2866" actId="14100"/>
          <ac:spMkLst>
            <pc:docMk/>
            <pc:sldMk cId="1972437770" sldId="389"/>
            <ac:spMk id="3" creationId="{B06A177C-B474-5BE3-8167-42371BB2E444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030799462" sldId="389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551330164" sldId="390"/>
        </pc:sldMkLst>
      </pc:sldChg>
      <pc:sldChg chg="addSp delSp modSp add mod">
        <pc:chgData name="Nevena C. Tufegdzic" userId="39fd384f-01ad-44eb-92a0-5e868a885691" providerId="ADAL" clId="{D35652ED-DF5E-4910-9860-9E56FC5C14B4}" dt="2023-11-24T09:41:27.471" v="4519" actId="1076"/>
        <pc:sldMkLst>
          <pc:docMk/>
          <pc:sldMk cId="3809064797" sldId="390"/>
        </pc:sldMkLst>
        <pc:spChg chg="mod">
          <ac:chgData name="Nevena C. Tufegdzic" userId="39fd384f-01ad-44eb-92a0-5e868a885691" providerId="ADAL" clId="{D35652ED-DF5E-4910-9860-9E56FC5C14B4}" dt="2023-11-21T10:26:16.095" v="3554" actId="1076"/>
          <ac:spMkLst>
            <pc:docMk/>
            <pc:sldMk cId="3809064797" sldId="390"/>
            <ac:spMk id="3" creationId="{B06A177C-B474-5BE3-8167-42371BB2E444}"/>
          </ac:spMkLst>
        </pc:spChg>
        <pc:spChg chg="add mod">
          <ac:chgData name="Nevena C. Tufegdzic" userId="39fd384f-01ad-44eb-92a0-5e868a885691" providerId="ADAL" clId="{D35652ED-DF5E-4910-9860-9E56FC5C14B4}" dt="2023-11-24T09:41:27.471" v="4519" actId="1076"/>
          <ac:spMkLst>
            <pc:docMk/>
            <pc:sldMk cId="3809064797" sldId="390"/>
            <ac:spMk id="7" creationId="{77797C6A-835A-816F-9224-9211F6E50118}"/>
          </ac:spMkLst>
        </pc:spChg>
        <pc:spChg chg="add mod">
          <ac:chgData name="Nevena C. Tufegdzic" userId="39fd384f-01ad-44eb-92a0-5e868a885691" providerId="ADAL" clId="{D35652ED-DF5E-4910-9860-9E56FC5C14B4}" dt="2023-11-21T10:27:15.919" v="3587" actId="20577"/>
          <ac:spMkLst>
            <pc:docMk/>
            <pc:sldMk cId="3809064797" sldId="390"/>
            <ac:spMk id="8" creationId="{F9DF9F74-B17E-88A6-7A92-5DD3094E193E}"/>
          </ac:spMkLst>
        </pc:spChg>
        <pc:spChg chg="mod">
          <ac:chgData name="Nevena C. Tufegdzic" userId="39fd384f-01ad-44eb-92a0-5e868a885691" providerId="ADAL" clId="{D35652ED-DF5E-4910-9860-9E56FC5C14B4}" dt="2023-11-21T10:26:10.981" v="3553" actId="1076"/>
          <ac:spMkLst>
            <pc:docMk/>
            <pc:sldMk cId="3809064797" sldId="390"/>
            <ac:spMk id="2294" creationId="{00000000-0000-0000-0000-000000000000}"/>
          </ac:spMkLst>
        </pc:spChg>
        <pc:picChg chg="del">
          <ac:chgData name="Nevena C. Tufegdzic" userId="39fd384f-01ad-44eb-92a0-5e868a885691" providerId="ADAL" clId="{D35652ED-DF5E-4910-9860-9E56FC5C14B4}" dt="2023-11-21T10:19:41.539" v="2987" actId="478"/>
          <ac:picMkLst>
            <pc:docMk/>
            <pc:sldMk cId="3809064797" sldId="390"/>
            <ac:picMk id="4" creationId="{4E6B58DD-E07A-4D82-299A-EEB0DB7CC9F9}"/>
          </ac:picMkLst>
        </pc:picChg>
        <pc:picChg chg="add mod">
          <ac:chgData name="Nevena C. Tufegdzic" userId="39fd384f-01ad-44eb-92a0-5e868a885691" providerId="ADAL" clId="{D35652ED-DF5E-4910-9860-9E56FC5C14B4}" dt="2023-11-24T09:41:24.545" v="4518" actId="1076"/>
          <ac:picMkLst>
            <pc:docMk/>
            <pc:sldMk cId="3809064797" sldId="390"/>
            <ac:picMk id="5" creationId="{17FF4BD1-F9D9-A41C-6E1D-8E1091CD134D}"/>
          </ac:picMkLst>
        </pc:picChg>
        <pc:picChg chg="add mod">
          <ac:chgData name="Nevena C. Tufegdzic" userId="39fd384f-01ad-44eb-92a0-5e868a885691" providerId="ADAL" clId="{D35652ED-DF5E-4910-9860-9E56FC5C14B4}" dt="2023-11-24T09:41:06.556" v="4515" actId="1440"/>
          <ac:picMkLst>
            <pc:docMk/>
            <pc:sldMk cId="3809064797" sldId="390"/>
            <ac:picMk id="6" creationId="{566E0A5E-C097-F7DC-FDDD-D7061276BD22}"/>
          </ac:picMkLst>
        </pc:picChg>
      </pc:sldChg>
      <pc:sldChg chg="addSp modSp add mod ord">
        <pc:chgData name="Nevena C. Tufegdzic" userId="39fd384f-01ad-44eb-92a0-5e868a885691" providerId="ADAL" clId="{D35652ED-DF5E-4910-9860-9E56FC5C14B4}" dt="2023-11-21T10:28:12.307" v="3591"/>
        <pc:sldMkLst>
          <pc:docMk/>
          <pc:sldMk cId="2067456346" sldId="391"/>
        </pc:sldMkLst>
        <pc:spChg chg="mod">
          <ac:chgData name="Nevena C. Tufegdzic" userId="39fd384f-01ad-44eb-92a0-5e868a885691" providerId="ADAL" clId="{D35652ED-DF5E-4910-9860-9E56FC5C14B4}" dt="2023-11-21T10:22:57.548" v="3423" actId="14100"/>
          <ac:spMkLst>
            <pc:docMk/>
            <pc:sldMk cId="2067456346" sldId="391"/>
            <ac:spMk id="3" creationId="{B06A177C-B474-5BE3-8167-42371BB2E444}"/>
          </ac:spMkLst>
        </pc:spChg>
        <pc:picChg chg="add mod">
          <ac:chgData name="Nevena C. Tufegdzic" userId="39fd384f-01ad-44eb-92a0-5e868a885691" providerId="ADAL" clId="{D35652ED-DF5E-4910-9860-9E56FC5C14B4}" dt="2023-11-21T10:22:59.119" v="3424" actId="1076"/>
          <ac:picMkLst>
            <pc:docMk/>
            <pc:sldMk cId="2067456346" sldId="391"/>
            <ac:picMk id="4" creationId="{043CB9C8-2FD9-4540-CD2A-4B8B52F9FAE2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494916087" sldId="391"/>
        </pc:sldMkLst>
      </pc:sldChg>
      <pc:sldChg chg="add del">
        <pc:chgData name="Nevena C. Tufegdzic" userId="39fd384f-01ad-44eb-92a0-5e868a885691" providerId="ADAL" clId="{D35652ED-DF5E-4910-9860-9E56FC5C14B4}" dt="2023-11-21T10:18:58.213" v="2882"/>
        <pc:sldMkLst>
          <pc:docMk/>
          <pc:sldMk cId="4218406639" sldId="391"/>
        </pc:sldMkLst>
      </pc:sldChg>
      <pc:sldChg chg="addSp delSp modSp add mod">
        <pc:chgData name="Nevena C. Tufegdzic" userId="39fd384f-01ad-44eb-92a0-5e868a885691" providerId="ADAL" clId="{D35652ED-DF5E-4910-9860-9E56FC5C14B4}" dt="2023-11-24T09:41:47.803" v="4520" actId="1440"/>
        <pc:sldMkLst>
          <pc:docMk/>
          <pc:sldMk cId="3393983590" sldId="392"/>
        </pc:sldMkLst>
        <pc:spChg chg="mod">
          <ac:chgData name="Nevena C. Tufegdzic" userId="39fd384f-01ad-44eb-92a0-5e868a885691" providerId="ADAL" clId="{D35652ED-DF5E-4910-9860-9E56FC5C14B4}" dt="2023-11-21T10:29:11.370" v="3614" actId="1076"/>
          <ac:spMkLst>
            <pc:docMk/>
            <pc:sldMk cId="3393983590" sldId="392"/>
            <ac:spMk id="3" creationId="{B06A177C-B474-5BE3-8167-42371BB2E444}"/>
          </ac:spMkLst>
        </pc:spChg>
        <pc:spChg chg="del mod">
          <ac:chgData name="Nevena C. Tufegdzic" userId="39fd384f-01ad-44eb-92a0-5e868a885691" providerId="ADAL" clId="{D35652ED-DF5E-4910-9860-9E56FC5C14B4}" dt="2023-11-21T10:29:07.329" v="3613" actId="478"/>
          <ac:spMkLst>
            <pc:docMk/>
            <pc:sldMk cId="3393983590" sldId="392"/>
            <ac:spMk id="7" creationId="{77797C6A-835A-816F-9224-9211F6E50118}"/>
          </ac:spMkLst>
        </pc:spChg>
        <pc:spChg chg="del">
          <ac:chgData name="Nevena C. Tufegdzic" userId="39fd384f-01ad-44eb-92a0-5e868a885691" providerId="ADAL" clId="{D35652ED-DF5E-4910-9860-9E56FC5C14B4}" dt="2023-11-21T10:28:30.201" v="3600" actId="478"/>
          <ac:spMkLst>
            <pc:docMk/>
            <pc:sldMk cId="3393983590" sldId="392"/>
            <ac:spMk id="8" creationId="{F9DF9F74-B17E-88A6-7A92-5DD3094E193E}"/>
          </ac:spMkLst>
        </pc:spChg>
        <pc:picChg chg="add mod">
          <ac:chgData name="Nevena C. Tufegdzic" userId="39fd384f-01ad-44eb-92a0-5e868a885691" providerId="ADAL" clId="{D35652ED-DF5E-4910-9860-9E56FC5C14B4}" dt="2023-11-24T09:41:47.803" v="4520" actId="1440"/>
          <ac:picMkLst>
            <pc:docMk/>
            <pc:sldMk cId="3393983590" sldId="392"/>
            <ac:picMk id="4" creationId="{DEF30F28-DF0D-FC27-08E3-9DC50CD0499F}"/>
          </ac:picMkLst>
        </pc:picChg>
        <pc:picChg chg="del">
          <ac:chgData name="Nevena C. Tufegdzic" userId="39fd384f-01ad-44eb-92a0-5e868a885691" providerId="ADAL" clId="{D35652ED-DF5E-4910-9860-9E56FC5C14B4}" dt="2023-11-21T10:28:23.614" v="3593" actId="478"/>
          <ac:picMkLst>
            <pc:docMk/>
            <pc:sldMk cId="3393983590" sldId="392"/>
            <ac:picMk id="5" creationId="{17FF4BD1-F9D9-A41C-6E1D-8E1091CD134D}"/>
          </ac:picMkLst>
        </pc:picChg>
        <pc:picChg chg="del">
          <ac:chgData name="Nevena C. Tufegdzic" userId="39fd384f-01ad-44eb-92a0-5e868a885691" providerId="ADAL" clId="{D35652ED-DF5E-4910-9860-9E56FC5C14B4}" dt="2023-11-21T10:28:24.305" v="3594" actId="478"/>
          <ac:picMkLst>
            <pc:docMk/>
            <pc:sldMk cId="3393983590" sldId="392"/>
            <ac:picMk id="6" creationId="{566E0A5E-C097-F7DC-FDDD-D7061276BD22}"/>
          </ac:picMkLst>
        </pc:picChg>
        <pc:picChg chg="add mod">
          <ac:chgData name="Nevena C. Tufegdzic" userId="39fd384f-01ad-44eb-92a0-5e868a885691" providerId="ADAL" clId="{D35652ED-DF5E-4910-9860-9E56FC5C14B4}" dt="2023-11-24T09:41:47.803" v="4520" actId="1440"/>
          <ac:picMkLst>
            <pc:docMk/>
            <pc:sldMk cId="3393983590" sldId="392"/>
            <ac:picMk id="9" creationId="{3EEB7F09-1F3A-B2F9-19D6-E348299301C8}"/>
          </ac:picMkLst>
        </pc:picChg>
        <pc:picChg chg="add mod">
          <ac:chgData name="Nevena C. Tufegdzic" userId="39fd384f-01ad-44eb-92a0-5e868a885691" providerId="ADAL" clId="{D35652ED-DF5E-4910-9860-9E56FC5C14B4}" dt="2023-11-24T09:41:47.803" v="4520" actId="1440"/>
          <ac:picMkLst>
            <pc:docMk/>
            <pc:sldMk cId="3393983590" sldId="392"/>
            <ac:picMk id="10" creationId="{3996BA69-6C91-9087-5E13-F1D69CB4F45E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419634281" sldId="392"/>
        </pc:sldMkLst>
      </pc:sldChg>
      <pc:sldChg chg="addSp delSp modSp add mod">
        <pc:chgData name="Nevena C. Tufegdzic" userId="39fd384f-01ad-44eb-92a0-5e868a885691" providerId="ADAL" clId="{D35652ED-DF5E-4910-9860-9E56FC5C14B4}" dt="2023-11-22T12:58:13.149" v="3823" actId="1076"/>
        <pc:sldMkLst>
          <pc:docMk/>
          <pc:sldMk cId="87467504" sldId="393"/>
        </pc:sldMkLst>
        <pc:spChg chg="mod">
          <ac:chgData name="Nevena C. Tufegdzic" userId="39fd384f-01ad-44eb-92a0-5e868a885691" providerId="ADAL" clId="{D35652ED-DF5E-4910-9860-9E56FC5C14B4}" dt="2023-11-22T12:58:13.149" v="3823" actId="1076"/>
          <ac:spMkLst>
            <pc:docMk/>
            <pc:sldMk cId="87467504" sldId="393"/>
            <ac:spMk id="3" creationId="{B06A177C-B474-5BE3-8167-42371BB2E444}"/>
          </ac:spMkLst>
        </pc:spChg>
        <pc:spChg chg="add del">
          <ac:chgData name="Nevena C. Tufegdzic" userId="39fd384f-01ad-44eb-92a0-5e868a885691" providerId="ADAL" clId="{D35652ED-DF5E-4910-9860-9E56FC5C14B4}" dt="2023-11-22T12:57:17.219" v="3761" actId="478"/>
          <ac:spMkLst>
            <pc:docMk/>
            <pc:sldMk cId="87467504" sldId="393"/>
            <ac:spMk id="4" creationId="{2C15B464-AFB5-919B-4052-EAF776545426}"/>
          </ac:spMkLst>
        </pc:spChg>
        <pc:spChg chg="mod">
          <ac:chgData name="Nevena C. Tufegdzic" userId="39fd384f-01ad-44eb-92a0-5e868a885691" providerId="ADAL" clId="{D35652ED-DF5E-4910-9860-9E56FC5C14B4}" dt="2023-11-22T11:11:16.405" v="3642" actId="20577"/>
          <ac:spMkLst>
            <pc:docMk/>
            <pc:sldMk cId="87467504" sldId="393"/>
            <ac:spMk id="2294" creationId="{00000000-0000-0000-0000-000000000000}"/>
          </ac:spMkLst>
        </pc:spChg>
        <pc:picChg chg="add mod">
          <ac:chgData name="Nevena C. Tufegdzic" userId="39fd384f-01ad-44eb-92a0-5e868a885691" providerId="ADAL" clId="{D35652ED-DF5E-4910-9860-9E56FC5C14B4}" dt="2023-11-22T12:58:10.523" v="3822" actId="1076"/>
          <ac:picMkLst>
            <pc:docMk/>
            <pc:sldMk cId="87467504" sldId="393"/>
            <ac:picMk id="6" creationId="{86FFD7BB-A5E4-F975-7008-000446EB02C3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303714899" sldId="393"/>
        </pc:sldMkLst>
      </pc:sldChg>
      <pc:sldChg chg="modSp add mod">
        <pc:chgData name="Nevena C. Tufegdzic" userId="39fd384f-01ad-44eb-92a0-5e868a885691" providerId="ADAL" clId="{D35652ED-DF5E-4910-9860-9E56FC5C14B4}" dt="2023-11-22T11:11:53.975" v="3651" actId="20577"/>
        <pc:sldMkLst>
          <pc:docMk/>
          <pc:sldMk cId="145310331" sldId="394"/>
        </pc:sldMkLst>
        <pc:spChg chg="mod">
          <ac:chgData name="Nevena C. Tufegdzic" userId="39fd384f-01ad-44eb-92a0-5e868a885691" providerId="ADAL" clId="{D35652ED-DF5E-4910-9860-9E56FC5C14B4}" dt="2023-11-22T11:11:53.975" v="3651" actId="20577"/>
          <ac:spMkLst>
            <pc:docMk/>
            <pc:sldMk cId="145310331" sldId="394"/>
            <ac:spMk id="7" creationId="{C9C07132-671E-3AA4-22D9-EF3C5346147D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572031011" sldId="394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900212057" sldId="395"/>
        </pc:sldMkLst>
      </pc:sldChg>
      <pc:sldChg chg="delSp modSp add mod">
        <pc:chgData name="Nevena C. Tufegdzic" userId="39fd384f-01ad-44eb-92a0-5e868a885691" providerId="ADAL" clId="{D35652ED-DF5E-4910-9860-9E56FC5C14B4}" dt="2023-11-22T13:06:25.796" v="4077" actId="14100"/>
        <pc:sldMkLst>
          <pc:docMk/>
          <pc:sldMk cId="2832454319" sldId="395"/>
        </pc:sldMkLst>
        <pc:spChg chg="mod">
          <ac:chgData name="Nevena C. Tufegdzic" userId="39fd384f-01ad-44eb-92a0-5e868a885691" providerId="ADAL" clId="{D35652ED-DF5E-4910-9860-9E56FC5C14B4}" dt="2023-11-22T13:06:25.796" v="4077" actId="14100"/>
          <ac:spMkLst>
            <pc:docMk/>
            <pc:sldMk cId="2832454319" sldId="395"/>
            <ac:spMk id="3" creationId="{B06A177C-B474-5BE3-8167-42371BB2E444}"/>
          </ac:spMkLst>
        </pc:spChg>
        <pc:picChg chg="del">
          <ac:chgData name="Nevena C. Tufegdzic" userId="39fd384f-01ad-44eb-92a0-5e868a885691" providerId="ADAL" clId="{D35652ED-DF5E-4910-9860-9E56FC5C14B4}" dt="2023-11-22T13:05:35.168" v="4017" actId="478"/>
          <ac:picMkLst>
            <pc:docMk/>
            <pc:sldMk cId="2832454319" sldId="395"/>
            <ac:picMk id="6" creationId="{86FFD7BB-A5E4-F975-7008-000446EB02C3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41596896" sldId="396"/>
        </pc:sldMkLst>
      </pc:sldChg>
      <pc:sldChg chg="addSp modSp add mod">
        <pc:chgData name="Nevena C. Tufegdzic" userId="39fd384f-01ad-44eb-92a0-5e868a885691" providerId="ADAL" clId="{D35652ED-DF5E-4910-9860-9E56FC5C14B4}" dt="2023-11-22T13:15:04.340" v="4514" actId="14100"/>
        <pc:sldMkLst>
          <pc:docMk/>
          <pc:sldMk cId="3481337429" sldId="396"/>
        </pc:sldMkLst>
        <pc:spChg chg="mod">
          <ac:chgData name="Nevena C. Tufegdzic" userId="39fd384f-01ad-44eb-92a0-5e868a885691" providerId="ADAL" clId="{D35652ED-DF5E-4910-9860-9E56FC5C14B4}" dt="2023-11-22T13:15:04.340" v="4514" actId="14100"/>
          <ac:spMkLst>
            <pc:docMk/>
            <pc:sldMk cId="3481337429" sldId="396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22T13:15:00.255" v="4512" actId="1076"/>
          <ac:spMkLst>
            <pc:docMk/>
            <pc:sldMk cId="3481337429" sldId="396"/>
            <ac:spMk id="2294" creationId="{00000000-0000-0000-0000-000000000000}"/>
          </ac:spMkLst>
        </pc:spChg>
        <pc:picChg chg="add mod">
          <ac:chgData name="Nevena C. Tufegdzic" userId="39fd384f-01ad-44eb-92a0-5e868a885691" providerId="ADAL" clId="{D35652ED-DF5E-4910-9860-9E56FC5C14B4}" dt="2023-11-22T13:14:36.173" v="4476" actId="1076"/>
          <ac:picMkLst>
            <pc:docMk/>
            <pc:sldMk cId="3481337429" sldId="396"/>
            <ac:picMk id="5" creationId="{813A084C-5AE9-DCAC-7CDD-1E6E05A27D66}"/>
          </ac:picMkLst>
        </pc:picChg>
        <pc:picChg chg="add mod">
          <ac:chgData name="Nevena C. Tufegdzic" userId="39fd384f-01ad-44eb-92a0-5e868a885691" providerId="ADAL" clId="{D35652ED-DF5E-4910-9860-9E56FC5C14B4}" dt="2023-11-22T13:14:36.173" v="4476" actId="1076"/>
          <ac:picMkLst>
            <pc:docMk/>
            <pc:sldMk cId="3481337429" sldId="396"/>
            <ac:picMk id="7" creationId="{F57A4946-BAA3-2023-1B1D-FCAA44981F75}"/>
          </ac:picMkLst>
        </pc:picChg>
        <pc:picChg chg="add mod">
          <ac:chgData name="Nevena C. Tufegdzic" userId="39fd384f-01ad-44eb-92a0-5e868a885691" providerId="ADAL" clId="{D35652ED-DF5E-4910-9860-9E56FC5C14B4}" dt="2023-11-22T13:14:36.173" v="4476" actId="1076"/>
          <ac:picMkLst>
            <pc:docMk/>
            <pc:sldMk cId="3481337429" sldId="396"/>
            <ac:picMk id="9" creationId="{F9DAB063-EF24-36EB-C50B-89D286D7B3FA}"/>
          </ac:picMkLst>
        </pc:picChg>
        <pc:picChg chg="add mod">
          <ac:chgData name="Nevena C. Tufegdzic" userId="39fd384f-01ad-44eb-92a0-5e868a885691" providerId="ADAL" clId="{D35652ED-DF5E-4910-9860-9E56FC5C14B4}" dt="2023-11-22T13:14:36.173" v="4476" actId="1076"/>
          <ac:picMkLst>
            <pc:docMk/>
            <pc:sldMk cId="3481337429" sldId="396"/>
            <ac:picMk id="11" creationId="{52DCE419-1C8E-F372-A640-DC5077B0B4D1}"/>
          </ac:picMkLst>
        </pc:picChg>
      </pc:sldChg>
      <pc:sldChg chg="modSp add mod">
        <pc:chgData name="Nevena C. Tufegdzic" userId="39fd384f-01ad-44eb-92a0-5e868a885691" providerId="ADAL" clId="{D35652ED-DF5E-4910-9860-9E56FC5C14B4}" dt="2023-11-24T10:27:26.068" v="4856" actId="1076"/>
        <pc:sldMkLst>
          <pc:docMk/>
          <pc:sldMk cId="3690766317" sldId="397"/>
        </pc:sldMkLst>
        <pc:spChg chg="mod">
          <ac:chgData name="Nevena C. Tufegdzic" userId="39fd384f-01ad-44eb-92a0-5e868a885691" providerId="ADAL" clId="{D35652ED-DF5E-4910-9860-9E56FC5C14B4}" dt="2023-11-24T10:27:26.068" v="4856" actId="1076"/>
          <ac:spMkLst>
            <pc:docMk/>
            <pc:sldMk cId="3690766317" sldId="397"/>
            <ac:spMk id="3" creationId="{B06A177C-B474-5BE3-8167-42371BB2E444}"/>
          </ac:spMkLst>
        </pc:spChg>
        <pc:spChg chg="mod">
          <ac:chgData name="Nevena C. Tufegdzic" userId="39fd384f-01ad-44eb-92a0-5e868a885691" providerId="ADAL" clId="{D35652ED-DF5E-4910-9860-9E56FC5C14B4}" dt="2023-11-24T10:14:29.852" v="4560" actId="20577"/>
          <ac:spMkLst>
            <pc:docMk/>
            <pc:sldMk cId="3690766317" sldId="397"/>
            <ac:spMk id="2294" creationId="{00000000-0000-0000-0000-000000000000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700066252" sldId="397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559325391" sldId="398"/>
        </pc:sldMkLst>
      </pc:sldChg>
      <pc:sldChg chg="modSp add mod">
        <pc:chgData name="Nevena C. Tufegdzic" userId="39fd384f-01ad-44eb-92a0-5e868a885691" providerId="ADAL" clId="{D35652ED-DF5E-4910-9860-9E56FC5C14B4}" dt="2023-11-24T10:36:04.308" v="5173" actId="1076"/>
        <pc:sldMkLst>
          <pc:docMk/>
          <pc:sldMk cId="4058889706" sldId="398"/>
        </pc:sldMkLst>
        <pc:spChg chg="mod">
          <ac:chgData name="Nevena C. Tufegdzic" userId="39fd384f-01ad-44eb-92a0-5e868a885691" providerId="ADAL" clId="{D35652ED-DF5E-4910-9860-9E56FC5C14B4}" dt="2023-11-24T10:36:04.308" v="5173" actId="1076"/>
          <ac:spMkLst>
            <pc:docMk/>
            <pc:sldMk cId="4058889706" sldId="398"/>
            <ac:spMk id="3" creationId="{B06A177C-B474-5BE3-8167-42371BB2E444}"/>
          </ac:spMkLst>
        </pc:spChg>
      </pc:sldChg>
      <pc:sldChg chg="addSp delSp modSp add mod">
        <pc:chgData name="Nevena C. Tufegdzic" userId="39fd384f-01ad-44eb-92a0-5e868a885691" providerId="ADAL" clId="{D35652ED-DF5E-4910-9860-9E56FC5C14B4}" dt="2023-11-24T11:48:52.614" v="5283" actId="1076"/>
        <pc:sldMkLst>
          <pc:docMk/>
          <pc:sldMk cId="1166711140" sldId="399"/>
        </pc:sldMkLst>
        <pc:spChg chg="del mod">
          <ac:chgData name="Nevena C. Tufegdzic" userId="39fd384f-01ad-44eb-92a0-5e868a885691" providerId="ADAL" clId="{D35652ED-DF5E-4910-9860-9E56FC5C14B4}" dt="2023-11-24T11:44:35.172" v="5181" actId="478"/>
          <ac:spMkLst>
            <pc:docMk/>
            <pc:sldMk cId="1166711140" sldId="399"/>
            <ac:spMk id="3" creationId="{B06A177C-B474-5BE3-8167-42371BB2E444}"/>
          </ac:spMkLst>
        </pc:spChg>
        <pc:spChg chg="add del mod">
          <ac:chgData name="Nevena C. Tufegdzic" userId="39fd384f-01ad-44eb-92a0-5e868a885691" providerId="ADAL" clId="{D35652ED-DF5E-4910-9860-9E56FC5C14B4}" dt="2023-11-24T11:44:37.092" v="5182" actId="478"/>
          <ac:spMkLst>
            <pc:docMk/>
            <pc:sldMk cId="1166711140" sldId="399"/>
            <ac:spMk id="5" creationId="{ED80584B-FC1D-2DFF-4DA5-F64FACE236EB}"/>
          </ac:spMkLst>
        </pc:spChg>
        <pc:spChg chg="add mod">
          <ac:chgData name="Nevena C. Tufegdzic" userId="39fd384f-01ad-44eb-92a0-5e868a885691" providerId="ADAL" clId="{D35652ED-DF5E-4910-9860-9E56FC5C14B4}" dt="2023-11-24T11:48:52.614" v="5283" actId="1076"/>
          <ac:spMkLst>
            <pc:docMk/>
            <pc:sldMk cId="1166711140" sldId="399"/>
            <ac:spMk id="6" creationId="{6038B2C1-A505-3191-456B-54CD30165D91}"/>
          </ac:spMkLst>
        </pc:spChg>
        <pc:spChg chg="add del mod">
          <ac:chgData name="Nevena C. Tufegdzic" userId="39fd384f-01ad-44eb-92a0-5e868a885691" providerId="ADAL" clId="{D35652ED-DF5E-4910-9860-9E56FC5C14B4}" dt="2023-11-24T11:48:49.420" v="5282" actId="478"/>
          <ac:spMkLst>
            <pc:docMk/>
            <pc:sldMk cId="1166711140" sldId="399"/>
            <ac:spMk id="7" creationId="{6045FB2E-A547-FB65-B8F0-A2E5D33A21F1}"/>
          </ac:spMkLst>
        </pc:spChg>
        <pc:spChg chg="mod">
          <ac:chgData name="Nevena C. Tufegdzic" userId="39fd384f-01ad-44eb-92a0-5e868a885691" providerId="ADAL" clId="{D35652ED-DF5E-4910-9860-9E56FC5C14B4}" dt="2023-11-24T11:47:07.082" v="5267" actId="1076"/>
          <ac:spMkLst>
            <pc:docMk/>
            <pc:sldMk cId="1166711140" sldId="399"/>
            <ac:spMk id="2294" creationId="{00000000-0000-0000-0000-000000000000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076291745" sldId="399"/>
        </pc:sldMkLst>
      </pc:sldChg>
      <pc:sldChg chg="addSp delSp modSp add mod">
        <pc:chgData name="Nevena C. Tufegdzic" userId="39fd384f-01ad-44eb-92a0-5e868a885691" providerId="ADAL" clId="{D35652ED-DF5E-4910-9860-9E56FC5C14B4}" dt="2023-11-24T11:52:32.810" v="5305" actId="14100"/>
        <pc:sldMkLst>
          <pc:docMk/>
          <pc:sldMk cId="113599190" sldId="400"/>
        </pc:sldMkLst>
        <pc:spChg chg="add del mod">
          <ac:chgData name="Nevena C. Tufegdzic" userId="39fd384f-01ad-44eb-92a0-5e868a885691" providerId="ADAL" clId="{D35652ED-DF5E-4910-9860-9E56FC5C14B4}" dt="2023-11-24T11:47:29.754" v="5270" actId="478"/>
          <ac:spMkLst>
            <pc:docMk/>
            <pc:sldMk cId="113599190" sldId="400"/>
            <ac:spMk id="4" creationId="{07B2E69A-6E83-E95B-D259-D97C7D731732}"/>
          </ac:spMkLst>
        </pc:spChg>
        <pc:spChg chg="del">
          <ac:chgData name="Nevena C. Tufegdzic" userId="39fd384f-01ad-44eb-92a0-5e868a885691" providerId="ADAL" clId="{D35652ED-DF5E-4910-9860-9E56FC5C14B4}" dt="2023-11-24T11:47:27.286" v="5269" actId="478"/>
          <ac:spMkLst>
            <pc:docMk/>
            <pc:sldMk cId="113599190" sldId="400"/>
            <ac:spMk id="6" creationId="{6038B2C1-A505-3191-456B-54CD30165D91}"/>
          </ac:spMkLst>
        </pc:spChg>
        <pc:spChg chg="mod">
          <ac:chgData name="Nevena C. Tufegdzic" userId="39fd384f-01ad-44eb-92a0-5e868a885691" providerId="ADAL" clId="{D35652ED-DF5E-4910-9860-9E56FC5C14B4}" dt="2023-11-24T11:51:46.020" v="5295" actId="20577"/>
          <ac:spMkLst>
            <pc:docMk/>
            <pc:sldMk cId="113599190" sldId="400"/>
            <ac:spMk id="7" creationId="{6045FB2E-A547-FB65-B8F0-A2E5D33A21F1}"/>
          </ac:spMkLst>
        </pc:spChg>
        <pc:picChg chg="add del mod">
          <ac:chgData name="Nevena C. Tufegdzic" userId="39fd384f-01ad-44eb-92a0-5e868a885691" providerId="ADAL" clId="{D35652ED-DF5E-4910-9860-9E56FC5C14B4}" dt="2023-11-24T11:51:27.445" v="5284" actId="478"/>
          <ac:picMkLst>
            <pc:docMk/>
            <pc:sldMk cId="113599190" sldId="400"/>
            <ac:picMk id="8" creationId="{3C6A3ADD-F374-5EBF-3304-D7522ACD58B3}"/>
          </ac:picMkLst>
        </pc:picChg>
        <pc:picChg chg="add mod">
          <ac:chgData name="Nevena C. Tufegdzic" userId="39fd384f-01ad-44eb-92a0-5e868a885691" providerId="ADAL" clId="{D35652ED-DF5E-4910-9860-9E56FC5C14B4}" dt="2023-11-24T11:52:28.593" v="5303" actId="1076"/>
          <ac:picMkLst>
            <pc:docMk/>
            <pc:sldMk cId="113599190" sldId="400"/>
            <ac:picMk id="10" creationId="{ECE6CA51-7D7A-305D-4F20-46E3B8E2E086}"/>
          </ac:picMkLst>
        </pc:picChg>
        <pc:picChg chg="add mod">
          <ac:chgData name="Nevena C. Tufegdzic" userId="39fd384f-01ad-44eb-92a0-5e868a885691" providerId="ADAL" clId="{D35652ED-DF5E-4910-9860-9E56FC5C14B4}" dt="2023-11-24T11:52:32.810" v="5305" actId="14100"/>
          <ac:picMkLst>
            <pc:docMk/>
            <pc:sldMk cId="113599190" sldId="400"/>
            <ac:picMk id="12" creationId="{0AAAE86B-3C1B-1109-3559-22A3AEA210F9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968437862" sldId="400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292561991" sldId="401"/>
        </pc:sldMkLst>
      </pc:sldChg>
      <pc:sldChg chg="modSp add mod">
        <pc:chgData name="Nevena C. Tufegdzic" userId="39fd384f-01ad-44eb-92a0-5e868a885691" providerId="ADAL" clId="{D35652ED-DF5E-4910-9860-9E56FC5C14B4}" dt="2023-11-24T12:17:07.203" v="5595" actId="20577"/>
        <pc:sldMkLst>
          <pc:docMk/>
          <pc:sldMk cId="1555342569" sldId="401"/>
        </pc:sldMkLst>
        <pc:spChg chg="mod">
          <ac:chgData name="Nevena C. Tufegdzic" userId="39fd384f-01ad-44eb-92a0-5e868a885691" providerId="ADAL" clId="{D35652ED-DF5E-4910-9860-9E56FC5C14B4}" dt="2023-11-24T12:17:07.203" v="5595" actId="20577"/>
          <ac:spMkLst>
            <pc:docMk/>
            <pc:sldMk cId="1555342569" sldId="401"/>
            <ac:spMk id="3" creationId="{B06A177C-B474-5BE3-8167-42371BB2E444}"/>
          </ac:spMkLst>
        </pc:sp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26704420" sldId="402"/>
        </pc:sldMkLst>
      </pc:sldChg>
      <pc:sldChg chg="addSp delSp modSp add del mod">
        <pc:chgData name="Nevena C. Tufegdzic" userId="39fd384f-01ad-44eb-92a0-5e868a885691" providerId="ADAL" clId="{D35652ED-DF5E-4910-9860-9E56FC5C14B4}" dt="2023-11-24T12:23:16.781" v="5598" actId="47"/>
        <pc:sldMkLst>
          <pc:docMk/>
          <pc:sldMk cId="1487545732" sldId="402"/>
        </pc:sldMkLst>
        <pc:spChg chg="del">
          <ac:chgData name="Nevena C. Tufegdzic" userId="39fd384f-01ad-44eb-92a0-5e868a885691" providerId="ADAL" clId="{D35652ED-DF5E-4910-9860-9E56FC5C14B4}" dt="2023-11-24T12:23:07.496" v="5597" actId="478"/>
          <ac:spMkLst>
            <pc:docMk/>
            <pc:sldMk cId="1487545732" sldId="402"/>
            <ac:spMk id="3" creationId="{B06A177C-B474-5BE3-8167-42371BB2E444}"/>
          </ac:spMkLst>
        </pc:spChg>
        <pc:spChg chg="add mod">
          <ac:chgData name="Nevena C. Tufegdzic" userId="39fd384f-01ad-44eb-92a0-5e868a885691" providerId="ADAL" clId="{D35652ED-DF5E-4910-9860-9E56FC5C14B4}" dt="2023-11-24T12:23:07.496" v="5597" actId="478"/>
          <ac:spMkLst>
            <pc:docMk/>
            <pc:sldMk cId="1487545732" sldId="402"/>
            <ac:spMk id="5" creationId="{564615C8-2612-74BA-B1DA-488B98E6BE8D}"/>
          </ac:spMkLst>
        </pc:spChg>
      </pc:sldChg>
      <pc:sldChg chg="addSp delSp modSp add mod">
        <pc:chgData name="Nevena C. Tufegdzic" userId="39fd384f-01ad-44eb-92a0-5e868a885691" providerId="ADAL" clId="{D35652ED-DF5E-4910-9860-9E56FC5C14B4}" dt="2023-11-24T12:32:14.674" v="5638" actId="1076"/>
        <pc:sldMkLst>
          <pc:docMk/>
          <pc:sldMk cId="1906129143" sldId="402"/>
        </pc:sldMkLst>
        <pc:spChg chg="add mod">
          <ac:chgData name="Nevena C. Tufegdzic" userId="39fd384f-01ad-44eb-92a0-5e868a885691" providerId="ADAL" clId="{D35652ED-DF5E-4910-9860-9E56FC5C14B4}" dt="2023-11-24T12:26:47.059" v="5627" actId="1076"/>
          <ac:spMkLst>
            <pc:docMk/>
            <pc:sldMk cId="1906129143" sldId="402"/>
            <ac:spMk id="3" creationId="{78FE8E82-2BDA-3AB9-199E-8065DE413B12}"/>
          </ac:spMkLst>
        </pc:spChg>
        <pc:spChg chg="mod">
          <ac:chgData name="Nevena C. Tufegdzic" userId="39fd384f-01ad-44eb-92a0-5e868a885691" providerId="ADAL" clId="{D35652ED-DF5E-4910-9860-9E56FC5C14B4}" dt="2023-11-24T12:26:34.270" v="5624" actId="14100"/>
          <ac:spMkLst>
            <pc:docMk/>
            <pc:sldMk cId="1906129143" sldId="402"/>
            <ac:spMk id="7" creationId="{6045FB2E-A547-FB65-B8F0-A2E5D33A21F1}"/>
          </ac:spMkLst>
        </pc:spChg>
        <pc:picChg chg="add mod">
          <ac:chgData name="Nevena C. Tufegdzic" userId="39fd384f-01ad-44eb-92a0-5e868a885691" providerId="ADAL" clId="{D35652ED-DF5E-4910-9860-9E56FC5C14B4}" dt="2023-11-24T12:32:14.674" v="5638" actId="1076"/>
          <ac:picMkLst>
            <pc:docMk/>
            <pc:sldMk cId="1906129143" sldId="402"/>
            <ac:picMk id="5" creationId="{1CBC73C7-18B9-1BA1-4054-300ED4A25380}"/>
          </ac:picMkLst>
        </pc:picChg>
        <pc:picChg chg="add mod">
          <ac:chgData name="Nevena C. Tufegdzic" userId="39fd384f-01ad-44eb-92a0-5e868a885691" providerId="ADAL" clId="{D35652ED-DF5E-4910-9860-9E56FC5C14B4}" dt="2023-11-24T12:32:13.584" v="5637" actId="1076"/>
          <ac:picMkLst>
            <pc:docMk/>
            <pc:sldMk cId="1906129143" sldId="402"/>
            <ac:picMk id="8" creationId="{21E09B27-1735-6E90-F059-68E68509B1EE}"/>
          </ac:picMkLst>
        </pc:picChg>
        <pc:picChg chg="del">
          <ac:chgData name="Nevena C. Tufegdzic" userId="39fd384f-01ad-44eb-92a0-5e868a885691" providerId="ADAL" clId="{D35652ED-DF5E-4910-9860-9E56FC5C14B4}" dt="2023-11-24T12:25:19.048" v="5613" actId="478"/>
          <ac:picMkLst>
            <pc:docMk/>
            <pc:sldMk cId="1906129143" sldId="402"/>
            <ac:picMk id="10" creationId="{ECE6CA51-7D7A-305D-4F20-46E3B8E2E086}"/>
          </ac:picMkLst>
        </pc:picChg>
        <pc:picChg chg="del">
          <ac:chgData name="Nevena C. Tufegdzic" userId="39fd384f-01ad-44eb-92a0-5e868a885691" providerId="ADAL" clId="{D35652ED-DF5E-4910-9860-9E56FC5C14B4}" dt="2023-11-24T12:25:18.185" v="5612" actId="478"/>
          <ac:picMkLst>
            <pc:docMk/>
            <pc:sldMk cId="1906129143" sldId="402"/>
            <ac:picMk id="12" creationId="{0AAAE86B-3C1B-1109-3559-22A3AEA210F9}"/>
          </ac:picMkLst>
        </pc:picChg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75256787" sldId="403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723620462" sldId="404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076013404" sldId="405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8111429" sldId="406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605547081" sldId="407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422495905" sldId="408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235216787" sldId="409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036109518" sldId="410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242247316" sldId="411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687673162" sldId="412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665341181" sldId="413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758924295" sldId="414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4246684779" sldId="415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81433704" sldId="416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31641962" sldId="417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2012770091" sldId="419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103575990" sldId="420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366718933" sldId="421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73372522" sldId="422"/>
        </pc:sldMkLst>
      </pc:sldChg>
      <pc:sldChg chg="del">
        <pc:chgData name="Nevena C. Tufegdzic" userId="39fd384f-01ad-44eb-92a0-5e868a885691" providerId="ADAL" clId="{D35652ED-DF5E-4910-9860-9E56FC5C14B4}" dt="2023-11-07T10:33:20.611" v="31" actId="47"/>
        <pc:sldMkLst>
          <pc:docMk/>
          <pc:sldMk cId="1624968366" sldId="423"/>
        </pc:sldMkLst>
      </pc:sldChg>
    </pc:docChg>
  </pc:docChgLst>
  <pc:docChgLst>
    <pc:chgData name="Milica Milutinovic" userId="S::milica.milutinovic@elfak.rs::b5a29a03-90ac-4225-a211-f074e6df1efd" providerId="AD" clId="Web-{3F4FA732-7FEC-495B-B256-E13BEE82660F}"/>
    <pc:docChg chg="modSld">
      <pc:chgData name="Milica Milutinovic" userId="S::milica.milutinovic@elfak.rs::b5a29a03-90ac-4225-a211-f074e6df1efd" providerId="AD" clId="Web-{3F4FA732-7FEC-495B-B256-E13BEE82660F}" dt="2023-12-26T21:51:44.011" v="0" actId="1076"/>
      <pc:docMkLst>
        <pc:docMk/>
      </pc:docMkLst>
      <pc:sldChg chg="modSp">
        <pc:chgData name="Milica Milutinovic" userId="S::milica.milutinovic@elfak.rs::b5a29a03-90ac-4225-a211-f074e6df1efd" providerId="AD" clId="Web-{3F4FA732-7FEC-495B-B256-E13BEE82660F}" dt="2023-12-26T21:51:44.011" v="0" actId="1076"/>
        <pc:sldMkLst>
          <pc:docMk/>
          <pc:sldMk cId="3393983590" sldId="392"/>
        </pc:sldMkLst>
        <pc:picChg chg="mod">
          <ac:chgData name="Milica Milutinovic" userId="S::milica.milutinovic@elfak.rs::b5a29a03-90ac-4225-a211-f074e6df1efd" providerId="AD" clId="Web-{3F4FA732-7FEC-495B-B256-E13BEE82660F}" dt="2023-12-26T21:51:44.011" v="0" actId="1076"/>
          <ac:picMkLst>
            <pc:docMk/>
            <pc:sldMk cId="3393983590" sldId="392"/>
            <ac:picMk id="10" creationId="{3996BA69-6C91-9087-5E13-F1D69CB4F45E}"/>
          </ac:picMkLst>
        </pc:picChg>
      </pc:sldChg>
    </pc:docChg>
  </pc:docChgLst>
  <pc:docChgLst>
    <pc:chgData name="Anastasija Simic" userId="S::simic.anastasija@elfak.rs::0e449d16-6969-49df-8e95-1cd098078ff4" providerId="AD" clId="Web-{B836E69F-96C0-2C1C-69BF-309735975C03}"/>
    <pc:docChg chg="sldOrd">
      <pc:chgData name="Anastasija Simic" userId="S::simic.anastasija@elfak.rs::0e449d16-6969-49df-8e95-1cd098078ff4" providerId="AD" clId="Web-{B836E69F-96C0-2C1C-69BF-309735975C03}" dt="2023-12-26T01:23:15.100" v="0"/>
      <pc:docMkLst>
        <pc:docMk/>
      </pc:docMkLst>
      <pc:sldChg chg="ord">
        <pc:chgData name="Anastasija Simic" userId="S::simic.anastasija@elfak.rs::0e449d16-6969-49df-8e95-1cd098078ff4" providerId="AD" clId="Web-{B836E69F-96C0-2C1C-69BF-309735975C03}" dt="2023-12-26T01:23:15.100" v="0"/>
        <pc:sldMkLst>
          <pc:docMk/>
          <pc:sldMk cId="1599185915" sldId="4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23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09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97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72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85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73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830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607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46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932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281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968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56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74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33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30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3666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71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730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28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43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649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9922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8800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7964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999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214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62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244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214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29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2676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811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044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554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34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59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556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636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20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gc620bbb0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2" name="Google Shape;2292;gc620bbb0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262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91CCF25-396F-0818-B065-B8C0D0323E30}"/>
              </a:ext>
            </a:extLst>
          </p:cNvPr>
          <p:cNvSpPr txBox="1">
            <a:spLocks/>
          </p:cNvSpPr>
          <p:nvPr/>
        </p:nvSpPr>
        <p:spPr>
          <a:xfrm>
            <a:off x="2618889" y="4507428"/>
            <a:ext cx="3906222" cy="4786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algn="ctr"/>
            <a:r>
              <a:rPr lang="sr-Latn-RS" sz="1600" b="1">
                <a:latin typeface="Calibri" panose="020F0502020204030204" pitchFamily="34" charset="0"/>
                <a:cs typeface="Calibri" panose="020F0502020204030204" pitchFamily="34" charset="0"/>
              </a:rPr>
              <a:t>Web programiranje</a:t>
            </a:r>
          </a:p>
          <a:p>
            <a:pPr marL="114297" algn="ctr"/>
            <a:r>
              <a:rPr lang="sr-Latn-RS" sz="1400">
                <a:latin typeface="Calibri" panose="020F0502020204030204" pitchFamily="34" charset="0"/>
                <a:cs typeface="Calibri" panose="020F0502020204030204" pitchFamily="34" charset="0"/>
              </a:rPr>
              <a:t>Računarstvo i informatika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806E-07C0-E3DD-312E-0DACCE8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631064" cy="631064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304172-5F54-A6DB-E637-684E7F19A872}"/>
              </a:ext>
            </a:extLst>
          </p:cNvPr>
          <p:cNvSpPr txBox="1">
            <a:spLocks/>
          </p:cNvSpPr>
          <p:nvPr/>
        </p:nvSpPr>
        <p:spPr>
          <a:xfrm>
            <a:off x="7976283" y="4648120"/>
            <a:ext cx="849758" cy="337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297" algn="ctr"/>
            <a:r>
              <a:rPr lang="sr-Latn-RS" sz="1400" dirty="0">
                <a:latin typeface="Calibri" panose="020F0502020204030204" pitchFamily="34" charset="0"/>
                <a:cs typeface="Calibri" panose="020F0502020204030204" pitchFamily="34" charset="0"/>
              </a:rPr>
              <a:t>2024.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55EB2-E90C-E11A-9B2E-59974FB7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2" y="2754908"/>
            <a:ext cx="1752520" cy="175252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2B38365-439B-3046-35D7-C5F6C0CB171D}"/>
              </a:ext>
            </a:extLst>
          </p:cNvPr>
          <p:cNvSpPr txBox="1">
            <a:spLocks/>
          </p:cNvSpPr>
          <p:nvPr userDrawn="1"/>
        </p:nvSpPr>
        <p:spPr>
          <a:xfrm>
            <a:off x="2618889" y="4507427"/>
            <a:ext cx="3906222" cy="47865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algn="ctr"/>
            <a:r>
              <a:rPr lang="sr-Latn-RS" sz="1600" b="1">
                <a:latin typeface="Calibri" panose="020F0502020204030204" pitchFamily="34" charset="0"/>
                <a:cs typeface="Calibri" panose="020F0502020204030204" pitchFamily="34" charset="0"/>
              </a:rPr>
              <a:t>Web programiranje</a:t>
            </a:r>
          </a:p>
          <a:p>
            <a:pPr marL="114300" algn="ctr"/>
            <a:r>
              <a:rPr lang="sr-Latn-RS">
                <a:latin typeface="Calibri" panose="020F0502020204030204" pitchFamily="34" charset="0"/>
                <a:cs typeface="Calibri" panose="020F0502020204030204" pitchFamily="34" charset="0"/>
              </a:rPr>
              <a:t>Računarstvo i informatika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D7EE0-092F-30E6-5614-D7005379A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631064" cy="631064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98E0254-1D93-75A1-26EF-12DFBF508B34}"/>
              </a:ext>
            </a:extLst>
          </p:cNvPr>
          <p:cNvSpPr txBox="1">
            <a:spLocks/>
          </p:cNvSpPr>
          <p:nvPr userDrawn="1"/>
        </p:nvSpPr>
        <p:spPr>
          <a:xfrm>
            <a:off x="64977" y="4143242"/>
            <a:ext cx="2516851" cy="6738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/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Prof. dr Ivan Petković</a:t>
            </a:r>
          </a:p>
          <a:p>
            <a:pPr marL="114300"/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Darko Puflović</a:t>
            </a:r>
          </a:p>
          <a:p>
            <a:pPr marL="114300"/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Nevena Tufegdžić</a:t>
            </a:r>
          </a:p>
          <a:p>
            <a:pPr marL="114300"/>
            <a:r>
              <a:rPr lang="sr-Latn-RS" dirty="0">
                <a:latin typeface="Calibri" panose="020F0502020204030204" pitchFamily="34" charset="0"/>
                <a:cs typeface="Calibri" panose="020F0502020204030204" pitchFamily="34" charset="0"/>
              </a:rPr>
              <a:t>Marija Veljanovski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622C11-D824-52DC-AB7C-D5E845F920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99232" y="2754907"/>
            <a:ext cx="1752520" cy="17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4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gradFill>
          <a:gsLst>
            <a:gs pos="0">
              <a:schemeClr val="bg1"/>
            </a:gs>
            <a:gs pos="100000">
              <a:schemeClr val="accent6">
                <a:lumMod val="20000"/>
                <a:lumOff val="80000"/>
              </a:schemeClr>
            </a:gs>
          </a:gsLst>
          <a:lin ang="16200038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3806E-07C0-E3DD-312E-0DACCE8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631064" cy="631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55EB2-E90C-E11A-9B2E-59974FB7D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2" y="2754908"/>
            <a:ext cx="1752520" cy="17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0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1" y="1625601"/>
            <a:ext cx="7893050" cy="285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0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378" lvl="1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371566" lvl="2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828754" lvl="3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285943" lvl="4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132" lvl="5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320" lvl="6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509" lvl="7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697" lvl="8" indent="-342892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4BCA4-A56C-95BC-FBCA-A68EF943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" y="62823"/>
            <a:ext cx="405355" cy="405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A2D7F2-50ED-0381-3191-733609A3C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6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5C2F-EA2D-DA2C-8E46-5FC299309E13}"/>
              </a:ext>
            </a:extLst>
          </p:cNvPr>
          <p:cNvSpPr txBox="1"/>
          <p:nvPr/>
        </p:nvSpPr>
        <p:spPr>
          <a:xfrm>
            <a:off x="967776" y="1257886"/>
            <a:ext cx="448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Hvala na pažnji!</a:t>
            </a:r>
            <a:endParaRPr lang="en-US" sz="72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82453-A70F-AB43-BBEB-35E57EE8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25" y="1231901"/>
            <a:ext cx="2679700" cy="2679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41F4A-AA99-028C-2932-38C1012B5237}"/>
              </a:ext>
            </a:extLst>
          </p:cNvPr>
          <p:cNvSpPr txBox="1"/>
          <p:nvPr userDrawn="1"/>
        </p:nvSpPr>
        <p:spPr>
          <a:xfrm>
            <a:off x="967776" y="1257885"/>
            <a:ext cx="4480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7200" b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Hvala na pažnji!</a:t>
            </a:r>
            <a:endParaRPr lang="en-US" sz="7200" b="1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7AB32-BAF9-35D7-0334-1F3D9525F5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96524" y="1231900"/>
            <a:ext cx="2679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4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044" y="1740317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422" y="1740317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FFF40-AFEB-DC60-0469-5A864ADCB7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4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71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625600"/>
            <a:ext cx="7893050" cy="285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000">
                <a:latin typeface="+mn-lt"/>
              </a:defRPr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4BCA4-A56C-95BC-FBCA-A68EF94372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45" y="62822"/>
            <a:ext cx="405355" cy="40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3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36368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sfontsta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html/html_responsive.asp" TargetMode="External"/><Relationship Id="rId3" Type="http://schemas.openxmlformats.org/officeDocument/2006/relationships/hyperlink" Target="https://css-tricks.com/snippets/css/a-guide-to-flexbox/" TargetMode="External"/><Relationship Id="rId7" Type="http://schemas.openxmlformats.org/officeDocument/2006/relationships/hyperlink" Target="https://css-tricks.com/snippets/css/complete-guide-grid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w3schools.com/css/css_grid.asp" TargetMode="External"/><Relationship Id="rId5" Type="http://schemas.openxmlformats.org/officeDocument/2006/relationships/hyperlink" Target="https://flexboxfroggy.com/" TargetMode="External"/><Relationship Id="rId4" Type="http://schemas.openxmlformats.org/officeDocument/2006/relationships/hyperlink" Target="https://www.w3schools.com/css/css3_flexbox.asp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54370" y="1875545"/>
            <a:ext cx="5384032" cy="14502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Prilagodljiv dizajn i flexbox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AF0E12AF-326D-D521-6E0A-F043A971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04" y="1511170"/>
            <a:ext cx="1081925" cy="1081925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F02610BB-162E-CB67-2268-E5A05A13D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002" y="1266419"/>
            <a:ext cx="676385" cy="9542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roditelja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4" y="1297641"/>
            <a:ext cx="2848708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flex-direction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određuje pravac i smer glavne ose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row, row-reverse, column, column-reverse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875F1-ED3C-5D25-E1EF-DD63143FB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02215" y="1297641"/>
            <a:ext cx="6103710" cy="268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14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roditelja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3" y="1297641"/>
            <a:ext cx="4183311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flex-wrap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način slaganja potomaka – ukoliko je uključen potomci se smeštaju u sledeću liniju kad se prostor popuni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nowrap, wrap, wrap-reverse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0AFD9-E2AC-0C37-8398-0B878DE4B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81575" y="1536665"/>
            <a:ext cx="4295900" cy="20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roditelja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4" y="1297641"/>
            <a:ext cx="5487142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justify-content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poravnanje potomaka u odnosu na glavnu osu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flex-start, flex-end, center, space-between, space-around, space-evenly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5B107-5347-B867-5A8D-B3079565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34075" y="128587"/>
            <a:ext cx="33718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roditelja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3" y="1297641"/>
            <a:ext cx="4218481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align-items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poravnanje potomaka u odnosu na poprečnu osu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stretch, flex-start, flex-end, center, baseline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9C46F-B056-A9DA-7115-FC9171E42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55389" y="137717"/>
            <a:ext cx="3846107" cy="45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roditelja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3" y="1297641"/>
            <a:ext cx="4218481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align-content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poravnanje linije potomaka u odnosu na poprečnu osu (efekat tek kad postoji više linija potomaka)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stretch, flex-start, flex-end, center, space-between, space-around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ED5E2-A1D4-B0A4-A8A2-D08F1D07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72250" y="142875"/>
            <a:ext cx="37052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4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potomaka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3" y="1297641"/>
            <a:ext cx="4218481" cy="2905438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način izmene redosleda potomaka, default je po redosledu navođenja u HTML-u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Vrednost može biti bilo koji celi broj, a 0 je podrazumevano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B58DD-E07A-4D82-299A-EEB0DB7C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83018" y="1332889"/>
            <a:ext cx="4015174" cy="33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potomaka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04" y="1119030"/>
            <a:ext cx="4218481" cy="3344813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flex-grow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flex-shrink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je svojstvo potomka da raste/smanjuje se ako je potrebno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Vrednost može biti bilo koji celi broj, a 0 i 1 su podrazumevani za grow i shrink respektivno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27566-FE46-DFA0-AC49-B75D0D9FB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017" y="1956848"/>
            <a:ext cx="3975272" cy="16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3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potomaka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31" y="1297641"/>
            <a:ext cx="3847603" cy="2965601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align-self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je način da se pregazi align-items svojstvo za dati element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Moguće vrednosti su auto, flex-start, flex-end, center, baseline i stretch</a:t>
            </a:r>
            <a:endParaRPr lang="sr-Latn-RS" sz="2400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CB9C8-2FD9-4540-CD2A-4B8B52F9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86393" y="1543860"/>
            <a:ext cx="4826976" cy="24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5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4230" y="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Primeri za vežbu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9" y="-21227"/>
            <a:ext cx="4533925" cy="1085236"/>
          </a:xfrm>
        </p:spPr>
        <p:txBody>
          <a:bodyPr/>
          <a:lstStyle/>
          <a:p>
            <a:r>
              <a:rPr lang="sr-Latn-RS" sz="2000" i="1">
                <a:latin typeface="Calibri" panose="020F0502020204030204" pitchFamily="34" charset="0"/>
                <a:cs typeface="Calibri" panose="020F0502020204030204" pitchFamily="34" charset="0"/>
              </a:rPr>
              <a:t>Napraviti elemente po redu (prvi, drugi, treći, ...) a zatim ih naređati kao na slici.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80F5DC7-2FFF-B199-31B5-A2AEFEFB622C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Prilagodljiv dizajn i flexbox</a:t>
            </a:r>
            <a:endParaRPr lang="en-US" sz="1400" b="1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F4BD1-F9D9-A41C-6E1D-8E1091CD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57743" y="987552"/>
            <a:ext cx="5930892" cy="12080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6E0A5E-C097-F7DC-FDDD-D7061276B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57743" y="2253143"/>
            <a:ext cx="5930892" cy="28522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797C6A-835A-816F-9224-9211F6E50118}"/>
              </a:ext>
            </a:extLst>
          </p:cNvPr>
          <p:cNvSpPr txBox="1">
            <a:spLocks/>
          </p:cNvSpPr>
          <p:nvPr/>
        </p:nvSpPr>
        <p:spPr>
          <a:xfrm>
            <a:off x="152399" y="1397123"/>
            <a:ext cx="2234541" cy="3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2000" i="1">
                <a:latin typeface="Calibri" panose="020F0502020204030204" pitchFamily="34" charset="0"/>
                <a:cs typeface="Calibri" panose="020F0502020204030204" pitchFamily="34" charset="0"/>
              </a:rPr>
              <a:t>Prvi primer: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9DF9F74-B17E-88A6-7A92-5DD3094E193E}"/>
              </a:ext>
            </a:extLst>
          </p:cNvPr>
          <p:cNvSpPr txBox="1">
            <a:spLocks/>
          </p:cNvSpPr>
          <p:nvPr/>
        </p:nvSpPr>
        <p:spPr>
          <a:xfrm>
            <a:off x="152399" y="3065380"/>
            <a:ext cx="2234541" cy="38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2000" i="1">
                <a:latin typeface="Calibri" panose="020F0502020204030204" pitchFamily="34" charset="0"/>
                <a:cs typeface="Calibri" panose="020F0502020204030204" pitchFamily="34" charset="0"/>
              </a:rPr>
              <a:t>Drugi primer:</a:t>
            </a:r>
          </a:p>
        </p:txBody>
      </p:sp>
    </p:spTree>
    <p:extLst>
      <p:ext uri="{BB962C8B-B14F-4D97-AF65-F5344CB8AC3E}">
        <p14:creationId xmlns:p14="http://schemas.microsoft.com/office/powerpoint/2010/main" val="3809064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4230" y="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Primeri za vežbu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485" y="512642"/>
            <a:ext cx="8809041" cy="1196885"/>
          </a:xfrm>
        </p:spPr>
        <p:txBody>
          <a:bodyPr/>
          <a:lstStyle/>
          <a:p>
            <a:r>
              <a:rPr lang="sr-Latn-RS" sz="2000" i="1">
                <a:latin typeface="Calibri" panose="020F0502020204030204" pitchFamily="34" charset="0"/>
                <a:cs typeface="Calibri" panose="020F0502020204030204" pitchFamily="34" charset="0"/>
              </a:rPr>
              <a:t>Treći primer: Napraviti listu od šest div elemenata sa brojevima unutar sebe, tako da se dok god je to moguće prikazuju u istom redu. Ukoliko to više nije moguće, prebaciti ih u naredni red.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30F28-DF0D-FC27-08E3-9DC50CD04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46442" y="1592585"/>
            <a:ext cx="5433173" cy="923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B7F09-1F3A-B2F9-19D6-E34829930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0008" y="2716484"/>
            <a:ext cx="4616370" cy="1758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96BA69-6C91-9087-5E13-F1D69CB4F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405435" y="2569856"/>
            <a:ext cx="3241975" cy="192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9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CSS svojstva za stilizovanje teksta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font-family – vrsta fonta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font-size – veličina fonta u različitim jedinicama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font-weight – debljina fonta 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line-height – visina fonta, tj. određivanje proreda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text-align – poravnanje teksta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text-decoration – dodatne dekoracije teksta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56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C07132-671E-3AA4-22D9-EF3C53461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Grid layout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631D-E66D-709B-B6FA-0D84130C866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31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Grid layout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1297641"/>
            <a:ext cx="478878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Grid je CSS funkcionalnost koja omogućava raspored elemenata u grid sa definisanim redovima i kolonama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Svaki element može da zauzme jednu ili više ćelija grida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FD7BB-A5E4-F975-7008-000446EB0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754" y="1297641"/>
            <a:ext cx="370574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Grid layout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350" y="1473199"/>
            <a:ext cx="8458200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 container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je element koji definiše grid – u njemu se specificiraju vrste i kolone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Njegov CSS treba da sadrži svojstvo </a:t>
            </a: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display: grid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 item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je direktni potomak grid container-a u HTML-u i smešta se po poljima u gridu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2454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69900" y="477892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Grid layout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63" y="999489"/>
            <a:ext cx="7353324" cy="3534411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 line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– razdelne linije između ćelija u gridu, mogu biti vidljive ili ne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– prostor između dve horizontalne ili vertikalne linije (red ili kolona)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 cell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ćelija grida, prostor između dve horizontalne i dve vertikalne linije (presek reda i kolone)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 area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oblast grida, skup više povezanih ćelija u obliku pravougaonika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084C-5AE9-DCAC-7CDD-1E6E05A2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75" y="716670"/>
            <a:ext cx="1714525" cy="1010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4946-BAA3-2023-1B1D-FCAA44981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179" y="1727285"/>
            <a:ext cx="1657133" cy="99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DAB063-EF24-36EB-C50B-89D286D7B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179" y="2712827"/>
            <a:ext cx="1657133" cy="10205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DCE419-1C8E-F372-A640-DC5077B0B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6179" y="3729368"/>
            <a:ext cx="1657133" cy="10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337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1519891"/>
            <a:ext cx="8458200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display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definiše grid, ukoliko mu se vrednost postavi na grid ili inline-grid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grid-template-columns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grid-template-rows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 definišu kolone i redove grida, gde se svaka kolona/red definišu pomoću opcionog imena i veličine koju zauzima</a:t>
            </a:r>
          </a:p>
          <a:p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076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1433481"/>
            <a:ext cx="8458200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grid-template-columns: [&lt;line-name&gt; &lt;track-size&gt;]*n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line-name je opciono ime linije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track-size je jedinica mere – širina linije: 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Apsolutna (px, in, ...)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Relativna - % ili fr (</a:t>
            </a:r>
            <a:r>
              <a:rPr lang="sr-Latn-RS" sz="2400" i="1">
                <a:latin typeface="Calibri" panose="020F0502020204030204" pitchFamily="34" charset="0"/>
                <a:cs typeface="Calibri" panose="020F0502020204030204" pitchFamily="34" charset="0"/>
              </a:rPr>
              <a:t>fraction of free space in grid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88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7218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38B2C1-A505-3191-456B-54CD3016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387" y="807231"/>
            <a:ext cx="4064000" cy="3727451"/>
          </a:xfrm>
        </p:spPr>
        <p:txBody>
          <a:bodyPr/>
          <a:lstStyle/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sr-Latn-R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1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7218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5FB2E-A547-FB65-B8F0-A2E5D33A21F1}"/>
              </a:ext>
            </a:extLst>
          </p:cNvPr>
          <p:cNvSpPr txBox="1">
            <a:spLocks/>
          </p:cNvSpPr>
          <p:nvPr/>
        </p:nvSpPr>
        <p:spPr>
          <a:xfrm>
            <a:off x="38075" y="541971"/>
            <a:ext cx="8997975" cy="222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[first]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[line2]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[line3]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[col4-start]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[five]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[row1-start]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25%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[row1-end]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[third-line]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[last-line];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E6CA51-7D7A-305D-4F20-46E3B8E2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96" y="2426121"/>
            <a:ext cx="3384929" cy="2248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AE86B-3C1B-1109-3559-22A3AEA21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000" y="1805530"/>
            <a:ext cx="3670475" cy="28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1433481"/>
            <a:ext cx="8458200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grid-template-areas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način da se markiraju oblasti u okviru grida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Vrednost je string koji sadrži ime oblasti za svaku ćeliju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Ćelije moraju biti povezane u pravougaoni oblik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342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7218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45FB2E-A547-FB65-B8F0-A2E5D33A21F1}"/>
              </a:ext>
            </a:extLst>
          </p:cNvPr>
          <p:cNvSpPr txBox="1">
            <a:spLocks/>
          </p:cNvSpPr>
          <p:nvPr/>
        </p:nvSpPr>
        <p:spPr>
          <a:xfrm>
            <a:off x="220955" y="541970"/>
            <a:ext cx="3644925" cy="3966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header;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.item-b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main;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sr-Latn-R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sidebar;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salmon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footer;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8E82-2BDA-3AB9-199E-8065DE413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8743" y="781914"/>
            <a:ext cx="4951759" cy="2436908"/>
          </a:xfrm>
        </p:spPr>
        <p:txBody>
          <a:bodyPr/>
          <a:lstStyle/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grid-template-areas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"header header header header"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main . sidebar"</a:t>
            </a:r>
            <a:endParaRPr lang="en-US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"footer footer footer footer"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C73C7-18B9-1BA1-4054-300ED4A2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12" y="2680590"/>
            <a:ext cx="3068983" cy="2186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09B27-1735-6E90-F059-68E68509B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07" y="89873"/>
            <a:ext cx="2727168" cy="9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CSS svojstva za stilizovanje teksta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font-family – navodi se više različitih fontova, a na kraju se stavlja ime familije fontova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Različiti operativni sistemi podržavaju različite fontove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Pregled zastupljenosti fontova na različitim operativnim sistemima se može videti na: </a:t>
            </a:r>
            <a:r>
              <a:rPr lang="en-US" sz="2400">
                <a:hlinkClick r:id="rId3"/>
              </a:rPr>
              <a:t>CSS Font Stack: Web Safe and Web Font Family with HTML and CSS code.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3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1091138"/>
            <a:ext cx="4908577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Gaps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specificiraju razmak između ćelija u gridu</a:t>
            </a:r>
          </a:p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column-gap, row-gap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69B74D8-5CCA-9D54-1E20-0A730BFFAB26}"/>
              </a:ext>
            </a:extLst>
          </p:cNvPr>
          <p:cNvSpPr txBox="1">
            <a:spLocks/>
          </p:cNvSpPr>
          <p:nvPr/>
        </p:nvSpPr>
        <p:spPr>
          <a:xfrm>
            <a:off x="242292" y="2571749"/>
            <a:ext cx="5152154" cy="165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grid-template-rows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column-gap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row-gap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0BF85-55AE-928F-AE9A-2758404E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61" y="1171379"/>
            <a:ext cx="344853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1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39651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justify-items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u odnosu na red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59F6F-6A80-F250-8E85-9D98CB641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6927"/>
            <a:ext cx="3353268" cy="1305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B929E-9302-8F78-0981-33AE1EBC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432" y="1206928"/>
            <a:ext cx="3448531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2C666-6688-7AE5-8163-E3DDE68DA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68" y="2926599"/>
            <a:ext cx="3448531" cy="1333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CB54CE-0335-0EB7-C494-CEE8A155A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32" y="2940889"/>
            <a:ext cx="3410426" cy="1305107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685028" y="2383108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6243072" y="2383108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1648708" y="4121547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6EC1F0-3EB0-9112-D582-B5E64F1CE2AA}"/>
              </a:ext>
            </a:extLst>
          </p:cNvPr>
          <p:cNvSpPr txBox="1">
            <a:spLocks/>
          </p:cNvSpPr>
          <p:nvPr/>
        </p:nvSpPr>
        <p:spPr>
          <a:xfrm>
            <a:off x="6039538" y="4106608"/>
            <a:ext cx="10742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3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39651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align-items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u odnosu na kolonu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CB54CE-0335-0EB7-C494-CEE8A155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432" y="2940889"/>
            <a:ext cx="3410426" cy="1305107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685028" y="2383108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6243072" y="2383108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1648708" y="4121547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6EC1F0-3EB0-9112-D582-B5E64F1CE2AA}"/>
              </a:ext>
            </a:extLst>
          </p:cNvPr>
          <p:cNvSpPr txBox="1">
            <a:spLocks/>
          </p:cNvSpPr>
          <p:nvPr/>
        </p:nvSpPr>
        <p:spPr>
          <a:xfrm>
            <a:off x="6039538" y="4106608"/>
            <a:ext cx="10742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69728-8B53-4988-EDD0-D4BE575A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47" y="1133081"/>
            <a:ext cx="3419952" cy="1305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580B22-2C4B-182A-E86F-E752F8DB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432" y="1114028"/>
            <a:ext cx="3448531" cy="1324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83C258-8438-0C41-DF85-E3AE573BC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78" y="2880149"/>
            <a:ext cx="35056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7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32203" y="18102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84" y="334984"/>
            <a:ext cx="6674433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justify-content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grida u odnosu na container horizontalno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73963" y="2263352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4370948" y="2283246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47079" y="3927724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6EC1F0-3EB0-9112-D582-B5E64F1CE2AA}"/>
              </a:ext>
            </a:extLst>
          </p:cNvPr>
          <p:cNvSpPr txBox="1">
            <a:spLocks/>
          </p:cNvSpPr>
          <p:nvPr/>
        </p:nvSpPr>
        <p:spPr>
          <a:xfrm>
            <a:off x="4063095" y="3928324"/>
            <a:ext cx="10742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9F406-CCA2-BE97-DF2E-D2B734C2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8" y="1114029"/>
            <a:ext cx="2975382" cy="1726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94788-EC52-320F-F355-9A72D9978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151" y="1114029"/>
            <a:ext cx="2977780" cy="1726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51F5F0-4C0D-29C1-B24D-E11CA0A2F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573" y="2851982"/>
            <a:ext cx="2937277" cy="16885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5D84EE-5AE5-F1CA-E355-24F3CEF06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753" y="2788503"/>
            <a:ext cx="2977779" cy="175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797046" y="2481209"/>
            <a:ext cx="192739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space-around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6281933" y="2553612"/>
            <a:ext cx="2065021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space-between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925139" y="3930408"/>
            <a:ext cx="1799306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space-evenly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551253-8A61-F594-2E67-EC0028DE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" y="867071"/>
            <a:ext cx="3147928" cy="1807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2E289-6A40-21EB-8C14-CBD2ACB4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268" y="791308"/>
            <a:ext cx="3126482" cy="188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68137F-CB35-A155-A7EC-3BB12837B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82" y="2689913"/>
            <a:ext cx="3444451" cy="19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60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64530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align-content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grida u odnosu na container vertikalno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011505" y="3966545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4140519" y="3944708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6905638" y="3944708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1A21B-D5B4-5470-578E-73D7713A8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5" y="1342697"/>
            <a:ext cx="2676589" cy="2623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44EE4-BBA8-0B46-C255-D8494CC6E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591" y="1354143"/>
            <a:ext cx="2676589" cy="26124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53CE23-E11A-6C73-9FFF-7430CEE07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997" y="1346282"/>
            <a:ext cx="2676589" cy="26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10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64530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align-content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grida u odnosu na container vertikalno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967652" y="3966545"/>
            <a:ext cx="1233653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3549793" y="3944708"/>
            <a:ext cx="1895996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space-around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6350892" y="3950462"/>
            <a:ext cx="20918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space-between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44F50-B065-34CB-1A33-095F0D18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01" y="1346282"/>
            <a:ext cx="2687673" cy="263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47975D-4695-3517-34D9-F76639463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451" y="1346282"/>
            <a:ext cx="2687673" cy="2622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8D6E0D-116A-9181-7C91-C95FF4008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801" y="1397619"/>
            <a:ext cx="2613216" cy="25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58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container-a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64530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align-content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–poravnanje grida u odnosu na container vertikalno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3624001" y="3944708"/>
            <a:ext cx="1895996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space-evenly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8812F-9F9E-CDE1-0B89-A0258141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64" y="1279992"/>
            <a:ext cx="2824070" cy="27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5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65993" y="122628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item-a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" y="538596"/>
            <a:ext cx="9010289" cy="1386920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grid-area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određuje lokaciju elementa u okviru grida u odnosu na specifični grid-area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Alternativno služi kao skraćena notacija za [column/row]-[start/end]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7AA67A-EF35-0A9A-4D6A-A7A3F8E2E0C4}"/>
              </a:ext>
            </a:extLst>
          </p:cNvPr>
          <p:cNvSpPr txBox="1">
            <a:spLocks/>
          </p:cNvSpPr>
          <p:nvPr/>
        </p:nvSpPr>
        <p:spPr>
          <a:xfrm>
            <a:off x="327141" y="2195295"/>
            <a:ext cx="3825020" cy="1886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header;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spcBef>
                <a:spcPts val="0"/>
              </a:spcBef>
              <a:buNone/>
            </a:pPr>
            <a:b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grid-area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/ col4-start / last-line /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8467C-02BE-5A67-7989-17BF2728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39" y="2037033"/>
            <a:ext cx="4174520" cy="27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17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65993" y="122628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item-a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" y="538596"/>
            <a:ext cx="9010289" cy="1386920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grid-column-start, grid-column-end, grid-row-start, grid-row-end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određuje lokaciju elementa u okviru grida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Može se podesiti imenovanjem kolone/reda ili rednim brojem 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7AA67A-EF35-0A9A-4D6A-A7A3F8E2E0C4}"/>
              </a:ext>
            </a:extLst>
          </p:cNvPr>
          <p:cNvSpPr txBox="1">
            <a:spLocks/>
          </p:cNvSpPr>
          <p:nvPr/>
        </p:nvSpPr>
        <p:spPr>
          <a:xfrm>
            <a:off x="356592" y="2448061"/>
            <a:ext cx="3564777" cy="166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grid-column-end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five;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grid-row-start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row1-start;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grid-row-end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9A79F-1D70-F329-CAB5-9028DD6D3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736" y="2042321"/>
            <a:ext cx="383911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8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Specifikacija veličine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722" y="1119030"/>
            <a:ext cx="8444753" cy="3418869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Apsolutne: cm, mm, in (inč), px (piksel)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Relativne: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– relativno veličini fonta elementa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– relativno u odnosu na širinu karaktera „0“ u elementu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rem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– u odnosu na veličinu fonta root elementa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vw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– 1% širine viewport-a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vh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– 1% visine viewport-a</a:t>
            </a:r>
          </a:p>
          <a:p>
            <a:pPr lvl="1"/>
            <a:r>
              <a:rPr lang="sr-Latn-RS" sz="2000" b="1" i="1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sr-Latn-RS" sz="2000">
                <a:latin typeface="Calibri" panose="020F0502020204030204" pitchFamily="34" charset="0"/>
                <a:cs typeface="Calibri" panose="020F0502020204030204" pitchFamily="34" charset="0"/>
              </a:rPr>
              <a:t> - u odnosu na roditeljski element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221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item-a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39651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justify-self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poravnanje u odnosu na red za samo taj element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685028" y="2383108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6243072" y="2383108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1648708" y="4121547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6EC1F0-3EB0-9112-D582-B5E64F1CE2AA}"/>
              </a:ext>
            </a:extLst>
          </p:cNvPr>
          <p:cNvSpPr txBox="1">
            <a:spLocks/>
          </p:cNvSpPr>
          <p:nvPr/>
        </p:nvSpPr>
        <p:spPr>
          <a:xfrm>
            <a:off x="6039538" y="4106608"/>
            <a:ext cx="10742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21F9A-2B57-923A-41CF-0A3828ED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19" y="1250988"/>
            <a:ext cx="3410426" cy="1285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F4E19D-D41A-7258-45DE-7D8D5E20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432" y="1248615"/>
            <a:ext cx="3410426" cy="1290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53257-BCF1-6909-D75D-D567FE935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75495"/>
            <a:ext cx="3410426" cy="12895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C909E1-0267-9F93-A33B-F898258D1D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073" y="2974346"/>
            <a:ext cx="3415956" cy="129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82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22029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Svojstva item-a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508" y="699321"/>
            <a:ext cx="8396517" cy="692042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align-self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– poravnanje u odnosu na kolonu za samo taj element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018BC52-E1E6-0C72-3401-4DFA6A705C89}"/>
              </a:ext>
            </a:extLst>
          </p:cNvPr>
          <p:cNvSpPr txBox="1">
            <a:spLocks/>
          </p:cNvSpPr>
          <p:nvPr/>
        </p:nvSpPr>
        <p:spPr>
          <a:xfrm>
            <a:off x="1685028" y="2383108"/>
            <a:ext cx="897610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F3BC97-3AA5-9B8F-E356-6C539CC7B988}"/>
              </a:ext>
            </a:extLst>
          </p:cNvPr>
          <p:cNvSpPr txBox="1">
            <a:spLocks/>
          </p:cNvSpPr>
          <p:nvPr/>
        </p:nvSpPr>
        <p:spPr>
          <a:xfrm>
            <a:off x="6243072" y="2383108"/>
            <a:ext cx="667145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DE0F0B3-92F2-F985-49CF-0F0F3F13F94F}"/>
              </a:ext>
            </a:extLst>
          </p:cNvPr>
          <p:cNvSpPr txBox="1">
            <a:spLocks/>
          </p:cNvSpPr>
          <p:nvPr/>
        </p:nvSpPr>
        <p:spPr>
          <a:xfrm>
            <a:off x="1648708" y="4121547"/>
            <a:ext cx="970249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center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B6EC1F0-3EB0-9112-D582-B5E64F1CE2AA}"/>
              </a:ext>
            </a:extLst>
          </p:cNvPr>
          <p:cNvSpPr txBox="1">
            <a:spLocks/>
          </p:cNvSpPr>
          <p:nvPr/>
        </p:nvSpPr>
        <p:spPr>
          <a:xfrm>
            <a:off x="6039538" y="4106608"/>
            <a:ext cx="1074212" cy="692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buNone/>
            </a:pPr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stretch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8D24D-C41E-8838-A31F-F1175F4E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80" y="1263636"/>
            <a:ext cx="3410426" cy="1271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D18B-7100-C0DC-68E8-DE163575D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073" y="1263636"/>
            <a:ext cx="3410426" cy="12713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ED8C9-988D-D488-E0E2-FD68A8772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81" y="2959253"/>
            <a:ext cx="3410426" cy="1305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B9E0A2-B564-4979-331B-18F8D824D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073" y="2980782"/>
            <a:ext cx="3410426" cy="128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8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BA59-5C76-9D65-8652-B451F5E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84" y="95646"/>
            <a:ext cx="5640900" cy="740600"/>
          </a:xfrm>
        </p:spPr>
        <p:txBody>
          <a:bodyPr/>
          <a:lstStyle/>
          <a:p>
            <a:r>
              <a:rPr lang="sr-Latn-RS" b="1"/>
              <a:t>Vežba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695E21-BD67-EDB3-6D74-AE06226ECA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93A1F-22A4-7D91-5515-46914FB3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62" y="761388"/>
            <a:ext cx="707806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5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C07132-671E-3AA4-22D9-EF3C53461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Media Query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631D-E66D-709B-B6FA-0D84130C866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55218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Media Query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" y="1433481"/>
            <a:ext cx="8458200" cy="2729879"/>
          </a:xfrm>
        </p:spPr>
        <p:txBody>
          <a:bodyPr/>
          <a:lstStyle/>
          <a:p>
            <a:r>
              <a:rPr lang="sr-Latn-RS" sz="2400" b="1" i="1">
                <a:latin typeface="Calibri" panose="020F0502020204030204" pitchFamily="34" charset="0"/>
                <a:cs typeface="Calibri" panose="020F0502020204030204" pitchFamily="34" charset="0"/>
              </a:rPr>
              <a:t>Media Query </a:t>
            </a:r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je način da se napiše CSS koji se prilagođava veličini viewport-a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Sintaksa: media screen and </a:t>
            </a:r>
            <a:r>
              <a:rPr lang="sr-Latn-RS" sz="2400" i="1">
                <a:latin typeface="Calibri" panose="020F0502020204030204" pitchFamily="34" charset="0"/>
                <a:cs typeface="Calibri" panose="020F0502020204030204" pitchFamily="34" charset="0"/>
              </a:rPr>
              <a:t>(uslov)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80F5DC7-2FFF-B199-31B5-A2AEFEFB622C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Prilagodljiv dizajn i flexbox</a:t>
            </a:r>
            <a:endParaRPr lang="en-US" sz="1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0248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13967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999" y="925812"/>
            <a:ext cx="4229101" cy="1916388"/>
          </a:xfrm>
        </p:spPr>
        <p:txBody>
          <a:bodyPr/>
          <a:lstStyle/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"item-a"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"item-c"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"item-b"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406600-227F-29B9-1E80-F2E913678B08}"/>
              </a:ext>
            </a:extLst>
          </p:cNvPr>
          <p:cNvSpPr txBox="1">
            <a:spLocks/>
          </p:cNvSpPr>
          <p:nvPr/>
        </p:nvSpPr>
        <p:spPr>
          <a:xfrm>
            <a:off x="4833777" y="0"/>
            <a:ext cx="4229101" cy="4852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.item-b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.item-c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salmon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60%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114300" indent="0">
              <a:spcBef>
                <a:spcPts val="0"/>
              </a:spcBef>
              <a:buNone/>
            </a:pPr>
            <a:b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8E606B-D0D2-E2F0-BED1-48DA807836CB}"/>
              </a:ext>
            </a:extLst>
          </p:cNvPr>
          <p:cNvSpPr txBox="1">
            <a:spLocks/>
          </p:cNvSpPr>
          <p:nvPr/>
        </p:nvSpPr>
        <p:spPr>
          <a:xfrm>
            <a:off x="1698642" y="3563843"/>
            <a:ext cx="2458940" cy="7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overflow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5734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139675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Primer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8E606B-D0D2-E2F0-BED1-48DA807836CB}"/>
              </a:ext>
            </a:extLst>
          </p:cNvPr>
          <p:cNvSpPr txBox="1">
            <a:spLocks/>
          </p:cNvSpPr>
          <p:nvPr/>
        </p:nvSpPr>
        <p:spPr>
          <a:xfrm>
            <a:off x="1248316" y="2740407"/>
            <a:ext cx="4466141" cy="158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+mn-l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"item"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100%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200px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7AD5F2-FD76-0AB4-8124-7C1ACDD3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0066"/>
            <a:ext cx="7192212" cy="15350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E3E89-C4D2-88BD-134A-394999517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837" y="1773518"/>
            <a:ext cx="2228554" cy="3148932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0A012292-D433-7773-EF1D-F1AAB2863FF9}"/>
              </a:ext>
            </a:extLst>
          </p:cNvPr>
          <p:cNvSpPr/>
          <p:nvPr/>
        </p:nvSpPr>
        <p:spPr>
          <a:xfrm>
            <a:off x="2999874" y="2162897"/>
            <a:ext cx="240631" cy="480391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6A714C3-7259-81D0-083C-B12A80159622}"/>
              </a:ext>
            </a:extLst>
          </p:cNvPr>
          <p:cNvSpPr/>
          <p:nvPr/>
        </p:nvSpPr>
        <p:spPr>
          <a:xfrm rot="16200000">
            <a:off x="6045331" y="2701388"/>
            <a:ext cx="240631" cy="480391"/>
          </a:xfrm>
          <a:prstGeom prst="down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98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6142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Literatura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45188"/>
            <a:ext cx="8444753" cy="3207543"/>
          </a:xfrm>
        </p:spPr>
        <p:txBody>
          <a:bodyPr/>
          <a:lstStyle/>
          <a:p>
            <a:r>
              <a:rPr lang="en-US" sz="2400">
                <a:hlinkClick r:id="rId3"/>
              </a:rPr>
              <a:t>A Complete Guide to Flexbox | CSS-Tricks - CSS-Tricks</a:t>
            </a:r>
            <a:endParaRPr lang="sr-Latn-RS" sz="2400"/>
          </a:p>
          <a:p>
            <a:r>
              <a:rPr lang="en-US" sz="2400">
                <a:hlinkClick r:id="rId4"/>
              </a:rPr>
              <a:t>CSS Flexbox (Flexible Box) (w3schools.com)</a:t>
            </a:r>
            <a:endParaRPr lang="sr-Latn-RS" sz="2400"/>
          </a:p>
          <a:p>
            <a:r>
              <a:rPr lang="en-US" sz="2400">
                <a:hlinkClick r:id="rId5"/>
              </a:rPr>
              <a:t>Flexbox Froggy - A game for learning CSS flexbox</a:t>
            </a:r>
            <a:endParaRPr lang="sr-Latn-RS" sz="2400"/>
          </a:p>
          <a:p>
            <a:r>
              <a:rPr lang="en-US" sz="2400">
                <a:hlinkClick r:id="rId6"/>
              </a:rPr>
              <a:t>CSS Grid Layout (w3schools.com)</a:t>
            </a:r>
            <a:endParaRPr lang="sr-Latn-RS" sz="2400"/>
          </a:p>
          <a:p>
            <a:r>
              <a:rPr lang="en-US" sz="2400">
                <a:hlinkClick r:id="rId7"/>
              </a:rPr>
              <a:t>A Complete Guide to CSS Grid | CSS-Tricks – CSS-Tricks</a:t>
            </a:r>
            <a:endParaRPr lang="sr-Latn-RS" sz="2400"/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https://www.w3schools.com/html/html_responsive.asp</a:t>
            </a:r>
            <a:endParaRPr lang="sr-Latn-R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E5B5D06E-E05D-44A9-AC59-1F622D40C22E}"/>
              </a:ext>
            </a:extLst>
          </p:cNvPr>
          <p:cNvSpPr txBox="1">
            <a:spLocks/>
          </p:cNvSpPr>
          <p:nvPr/>
        </p:nvSpPr>
        <p:spPr>
          <a:xfrm>
            <a:off x="3481387" y="4674850"/>
            <a:ext cx="2181225" cy="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14300" marR="0" lvl="0" indent="0" algn="ctr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r>
              <a:rPr lang="sr-Latn-RS" sz="1400" b="1">
                <a:latin typeface="+mj-lt"/>
              </a:rPr>
              <a:t>HTML5 i CSS</a:t>
            </a:r>
            <a:endParaRPr lang="en-US" sz="1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955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42876-0C61-88C9-A392-BAD359793F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038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CSS svojstva za stilizovanje teksta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font-weight – debljina fonta se navodi u stotinama (100-800) ili pomoću stringa (bold, bolder)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line-height – označava prored između linija u okviru paragrafa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text-align – horizontalno poravnanje teksta (left, right, center, justify)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text-decoration – underscore, strikethrough...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94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Responsive web page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2258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Responsive stranica se prilagođava veličini ekrana na kom se prikazuje zahvaljujući CSS-u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Postoji više načina za implementaciju responsiveness-a: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@media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18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C07132-671E-3AA4-22D9-EF3C53461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/>
              <a:t>Flexbox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C631D-E66D-709B-B6FA-0D84130C866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686800" y="4637088"/>
            <a:ext cx="457200" cy="46831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85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A177C-B474-5BE3-8167-42371BB2E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19031"/>
            <a:ext cx="8444753" cy="2905438"/>
          </a:xfrm>
        </p:spPr>
        <p:txBody>
          <a:bodyPr/>
          <a:lstStyle/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Property – </a:t>
            </a:r>
            <a:r>
              <a:rPr lang="sr-Latn-RS" sz="2400" b="1">
                <a:latin typeface="Consolas" panose="020B0609020204030204" pitchFamily="49" charset="0"/>
                <a:cs typeface="Calibri" panose="020F0502020204030204" pitchFamily="34" charset="0"/>
              </a:rPr>
              <a:t>display: flex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Flexible box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Raspoređuje elemente u okviru kontejnera na najefikasniji mogući način prateći vrednosti atributa koje su mu postavljene</a:t>
            </a:r>
          </a:p>
          <a:p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Različiti atributi se primenjuju na različit tip flex elemenata: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Parent – flex container</a:t>
            </a:r>
          </a:p>
          <a:p>
            <a:pPr lvl="1"/>
            <a:r>
              <a:rPr lang="sr-Latn-RS" sz="2400">
                <a:latin typeface="Calibri" panose="020F0502020204030204" pitchFamily="34" charset="0"/>
                <a:cs typeface="Calibri" panose="020F0502020204030204" pitchFamily="34" charset="0"/>
              </a:rPr>
              <a:t>Children – flex items</a:t>
            </a: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80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39"/>
          <p:cNvSpPr txBox="1">
            <a:spLocks noGrp="1"/>
          </p:cNvSpPr>
          <p:nvPr>
            <p:ph type="title"/>
          </p:nvPr>
        </p:nvSpPr>
        <p:spPr>
          <a:xfrm>
            <a:off x="561629" y="49390"/>
            <a:ext cx="8544296" cy="69204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b="1">
                <a:latin typeface="Calibri" panose="020F0502020204030204" pitchFamily="34" charset="0"/>
                <a:cs typeface="Calibri" panose="020F0502020204030204" pitchFamily="34" charset="0"/>
              </a:rPr>
              <a:t>Flexbox</a:t>
            </a:r>
            <a:endParaRPr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5" name="Google Shape;2295;p3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2FBD1-1499-BC4C-BF71-ECF13BDC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7474" y="771806"/>
            <a:ext cx="8716218" cy="37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62713"/>
      </p:ext>
    </p:extLst>
  </p:cSld>
  <p:clrMapOvr>
    <a:masterClrMapping/>
  </p:clrMapOvr>
</p:sld>
</file>

<file path=ppt/theme/theme1.xml><?xml version="1.0" encoding="utf-8"?>
<a:theme xmlns:a="http://schemas.openxmlformats.org/drawingml/2006/main" name="web programiranj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C65AA"/>
      </a:accent1>
      <a:accent2>
        <a:srgbClr val="911717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zentacij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 programiranje" id="{40376EBE-A7C4-42EB-A253-1DB948FAB9D9}" vid="{A5EFD688-84DC-4A08-895F-9A6F96B85C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D02BBA166DC45A2E0D6A8CFD4248F" ma:contentTypeVersion="12" ma:contentTypeDescription="Create a new document." ma:contentTypeScope="" ma:versionID="abefe0cbea4d3fad5274b015dde96ad0">
  <xsd:schema xmlns:xsd="http://www.w3.org/2001/XMLSchema" xmlns:xs="http://www.w3.org/2001/XMLSchema" xmlns:p="http://schemas.microsoft.com/office/2006/metadata/properties" xmlns:ns2="e80b6503-0cbd-4259-b552-87ff7361c910" xmlns:ns3="01e09194-04a8-47b6-a864-085069733af2" targetNamespace="http://schemas.microsoft.com/office/2006/metadata/properties" ma:root="true" ma:fieldsID="0afc9ae697eaa2270befb5d69de0213c" ns2:_="" ns3:_="">
    <xsd:import namespace="e80b6503-0cbd-4259-b552-87ff7361c910"/>
    <xsd:import namespace="01e09194-04a8-47b6-a864-085069733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b6503-0cbd-4259-b552-87ff7361c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09194-04a8-47b6-a864-085069733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4D8E20-D69D-46A7-8A65-9B07AEDA9FD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C13793-DE82-40D1-9BB7-6EBA8D2C8B4C}"/>
</file>

<file path=customXml/itemProps3.xml><?xml version="1.0" encoding="utf-8"?>
<ds:datastoreItem xmlns:ds="http://schemas.openxmlformats.org/officeDocument/2006/customXml" ds:itemID="{8E6C4FE1-4D50-45AD-8E32-4FAB2DE8CA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web programiranje</Template>
  <TotalTime>4</TotalTime>
  <Words>1738</Words>
  <Application>Microsoft Office PowerPoint</Application>
  <PresentationFormat>On-screen Show (16:9)</PresentationFormat>
  <Paragraphs>320</Paragraphs>
  <Slides>48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Consolas</vt:lpstr>
      <vt:lpstr>Arial</vt:lpstr>
      <vt:lpstr>Calibri</vt:lpstr>
      <vt:lpstr>Barlow Light</vt:lpstr>
      <vt:lpstr>Raleway Thin</vt:lpstr>
      <vt:lpstr>web programiranje</vt:lpstr>
      <vt:lpstr>Prilagodljiv dizajn i flexbox</vt:lpstr>
      <vt:lpstr>CSS svojstva za stilizovanje teksta</vt:lpstr>
      <vt:lpstr>CSS svojstva za stilizovanje teksta</vt:lpstr>
      <vt:lpstr>Specifikacija veličine</vt:lpstr>
      <vt:lpstr>CSS svojstva za stilizovanje teksta</vt:lpstr>
      <vt:lpstr>Responsive web page</vt:lpstr>
      <vt:lpstr>Flexbox</vt:lpstr>
      <vt:lpstr>Flexbox</vt:lpstr>
      <vt:lpstr>Flexbox</vt:lpstr>
      <vt:lpstr>Svojstva roditelja</vt:lpstr>
      <vt:lpstr>Svojstva roditelja</vt:lpstr>
      <vt:lpstr>Svojstva roditelja</vt:lpstr>
      <vt:lpstr>Svojstva roditelja</vt:lpstr>
      <vt:lpstr>Svojstva roditelja</vt:lpstr>
      <vt:lpstr>Svojstva potomaka</vt:lpstr>
      <vt:lpstr>Svojstva potomaka</vt:lpstr>
      <vt:lpstr>Svojstva potomaka</vt:lpstr>
      <vt:lpstr>Primeri za vežbu</vt:lpstr>
      <vt:lpstr>Primeri za vežbu</vt:lpstr>
      <vt:lpstr>Grid layout</vt:lpstr>
      <vt:lpstr>Grid layout</vt:lpstr>
      <vt:lpstr>Grid layout</vt:lpstr>
      <vt:lpstr>Grid layout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container-a</vt:lpstr>
      <vt:lpstr>Svojstva item-a</vt:lpstr>
      <vt:lpstr>Svojstva item-a</vt:lpstr>
      <vt:lpstr>Svojstva item-a</vt:lpstr>
      <vt:lpstr>Svojstva item-a</vt:lpstr>
      <vt:lpstr>Vežba</vt:lpstr>
      <vt:lpstr>Media Query</vt:lpstr>
      <vt:lpstr>Media Query</vt:lpstr>
      <vt:lpstr>Primer</vt:lpstr>
      <vt:lpstr>Primer</vt:lpstr>
      <vt:lpstr>Literatura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Retrofit</dc:title>
  <dc:creator>Nevena Tufegdzic</dc:creator>
  <cp:lastModifiedBy>Marija Veljanovski</cp:lastModifiedBy>
  <cp:revision>7</cp:revision>
  <dcterms:modified xsi:type="dcterms:W3CDTF">2024-11-19T12:38:04Z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0x010100BEDD02BBA166DC45A2E0D6A8CFD4248F</vt:lpwstr>
  </property>
</Properties>
</file>