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 PLUS 1p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PLUS1p-bold.fntdata"/><Relationship Id="rId6" Type="http://schemas.openxmlformats.org/officeDocument/2006/relationships/slide" Target="slides/slide1.xml"/><Relationship Id="rId18" Type="http://schemas.openxmlformats.org/officeDocument/2006/relationships/font" Target="fonts/MPLUS1p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31c446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31c446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43900" y="2834950"/>
            <a:ext cx="8056200" cy="0"/>
          </a:xfrm>
          <a:prstGeom prst="straightConnector1">
            <a:avLst/>
          </a:prstGeom>
          <a:noFill/>
          <a:ln cap="flat" cmpd="sng" w="381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secHead">
  <p:cSld name="SECTION_HEADER">
    <p:bg>
      <p:bgPr>
        <a:solidFill>
          <a:srgbClr val="43434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565000" y="2035050"/>
            <a:ext cx="87600" cy="10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62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Font typeface="HiraKakuProN-W3"/>
              <a:buChar char="●"/>
              <a:defRPr sz="2000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MG">
  <p:cSld name="MAIN_POINT">
    <p:bg>
      <p:bgPr>
        <a:solidFill>
          <a:srgbClr val="43434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5150" y="2248350"/>
            <a:ext cx="6893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8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800"/>
              <a:buNone/>
              <a:defRPr i="0" sz="2800" u="none" cap="none" strike="noStrike">
                <a:solidFill>
                  <a:srgbClr val="656565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800"/>
              <a:buChar char="●"/>
              <a:defRPr i="0" sz="1800" u="none" cap="none" strike="noStrike">
                <a:solidFill>
                  <a:srgbClr val="656565"/>
                </a:solidFill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○"/>
              <a:defRPr i="0" sz="1400" u="none" cap="none" strike="noStrike">
                <a:solidFill>
                  <a:srgbClr val="656565"/>
                </a:solidFill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■"/>
              <a:defRPr i="0" sz="1400" u="none" cap="none" strike="noStrike">
                <a:solidFill>
                  <a:srgbClr val="656565"/>
                </a:solidFill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●"/>
              <a:defRPr i="0" sz="1400" u="none" cap="none" strike="noStrike">
                <a:solidFill>
                  <a:srgbClr val="656565"/>
                </a:solidFill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○"/>
              <a:defRPr i="0" sz="1400" u="none" cap="none" strike="noStrike">
                <a:solidFill>
                  <a:srgbClr val="656565"/>
                </a:solidFill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■"/>
              <a:defRPr i="0" sz="1400" u="none" cap="none" strike="noStrike">
                <a:solidFill>
                  <a:srgbClr val="656565"/>
                </a:solidFill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●"/>
              <a:defRPr i="0" sz="1400" u="none" cap="none" strike="noStrike">
                <a:solidFill>
                  <a:srgbClr val="656565"/>
                </a:solidFill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Char char="○"/>
              <a:defRPr i="0" sz="1400" u="none" cap="none" strike="noStrike">
                <a:solidFill>
                  <a:srgbClr val="656565"/>
                </a:solidFill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56565"/>
              </a:buClr>
              <a:buSzPts val="1400"/>
              <a:buChar char="■"/>
              <a:defRPr i="0" sz="1400" u="none" cap="none" strike="noStrike">
                <a:solidFill>
                  <a:srgbClr val="656565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ja"/>
              <a:t>テンプレート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ja"/>
              <a:t>それっぽい名前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8" name="Google Shape;118;p17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62725"/>
            <a:ext cx="85206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1は奇数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2は偶数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89000" y="2965800"/>
            <a:ext cx="7566000" cy="93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ja" sz="3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当たり前・当たり前・当たり前体操</a:t>
            </a:r>
            <a:endParaRPr b="1" i="0" sz="3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125150" y="2248350"/>
            <a:ext cx="6893700" cy="6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OMG</a:t>
            </a:r>
            <a:r>
              <a:rPr lang="ja"/>
              <a:t>...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それっぽい見出し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41" name="Google Shape;41;p9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みだしなみ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1626750" y="3293425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656565"/>
                </a:solidFill>
              </a:rPr>
              <a:t>それっぽい導入</a:t>
            </a:r>
            <a:endParaRPr i="0" sz="2500" u="none" cap="none" strike="noStrike">
              <a:solidFill>
                <a:srgbClr val="656565"/>
              </a:solidFill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783038" y="1170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</a:rPr>
              <a:t>2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3505800" y="2036125"/>
            <a:ext cx="213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こうなる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4161300" y="2513125"/>
            <a:ext cx="821400" cy="5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2612263" y="1170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</a:rPr>
              <a:t>1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背景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637013" y="1190325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</a:rPr>
              <a:t>1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637013" y="2592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</a:rPr>
              <a:t>2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207350" y="1190325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3207350" y="2571750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2574088" y="1321275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2574088" y="2723700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273575" y="3466863"/>
            <a:ext cx="625200" cy="49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520275" y="4058075"/>
            <a:ext cx="21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ja" sz="22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</a:t>
            </a:r>
            <a:endParaRPr b="1" i="0" sz="22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研究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2" name="Google Shape;72;p12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latin typeface="M PLUS 1p"/>
                <a:ea typeface="M PLUS 1p"/>
                <a:cs typeface="M PLUS 1p"/>
                <a:sym typeface="M PLUS 1p"/>
              </a:rPr>
              <a:t>‹#›</a:t>
            </a:fld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b="1" i="0" sz="143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b="1" i="0" sz="143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