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 PLUS 1p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PLUS1p-bold.fntdata"/><Relationship Id="rId10" Type="http://schemas.openxmlformats.org/officeDocument/2006/relationships/slide" Target="slides/slide5.xml"/><Relationship Id="rId21" Type="http://schemas.openxmlformats.org/officeDocument/2006/relationships/font" Target="fonts/MPLUS1p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4200"/>
              <a:buNone/>
              <a:defRPr sz="4200">
                <a:solidFill>
                  <a:srgbClr val="0BA7A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43900" y="2834950"/>
            <a:ext cx="8056200" cy="0"/>
          </a:xfrm>
          <a:prstGeom prst="straightConnector1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BA7A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65000" y="2035050"/>
            <a:ext cx="87600" cy="10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HiraKakuProN-W3"/>
              <a:buNone/>
              <a:defRPr sz="2700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62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Font typeface="HiraKakuProN-W3"/>
              <a:buChar char="●"/>
              <a:defRPr sz="2000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Roboto"/>
              <a:buNone/>
              <a:defRPr sz="2700">
                <a:solidFill>
                  <a:srgbClr val="0BA7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Roboto"/>
              <a:buNone/>
              <a:defRPr sz="2700">
                <a:solidFill>
                  <a:srgbClr val="0BA7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8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raKakuProN-W3"/>
              <a:buNone/>
              <a:defRPr i="0" sz="28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iraKakuProN-W3"/>
              <a:buChar char="●"/>
              <a:defRPr i="0" sz="18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●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●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テンプレート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それっぽい名前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62725"/>
            <a:ext cx="85206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1は奇数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2は偶数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89000" y="2965800"/>
            <a:ext cx="7566000" cy="93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ja" sz="3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当たり前・当たり前・当たり前体操</a:t>
            </a:r>
            <a:endParaRPr b="1" i="0" sz="30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それっぽい見出し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みだしなみ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626750" y="3293425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それっぽい導入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783038" y="1170750"/>
            <a:ext cx="1748700" cy="7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05800" y="2036125"/>
            <a:ext cx="213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こうなる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161300" y="2513125"/>
            <a:ext cx="821400" cy="557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612263" y="1170750"/>
            <a:ext cx="1748700" cy="7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背景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37013" y="1190325"/>
            <a:ext cx="1748700" cy="7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37013" y="2592750"/>
            <a:ext cx="1748700" cy="75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07350" y="1190325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07350" y="2571750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574088" y="1321275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574088" y="2723700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273575" y="3466863"/>
            <a:ext cx="625200" cy="496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520275" y="4058075"/>
            <a:ext cx="21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ja" sz="22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</a:t>
            </a:r>
            <a:endParaRPr b="1" i="0" sz="22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研究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latin typeface="M PLUS 1p"/>
                <a:ea typeface="M PLUS 1p"/>
                <a:cs typeface="M PLUS 1p"/>
                <a:sym typeface="M PLUS 1p"/>
              </a:rPr>
              <a:t>‹#›</a:t>
            </a:fld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b="1" i="0" sz="143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565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b="1" i="0" sz="143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