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 PLUS 1p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PLUS1p-bold.fntdata"/><Relationship Id="rId10" Type="http://schemas.openxmlformats.org/officeDocument/2006/relationships/slide" Target="slides/slide5.xml"/><Relationship Id="rId21" Type="http://schemas.openxmlformats.org/officeDocument/2006/relationships/font" Target="fonts/MPLUS1p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4200"/>
              <a:buNone/>
              <a:defRPr sz="4200">
                <a:solidFill>
                  <a:srgbClr val="0BA7A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43900" y="2834950"/>
            <a:ext cx="8056200" cy="0"/>
          </a:xfrm>
          <a:prstGeom prst="straightConnector1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BA7A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</a:t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65000" y="2035050"/>
            <a:ext cx="87600" cy="107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HiraKakuProN-W3"/>
              <a:buNone/>
              <a:defRPr sz="2700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62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Font typeface="HiraKakuProN-W3"/>
              <a:buChar char="●"/>
              <a:defRPr sz="2000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●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56565"/>
              </a:buClr>
              <a:buSzPts val="1400"/>
              <a:buFont typeface="HiraKakuProN-W3"/>
              <a:buChar char="○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56565"/>
              </a:buClr>
              <a:buSzPts val="1400"/>
              <a:buFont typeface="HiraKakuProN-W3"/>
              <a:buChar char="■"/>
              <a:defRPr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Roboto"/>
              <a:buNone/>
              <a:defRPr sz="2700">
                <a:solidFill>
                  <a:srgbClr val="0BA7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A7A7"/>
              </a:buClr>
              <a:buSzPts val="2700"/>
              <a:buFont typeface="Roboto"/>
              <a:buNone/>
              <a:defRPr sz="2700">
                <a:solidFill>
                  <a:srgbClr val="0BA7A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311700" y="272250"/>
            <a:ext cx="0" cy="496500"/>
          </a:xfrm>
          <a:prstGeom prst="straightConnector1">
            <a:avLst/>
          </a:prstGeom>
          <a:noFill/>
          <a:ln cap="flat" cmpd="sng" w="38100">
            <a:solidFill>
              <a:srgbClr val="0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BA7A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85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raKakuProN-W3"/>
              <a:buNone/>
              <a:defRPr i="0" sz="2800" u="none" cap="none" strike="noStrike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iraKakuProN-W3"/>
              <a:buChar char="●"/>
              <a:defRPr i="0" sz="18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●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●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iraKakuProN-W3"/>
              <a:buChar char="○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iraKakuProN-W3"/>
              <a:buChar char="■"/>
              <a:defRPr i="0" sz="1400" u="none" cap="none" strike="noStrike">
                <a:solidFill>
                  <a:schemeClr val="dk2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i="0" sz="1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2045450"/>
            <a:ext cx="8520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テンプレート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904700" y="2834950"/>
            <a:ext cx="53346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それっぽい名前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まとめ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62725"/>
            <a:ext cx="8520600" cy="1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1は奇数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2は偶数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789000" y="2965800"/>
            <a:ext cx="7566000" cy="931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ja" sz="30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当たり前・当たり前・当たり前体操</a:t>
            </a:r>
            <a:endParaRPr b="1" i="0" sz="30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それっぽい見出し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みだしなみ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626750" y="3293425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それっぽい導入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783038" y="1170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505800" y="2036125"/>
            <a:ext cx="213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こうなる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161300" y="2513125"/>
            <a:ext cx="821400" cy="5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612263" y="1170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背景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37013" y="1190325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37013" y="2592750"/>
            <a:ext cx="1748700" cy="75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 i="0" sz="1600" u="none" cap="none" strike="noStrike">
              <a:solidFill>
                <a:srgbClr val="000000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207350" y="1190325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07350" y="2571750"/>
            <a:ext cx="297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574088" y="1321275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574088" y="2723700"/>
            <a:ext cx="444900" cy="4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273575" y="3466863"/>
            <a:ext cx="625200" cy="496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520275" y="4058075"/>
            <a:ext cx="21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ja" sz="22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</a:t>
            </a:r>
            <a:endParaRPr b="1" i="0" sz="22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54350" y="2150850"/>
            <a:ext cx="7635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研究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ja"/>
              <a:t>#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latin typeface="M PLUS 1p"/>
                <a:ea typeface="M PLUS 1p"/>
                <a:cs typeface="M PLUS 1p"/>
                <a:sym typeface="M PLUS 1p"/>
              </a:rPr>
              <a:t>‹#›</a:t>
            </a:fld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1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奇数</a:t>
            </a:r>
            <a:endParaRPr b="1" i="0" sz="143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272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自然数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37500" y="1162725"/>
            <a:ext cx="2469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016800" y="1162725"/>
            <a:ext cx="2700000" cy="7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素数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4268850" y="2701575"/>
            <a:ext cx="606300" cy="52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072000" y="2224563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ja" sz="1900" u="none" cap="none" strike="noStrike">
                <a:solidFill>
                  <a:srgbClr val="FF007F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当たり前2</a:t>
            </a:r>
            <a:endParaRPr b="1" i="0" sz="1900" u="none" cap="none" strike="noStrike">
              <a:solidFill>
                <a:srgbClr val="FF007F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626750" y="3498800"/>
            <a:ext cx="5890500" cy="725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0" lang="ja" sz="25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当たり前体操を踊ろう</a:t>
            </a:r>
            <a:endParaRPr i="0" sz="25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272250"/>
            <a:ext cx="8520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ja">
                <a:latin typeface="HiraKakuProN-W3"/>
                <a:ea typeface="HiraKakuProN-W3"/>
                <a:cs typeface="HiraKakuProN-W3"/>
                <a:sym typeface="HiraKakuProN-W3"/>
              </a:rPr>
              <a:t>2</a:t>
            </a:r>
            <a:endParaRPr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">
                <a:solidFill>
                  <a:srgbClr val="0BA7A7"/>
                </a:solidFill>
              </a:rPr>
              <a:t>‹#›</a:t>
            </a:fld>
            <a:endParaRPr>
              <a:solidFill>
                <a:srgbClr val="0BA7A7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271500" y="948550"/>
            <a:ext cx="260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" sz="2000" u="none" cap="none" strike="noStrike">
                <a:solidFill>
                  <a:srgbClr val="656565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まとめると</a:t>
            </a:r>
            <a:endParaRPr b="1" i="0" sz="2000" u="none" cap="none" strike="noStrike">
              <a:solidFill>
                <a:srgbClr val="656565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398900" y="1740575"/>
            <a:ext cx="6346200" cy="2385900"/>
          </a:xfrm>
          <a:prstGeom prst="rect">
            <a:avLst/>
          </a:prstGeom>
          <a:noFill/>
          <a:ln cap="flat" cmpd="sng" w="38100">
            <a:solidFill>
              <a:srgbClr val="0BA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00"/>
              <a:buFont typeface="Arial"/>
              <a:buNone/>
            </a:pPr>
            <a:r>
              <a:rPr b="1" i="0" lang="ja" sz="14300" u="none" cap="none" strike="noStrike">
                <a:solidFill>
                  <a:srgbClr val="0BA7A7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偶数</a:t>
            </a:r>
            <a:endParaRPr b="1" i="0" sz="14300" u="none" cap="none" strike="noStrike">
              <a:solidFill>
                <a:srgbClr val="0BA7A7"/>
              </a:solidFill>
              <a:latin typeface="HiraKakuProN-W3"/>
              <a:ea typeface="HiraKakuProN-W3"/>
              <a:cs typeface="HiraKakuProN-W3"/>
              <a:sym typeface="HiraKakuProN-W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