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a, Ryuta/和田 龍太" userId="2d932581-5fbd-4652-aa43-e6a64ab27875" providerId="ADAL" clId="{61C2D9AD-8C5F-4BC6-A6B5-3BFBA18F43A0}"/>
    <pc:docChg chg="custSel modSld">
      <pc:chgData name="Wada, Ryuta/和田 龍太" userId="2d932581-5fbd-4652-aa43-e6a64ab27875" providerId="ADAL" clId="{61C2D9AD-8C5F-4BC6-A6B5-3BFBA18F43A0}" dt="2023-07-02T22:37:59.407" v="98" actId="20577"/>
      <pc:docMkLst>
        <pc:docMk/>
      </pc:docMkLst>
      <pc:sldChg chg="addSp delSp modSp mod">
        <pc:chgData name="Wada, Ryuta/和田 龍太" userId="2d932581-5fbd-4652-aa43-e6a64ab27875" providerId="ADAL" clId="{61C2D9AD-8C5F-4BC6-A6B5-3BFBA18F43A0}" dt="2023-07-02T22:37:12.871" v="2"/>
        <pc:sldMkLst>
          <pc:docMk/>
          <pc:sldMk cId="1199536411" sldId="257"/>
        </pc:sldMkLst>
        <pc:spChg chg="add mod">
          <ac:chgData name="Wada, Ryuta/和田 龍太" userId="2d932581-5fbd-4652-aa43-e6a64ab27875" providerId="ADAL" clId="{61C2D9AD-8C5F-4BC6-A6B5-3BFBA18F43A0}" dt="2023-07-02T22:37:12.871" v="2"/>
          <ac:spMkLst>
            <pc:docMk/>
            <pc:sldMk cId="1199536411" sldId="257"/>
            <ac:spMk id="2" creationId="{BF208F03-AA07-90E6-615C-EBEE53AC83F6}"/>
          </ac:spMkLst>
        </pc:spChg>
        <pc:spChg chg="add mod">
          <ac:chgData name="Wada, Ryuta/和田 龍太" userId="2d932581-5fbd-4652-aa43-e6a64ab27875" providerId="ADAL" clId="{61C2D9AD-8C5F-4BC6-A6B5-3BFBA18F43A0}" dt="2023-07-02T22:37:12.871" v="2"/>
          <ac:spMkLst>
            <pc:docMk/>
            <pc:sldMk cId="1199536411" sldId="257"/>
            <ac:spMk id="3" creationId="{058FE015-0B7B-237C-D1EE-B2BF55130FB9}"/>
          </ac:spMkLst>
        </pc:spChg>
        <pc:spChg chg="del">
          <ac:chgData name="Wada, Ryuta/和田 龍太" userId="2d932581-5fbd-4652-aa43-e6a64ab27875" providerId="ADAL" clId="{61C2D9AD-8C5F-4BC6-A6B5-3BFBA18F43A0}" dt="2023-07-02T22:37:07.152" v="1" actId="478"/>
          <ac:spMkLst>
            <pc:docMk/>
            <pc:sldMk cId="1199536411" sldId="257"/>
            <ac:spMk id="6" creationId="{00000000-0000-0000-0000-000000000000}"/>
          </ac:spMkLst>
        </pc:spChg>
        <pc:graphicFrameChg chg="mod">
          <ac:chgData name="Wada, Ryuta/和田 龍太" userId="2d932581-5fbd-4652-aa43-e6a64ab27875" providerId="ADAL" clId="{61C2D9AD-8C5F-4BC6-A6B5-3BFBA18F43A0}" dt="2023-07-02T22:36:54.085" v="0"/>
          <ac:graphicFrameMkLst>
            <pc:docMk/>
            <pc:sldMk cId="1199536411" sldId="257"/>
            <ac:graphicFrameMk id="5" creationId="{00000000-0000-0000-0000-000000000000}"/>
          </ac:graphicFrameMkLst>
        </pc:graphicFrameChg>
        <pc:cxnChg chg="add mod">
          <ac:chgData name="Wada, Ryuta/和田 龍太" userId="2d932581-5fbd-4652-aa43-e6a64ab27875" providerId="ADAL" clId="{61C2D9AD-8C5F-4BC6-A6B5-3BFBA18F43A0}" dt="2023-07-02T22:37:12.871" v="2"/>
          <ac:cxnSpMkLst>
            <pc:docMk/>
            <pc:sldMk cId="1199536411" sldId="257"/>
            <ac:cxnSpMk id="7" creationId="{3E6CE580-5A1F-C87B-CC6B-5C2A39BB38C8}"/>
          </ac:cxnSpMkLst>
        </pc:cxnChg>
      </pc:sldChg>
      <pc:sldChg chg="modSp mod">
        <pc:chgData name="Wada, Ryuta/和田 龍太" userId="2d932581-5fbd-4652-aa43-e6a64ab27875" providerId="ADAL" clId="{61C2D9AD-8C5F-4BC6-A6B5-3BFBA18F43A0}" dt="2023-07-02T22:37:59.407" v="98" actId="20577"/>
        <pc:sldMkLst>
          <pc:docMk/>
          <pc:sldMk cId="4213922500" sldId="258"/>
        </pc:sldMkLst>
        <pc:spChg chg="mod">
          <ac:chgData name="Wada, Ryuta/和田 龍太" userId="2d932581-5fbd-4652-aa43-e6a64ab27875" providerId="ADAL" clId="{61C2D9AD-8C5F-4BC6-A6B5-3BFBA18F43A0}" dt="2023-07-02T22:37:59.407" v="98" actId="20577"/>
          <ac:spMkLst>
            <pc:docMk/>
            <pc:sldMk cId="4213922500" sldId="258"/>
            <ac:spMk id="4" creationId="{00000000-0000-0000-0000-000000000000}"/>
          </ac:spMkLst>
        </pc:spChg>
      </pc:sldChg>
    </pc:docChg>
  </pc:docChgLst>
  <pc:docChgLst>
    <pc:chgData name="Wada, Ryuta/和田 龍太" userId="2d932581-5fbd-4652-aa43-e6a64ab27875" providerId="ADAL" clId="{E3AC6537-FCA9-4E14-B947-BE20D273152E}"/>
    <pc:docChg chg="custSel modSld">
      <pc:chgData name="Wada, Ryuta/和田 龍太" userId="2d932581-5fbd-4652-aa43-e6a64ab27875" providerId="ADAL" clId="{E3AC6537-FCA9-4E14-B947-BE20D273152E}" dt="2024-05-27T09:14:08.734" v="352" actId="14100"/>
      <pc:docMkLst>
        <pc:docMk/>
      </pc:docMkLst>
      <pc:sldChg chg="delSp modSp mod">
        <pc:chgData name="Wada, Ryuta/和田 龍太" userId="2d932581-5fbd-4652-aa43-e6a64ab27875" providerId="ADAL" clId="{E3AC6537-FCA9-4E14-B947-BE20D273152E}" dt="2024-05-27T09:14:08.734" v="352" actId="14100"/>
        <pc:sldMkLst>
          <pc:docMk/>
          <pc:sldMk cId="1199536411" sldId="257"/>
        </pc:sldMkLst>
        <pc:spChg chg="mod">
          <ac:chgData name="Wada, Ryuta/和田 龍太" userId="2d932581-5fbd-4652-aa43-e6a64ab27875" providerId="ADAL" clId="{E3AC6537-FCA9-4E14-B947-BE20D273152E}" dt="2024-05-27T09:14:05.694" v="350" actId="1076"/>
          <ac:spMkLst>
            <pc:docMk/>
            <pc:sldMk cId="1199536411" sldId="257"/>
            <ac:spMk id="2" creationId="{BF208F03-AA07-90E6-615C-EBEE53AC83F6}"/>
          </ac:spMkLst>
        </pc:spChg>
        <pc:spChg chg="mod">
          <ac:chgData name="Wada, Ryuta/和田 龍太" userId="2d932581-5fbd-4652-aa43-e6a64ab27875" providerId="ADAL" clId="{E3AC6537-FCA9-4E14-B947-BE20D273152E}" dt="2024-05-27T09:13:56.638" v="348" actId="1076"/>
          <ac:spMkLst>
            <pc:docMk/>
            <pc:sldMk cId="1199536411" sldId="257"/>
            <ac:spMk id="4" creationId="{00000000-0000-0000-0000-000000000000}"/>
          </ac:spMkLst>
        </pc:spChg>
        <pc:graphicFrameChg chg="mod modGraphic">
          <ac:chgData name="Wada, Ryuta/和田 龍太" userId="2d932581-5fbd-4652-aa43-e6a64ab27875" providerId="ADAL" clId="{E3AC6537-FCA9-4E14-B947-BE20D273152E}" dt="2024-05-27T09:14:00.094" v="349" actId="1076"/>
          <ac:graphicFrameMkLst>
            <pc:docMk/>
            <pc:sldMk cId="1199536411" sldId="257"/>
            <ac:graphicFrameMk id="5" creationId="{00000000-0000-0000-0000-000000000000}"/>
          </ac:graphicFrameMkLst>
        </pc:graphicFrameChg>
        <pc:graphicFrameChg chg="del modGraphic">
          <ac:chgData name="Wada, Ryuta/和田 龍太" userId="2d932581-5fbd-4652-aa43-e6a64ab27875" providerId="ADAL" clId="{E3AC6537-FCA9-4E14-B947-BE20D273152E}" dt="2024-05-27T09:10:40.189" v="4" actId="478"/>
          <ac:graphicFrameMkLst>
            <pc:docMk/>
            <pc:sldMk cId="1199536411" sldId="257"/>
            <ac:graphicFrameMk id="8" creationId="{FCB3F46D-3823-75E9-6602-F29DF2DD677F}"/>
          </ac:graphicFrameMkLst>
        </pc:graphicFrameChg>
        <pc:graphicFrameChg chg="del">
          <ac:chgData name="Wada, Ryuta/和田 龍太" userId="2d932581-5fbd-4652-aa43-e6a64ab27875" providerId="ADAL" clId="{E3AC6537-FCA9-4E14-B947-BE20D273152E}" dt="2024-05-27T09:10:37.136" v="2" actId="478"/>
          <ac:graphicFrameMkLst>
            <pc:docMk/>
            <pc:sldMk cId="1199536411" sldId="257"/>
            <ac:graphicFrameMk id="10" creationId="{43867E87-380C-EBED-CF13-B6D26503B914}"/>
          </ac:graphicFrameMkLst>
        </pc:graphicFrameChg>
        <pc:graphicFrameChg chg="del modGraphic">
          <ac:chgData name="Wada, Ryuta/和田 龍太" userId="2d932581-5fbd-4652-aa43-e6a64ab27875" providerId="ADAL" clId="{E3AC6537-FCA9-4E14-B947-BE20D273152E}" dt="2024-05-27T09:10:37.136" v="2" actId="478"/>
          <ac:graphicFrameMkLst>
            <pc:docMk/>
            <pc:sldMk cId="1199536411" sldId="257"/>
            <ac:graphicFrameMk id="12" creationId="{36ABBEA5-0E6F-13E3-8F8D-B58B44581EA0}"/>
          </ac:graphicFrameMkLst>
        </pc:graphicFrameChg>
        <pc:cxnChg chg="mod">
          <ac:chgData name="Wada, Ryuta/和田 龍太" userId="2d932581-5fbd-4652-aa43-e6a64ab27875" providerId="ADAL" clId="{E3AC6537-FCA9-4E14-B947-BE20D273152E}" dt="2024-05-27T09:14:08.734" v="352" actId="14100"/>
          <ac:cxnSpMkLst>
            <pc:docMk/>
            <pc:sldMk cId="1199536411" sldId="257"/>
            <ac:cxnSpMk id="7" creationId="{3E6CE580-5A1F-C87B-CC6B-5C2A39BB38C8}"/>
          </ac:cxnSpMkLst>
        </pc:cxnChg>
      </pc:sldChg>
    </pc:docChg>
  </pc:docChgLst>
  <pc:docChgLst>
    <pc:chgData name="Wada, Ryuta/和田 龍太" userId="S::1469999@tmc.twfr.toyota.co.jp::2d932581-5fbd-4652-aa43-e6a64ab27875" providerId="AD" clId="Web-{344E53FC-6B68-6784-58C0-BFF2D23269C6}"/>
    <pc:docChg chg="modSld">
      <pc:chgData name="Wada, Ryuta/和田 龍太" userId="S::1469999@tmc.twfr.toyota.co.jp::2d932581-5fbd-4652-aa43-e6a64ab27875" providerId="AD" clId="Web-{344E53FC-6B68-6784-58C0-BFF2D23269C6}" dt="2023-06-19T07:46:52.988" v="23"/>
      <pc:docMkLst>
        <pc:docMk/>
      </pc:docMkLst>
      <pc:sldChg chg="modSp">
        <pc:chgData name="Wada, Ryuta/和田 龍太" userId="S::1469999@tmc.twfr.toyota.co.jp::2d932581-5fbd-4652-aa43-e6a64ab27875" providerId="AD" clId="Web-{344E53FC-6B68-6784-58C0-BFF2D23269C6}" dt="2023-06-19T07:46:19.175" v="1" actId="20577"/>
        <pc:sldMkLst>
          <pc:docMk/>
          <pc:sldMk cId="1512045117" sldId="256"/>
        </pc:sldMkLst>
        <pc:spChg chg="mod">
          <ac:chgData name="Wada, Ryuta/和田 龍太" userId="S::1469999@tmc.twfr.toyota.co.jp::2d932581-5fbd-4652-aa43-e6a64ab27875" providerId="AD" clId="Web-{344E53FC-6B68-6784-58C0-BFF2D23269C6}" dt="2023-06-19T07:46:19.175" v="1" actId="20577"/>
          <ac:spMkLst>
            <pc:docMk/>
            <pc:sldMk cId="1512045117" sldId="256"/>
            <ac:spMk id="4" creationId="{00000000-0000-0000-0000-000000000000}"/>
          </ac:spMkLst>
        </pc:spChg>
      </pc:sldChg>
      <pc:sldChg chg="modSp">
        <pc:chgData name="Wada, Ryuta/和田 龍太" userId="S::1469999@tmc.twfr.toyota.co.jp::2d932581-5fbd-4652-aa43-e6a64ab27875" providerId="AD" clId="Web-{344E53FC-6B68-6784-58C0-BFF2D23269C6}" dt="2023-06-19T07:46:52.988" v="23"/>
        <pc:sldMkLst>
          <pc:docMk/>
          <pc:sldMk cId="1199536411" sldId="257"/>
        </pc:sldMkLst>
        <pc:graphicFrameChg chg="mod modGraphic">
          <ac:chgData name="Wada, Ryuta/和田 龍太" userId="S::1469999@tmc.twfr.toyota.co.jp::2d932581-5fbd-4652-aa43-e6a64ab27875" providerId="AD" clId="Web-{344E53FC-6B68-6784-58C0-BFF2D23269C6}" dt="2023-06-19T07:46:52.988" v="23"/>
          <ac:graphicFrameMkLst>
            <pc:docMk/>
            <pc:sldMk cId="1199536411" sldId="257"/>
            <ac:graphicFrameMk id="5" creationId="{00000000-0000-0000-0000-000000000000}"/>
          </ac:graphicFrameMkLst>
        </pc:graphicFrameChg>
      </pc:sldChg>
    </pc:docChg>
  </pc:docChgLst>
  <pc:docChgLst>
    <pc:chgData name="Wada, Ryuta/和田 龍太" userId="S::1469999@tmc.twfr.toyota.co.jp::2d932581-5fbd-4652-aa43-e6a64ab27875" providerId="AD" clId="Web-{6C849897-BDCB-859C-89CC-E02AEEA82D7A}"/>
    <pc:docChg chg="modSld">
      <pc:chgData name="Wada, Ryuta/和田 龍太" userId="S::1469999@tmc.twfr.toyota.co.jp::2d932581-5fbd-4652-aa43-e6a64ab27875" providerId="AD" clId="Web-{6C849897-BDCB-859C-89CC-E02AEEA82D7A}" dt="2024-05-13T07:48:37.885" v="13"/>
      <pc:docMkLst>
        <pc:docMk/>
      </pc:docMkLst>
      <pc:sldChg chg="addSp modSp">
        <pc:chgData name="Wada, Ryuta/和田 龍太" userId="S::1469999@tmc.twfr.toyota.co.jp::2d932581-5fbd-4652-aa43-e6a64ab27875" providerId="AD" clId="Web-{6C849897-BDCB-859C-89CC-E02AEEA82D7A}" dt="2024-05-13T07:48:37.885" v="13"/>
        <pc:sldMkLst>
          <pc:docMk/>
          <pc:sldMk cId="1199536411" sldId="257"/>
        </pc:sldMkLst>
        <pc:graphicFrameChg chg="mod modGraphic">
          <ac:chgData name="Wada, Ryuta/和田 龍太" userId="S::1469999@tmc.twfr.toyota.co.jp::2d932581-5fbd-4652-aa43-e6a64ab27875" providerId="AD" clId="Web-{6C849897-BDCB-859C-89CC-E02AEEA82D7A}" dt="2024-05-13T07:48:37.885" v="13"/>
          <ac:graphicFrameMkLst>
            <pc:docMk/>
            <pc:sldMk cId="1199536411" sldId="257"/>
            <ac:graphicFrameMk id="5" creationId="{00000000-0000-0000-0000-000000000000}"/>
          </ac:graphicFrameMkLst>
        </pc:graphicFrameChg>
        <pc:graphicFrameChg chg="add mod">
          <ac:chgData name="Wada, Ryuta/和田 龍太" userId="S::1469999@tmc.twfr.toyota.co.jp::2d932581-5fbd-4652-aa43-e6a64ab27875" providerId="AD" clId="Web-{6C849897-BDCB-859C-89CC-E02AEEA82D7A}" dt="2024-05-13T07:48:13.900" v="3"/>
          <ac:graphicFrameMkLst>
            <pc:docMk/>
            <pc:sldMk cId="1199536411" sldId="257"/>
            <ac:graphicFrameMk id="8" creationId="{FCB3F46D-3823-75E9-6602-F29DF2DD677F}"/>
          </ac:graphicFrameMkLst>
        </pc:graphicFrameChg>
        <pc:graphicFrameChg chg="add mod">
          <ac:chgData name="Wada, Ryuta/和田 龍太" userId="S::1469999@tmc.twfr.toyota.co.jp::2d932581-5fbd-4652-aa43-e6a64ab27875" providerId="AD" clId="Web-{6C849897-BDCB-859C-89CC-E02AEEA82D7A}" dt="2024-05-13T07:48:15.540" v="4"/>
          <ac:graphicFrameMkLst>
            <pc:docMk/>
            <pc:sldMk cId="1199536411" sldId="257"/>
            <ac:graphicFrameMk id="10" creationId="{43867E87-380C-EBED-CF13-B6D26503B914}"/>
          </ac:graphicFrameMkLst>
        </pc:graphicFrameChg>
        <pc:graphicFrameChg chg="add mod">
          <ac:chgData name="Wada, Ryuta/和田 龍太" userId="S::1469999@tmc.twfr.toyota.co.jp::2d932581-5fbd-4652-aa43-e6a64ab27875" providerId="AD" clId="Web-{6C849897-BDCB-859C-89CC-E02AEEA82D7A}" dt="2024-05-13T07:48:22.025" v="5"/>
          <ac:graphicFrameMkLst>
            <pc:docMk/>
            <pc:sldMk cId="1199536411" sldId="257"/>
            <ac:graphicFrameMk id="12" creationId="{36ABBEA5-0E6F-13E3-8F8D-B58B44581EA0}"/>
          </ac:graphicFrameMkLst>
        </pc:graphicFrameChg>
      </pc:sldChg>
    </pc:docChg>
  </pc:docChgLst>
  <pc:docChgLst>
    <pc:chgData name="Wada, Ryuta/和田 龍太" userId="2d932581-5fbd-4652-aa43-e6a64ab27875" providerId="ADAL" clId="{F9E22440-20D8-49B4-8495-7ED8EED095BE}"/>
    <pc:docChg chg="modSld">
      <pc:chgData name="Wada, Ryuta/和田 龍太" userId="2d932581-5fbd-4652-aa43-e6a64ab27875" providerId="ADAL" clId="{F9E22440-20D8-49B4-8495-7ED8EED095BE}" dt="2024-05-27T09:16:14.127" v="84" actId="14100"/>
      <pc:docMkLst>
        <pc:docMk/>
      </pc:docMkLst>
      <pc:sldChg chg="modSp mod">
        <pc:chgData name="Wada, Ryuta/和田 龍太" userId="2d932581-5fbd-4652-aa43-e6a64ab27875" providerId="ADAL" clId="{F9E22440-20D8-49B4-8495-7ED8EED095BE}" dt="2024-05-27T09:16:14.127" v="84" actId="14100"/>
        <pc:sldMkLst>
          <pc:docMk/>
          <pc:sldMk cId="1199536411" sldId="257"/>
        </pc:sldMkLst>
        <pc:spChg chg="mod">
          <ac:chgData name="Wada, Ryuta/和田 龍太" userId="2d932581-5fbd-4652-aa43-e6a64ab27875" providerId="ADAL" clId="{F9E22440-20D8-49B4-8495-7ED8EED095BE}" dt="2024-05-27T09:16:04.126" v="80" actId="1076"/>
          <ac:spMkLst>
            <pc:docMk/>
            <pc:sldMk cId="1199536411" sldId="257"/>
            <ac:spMk id="2" creationId="{BF208F03-AA07-90E6-615C-EBEE53AC83F6}"/>
          </ac:spMkLst>
        </pc:spChg>
        <pc:spChg chg="mod">
          <ac:chgData name="Wada, Ryuta/和田 龍太" userId="2d932581-5fbd-4652-aa43-e6a64ab27875" providerId="ADAL" clId="{F9E22440-20D8-49B4-8495-7ED8EED095BE}" dt="2024-05-27T09:16:10.792" v="83" actId="14100"/>
          <ac:spMkLst>
            <pc:docMk/>
            <pc:sldMk cId="1199536411" sldId="257"/>
            <ac:spMk id="3" creationId="{058FE015-0B7B-237C-D1EE-B2BF55130FB9}"/>
          </ac:spMkLst>
        </pc:spChg>
        <pc:graphicFrameChg chg="modGraphic">
          <ac:chgData name="Wada, Ryuta/和田 龍太" userId="2d932581-5fbd-4652-aa43-e6a64ab27875" providerId="ADAL" clId="{F9E22440-20D8-49B4-8495-7ED8EED095BE}" dt="2024-05-27T09:15:34.824" v="0" actId="14734"/>
          <ac:graphicFrameMkLst>
            <pc:docMk/>
            <pc:sldMk cId="1199536411" sldId="257"/>
            <ac:graphicFrameMk id="5" creationId="{00000000-0000-0000-0000-000000000000}"/>
          </ac:graphicFrameMkLst>
        </pc:graphicFrameChg>
        <pc:cxnChg chg="mod">
          <ac:chgData name="Wada, Ryuta/和田 龍太" userId="2d932581-5fbd-4652-aa43-e6a64ab27875" providerId="ADAL" clId="{F9E22440-20D8-49B4-8495-7ED8EED095BE}" dt="2024-05-27T09:16:14.127" v="84" actId="14100"/>
          <ac:cxnSpMkLst>
            <pc:docMk/>
            <pc:sldMk cId="1199536411" sldId="257"/>
            <ac:cxnSpMk id="7" creationId="{3E6CE580-5A1F-C87B-CC6B-5C2A39BB38C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E012A-F288-4F7F-9639-2CB4D23FBDE1}" type="datetimeFigureOut">
              <a:rPr kumimoji="1" lang="ja-JP" altLang="en-US" smtClean="0"/>
              <a:t>2024/5/27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7855AF-A834-4613-87D4-317AED10000C}" type="slidenum">
              <a:rPr kumimoji="1" lang="ja-JP" altLang="en-US" smtClean="0"/>
              <a:t>‹#›</a:t>
            </a:fld>
            <a:endParaRPr kumimoji="1" lang="ja-JP" altLang="en-US"/>
          </a:p>
        </p:txBody>
      </p:sp>
    </p:spTree>
    <p:extLst>
      <p:ext uri="{BB962C8B-B14F-4D97-AF65-F5344CB8AC3E}">
        <p14:creationId xmlns:p14="http://schemas.microsoft.com/office/powerpoint/2010/main" val="30979727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E7855AF-A834-4613-87D4-317AED10000C}" type="slidenum">
              <a:rPr kumimoji="1" lang="ja-JP" altLang="en-US" smtClean="0"/>
              <a:t>1</a:t>
            </a:fld>
            <a:endParaRPr kumimoji="1" lang="ja-JP" altLang="en-US"/>
          </a:p>
        </p:txBody>
      </p:sp>
    </p:spTree>
    <p:extLst>
      <p:ext uri="{BB962C8B-B14F-4D97-AF65-F5344CB8AC3E}">
        <p14:creationId xmlns:p14="http://schemas.microsoft.com/office/powerpoint/2010/main" val="3141738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153892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57073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261414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283716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59467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165249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90215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68187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142915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91025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87285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2230050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6" descr="ｽﾎﾟｰﾂｾﾝﾀｰ全域図（改）05_A6"/>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416" t="1457" b="3561"/>
          <a:stretch>
            <a:fillRect/>
          </a:stretch>
        </p:blipFill>
        <p:spPr bwMode="auto">
          <a:xfrm>
            <a:off x="51300" y="2674731"/>
            <a:ext cx="7315200" cy="4125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テキスト ボックス 3"/>
          <p:cNvSpPr txBox="1"/>
          <p:nvPr/>
        </p:nvSpPr>
        <p:spPr>
          <a:xfrm>
            <a:off x="-51300" y="57945"/>
            <a:ext cx="13023271" cy="954107"/>
          </a:xfrm>
          <a:prstGeom prst="rect">
            <a:avLst/>
          </a:prstGeom>
          <a:noFill/>
        </p:spPr>
        <p:txBody>
          <a:bodyPr wrap="square" lIns="91440" tIns="45720" rIns="91440" bIns="45720" rtlCol="0" anchor="t">
            <a:spAutoFit/>
          </a:bodyPr>
          <a:lstStyle/>
          <a:p>
            <a:r>
              <a:rPr kumimoji="1" lang="ja-JP" altLang="en-US" sz="2800" b="1" u="sng" dirty="0">
                <a:latin typeface="Meiryo UI" panose="020B0604030504040204" pitchFamily="50" charset="-128"/>
                <a:ea typeface="Meiryo UI" panose="020B0604030504040204" pitchFamily="50" charset="-128"/>
              </a:rPr>
              <a:t>集合時間／場所</a:t>
            </a:r>
            <a:endParaRPr kumimoji="1" lang="en-US" altLang="ja-JP" sz="2800" b="1" u="sng" dirty="0">
              <a:latin typeface="Meiryo UI" panose="020B0604030504040204" pitchFamily="50" charset="-128"/>
              <a:ea typeface="Meiryo UI" panose="020B0604030504040204" pitchFamily="50" charset="-128"/>
            </a:endParaRPr>
          </a:p>
          <a:p>
            <a:r>
              <a:rPr lang="ja-JP" altLang="en-US" sz="2800">
                <a:latin typeface="Meiryo UI"/>
                <a:ea typeface="Meiryo UI"/>
              </a:rPr>
              <a:t>８：３０　トヨタスポーツセンター　プール横</a:t>
            </a:r>
          </a:p>
        </p:txBody>
      </p:sp>
      <p:sp>
        <p:nvSpPr>
          <p:cNvPr id="8" name="テキスト ボックス 4">
            <a:extLst>
              <a:ext uri="{FF2B5EF4-FFF2-40B4-BE49-F238E27FC236}">
                <a16:creationId xmlns:a16="http://schemas.microsoft.com/office/drawing/2014/main" id="{00000000-0008-0000-0400-000005000000}"/>
              </a:ext>
            </a:extLst>
          </p:cNvPr>
          <p:cNvSpPr txBox="1"/>
          <p:nvPr/>
        </p:nvSpPr>
        <p:spPr>
          <a:xfrm>
            <a:off x="0" y="1255236"/>
            <a:ext cx="12041416" cy="1129639"/>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800" dirty="0">
                <a:latin typeface="Meiryo UI" panose="020B0604030504040204" pitchFamily="50" charset="-128"/>
                <a:ea typeface="Meiryo UI" panose="020B0604030504040204" pitchFamily="50" charset="-128"/>
              </a:rPr>
              <a:t>住所　：</a:t>
            </a:r>
            <a:r>
              <a:rPr kumimoji="1" lang="ja-JP" altLang="en-US" sz="1800" dirty="0">
                <a:latin typeface="Meiryo UI" panose="020B0604030504040204" pitchFamily="50" charset="-128"/>
                <a:ea typeface="Meiryo UI" panose="020B0604030504040204" pitchFamily="50" charset="-128"/>
              </a:rPr>
              <a:t>〒４７０－０３４４　愛知県</a:t>
            </a:r>
            <a:r>
              <a:rPr lang="ja-JP" altLang="en-US" sz="1800" dirty="0">
                <a:latin typeface="Meiryo UI" panose="020B0604030504040204" pitchFamily="50" charset="-128"/>
                <a:ea typeface="Meiryo UI" panose="020B0604030504040204" pitchFamily="50" charset="-128"/>
              </a:rPr>
              <a:t>豊田市保見町井ノ向５７－２３０</a:t>
            </a:r>
            <a:endParaRPr lang="en-US" altLang="ja-JP" sz="1800" dirty="0">
              <a:latin typeface="Meiryo UI" panose="020B0604030504040204" pitchFamily="50" charset="-128"/>
              <a:ea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車</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本社から車で約４０分</a:t>
            </a:r>
            <a:endParaRPr lang="en-US" altLang="ja-JP" sz="1800" dirty="0">
              <a:latin typeface="Meiryo UI" panose="020B0604030504040204" pitchFamily="50" charset="-128"/>
              <a:ea typeface="Meiryo UI" panose="020B0604030504040204" pitchFamily="50" charset="-128"/>
            </a:endParaRPr>
          </a:p>
          <a:p>
            <a:r>
              <a:rPr kumimoji="1"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電車</a:t>
            </a:r>
            <a:r>
              <a:rPr kumimoji="1" lang="en-US" altLang="ja-JP" sz="1800" dirty="0">
                <a:latin typeface="Meiryo UI" panose="020B0604030504040204" pitchFamily="50" charset="-128"/>
                <a:ea typeface="Meiryo UI" panose="020B0604030504040204" pitchFamily="50" charset="-128"/>
              </a:rPr>
              <a:t>】</a:t>
            </a:r>
            <a:r>
              <a:rPr kumimoji="1" lang="ja-JP" altLang="en-US" sz="1800" dirty="0">
                <a:latin typeface="Meiryo UI" panose="020B0604030504040204" pitchFamily="50" charset="-128"/>
                <a:ea typeface="Meiryo UI" panose="020B0604030504040204" pitchFamily="50" charset="-128"/>
              </a:rPr>
              <a:t>名鉄　三好が丘駅から徒歩２０分</a:t>
            </a:r>
            <a:endParaRPr kumimoji="1" lang="en-US" altLang="ja-JP" sz="1800" dirty="0">
              <a:latin typeface="Meiryo UI" panose="020B0604030504040204" pitchFamily="50" charset="-128"/>
              <a:ea typeface="Meiryo UI" panose="020B0604030504040204" pitchFamily="50" charset="-128"/>
            </a:endParaRPr>
          </a:p>
        </p:txBody>
      </p:sp>
      <p:sp>
        <p:nvSpPr>
          <p:cNvPr id="24" name="テキスト ボックス 4">
            <a:extLst>
              <a:ext uri="{FF2B5EF4-FFF2-40B4-BE49-F238E27FC236}">
                <a16:creationId xmlns:a16="http://schemas.microsoft.com/office/drawing/2014/main" id="{00000000-0008-0000-0400-000005000000}"/>
              </a:ext>
            </a:extLst>
          </p:cNvPr>
          <p:cNvSpPr txBox="1"/>
          <p:nvPr/>
        </p:nvSpPr>
        <p:spPr>
          <a:xfrm>
            <a:off x="51300" y="2512535"/>
            <a:ext cx="3133126" cy="439235"/>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2800" b="1" u="sng" dirty="0">
                <a:latin typeface="Meiryo UI" panose="020B0604030504040204" pitchFamily="50" charset="-128"/>
                <a:ea typeface="Meiryo UI" panose="020B0604030504040204" pitchFamily="50" charset="-128"/>
              </a:rPr>
              <a:t>集合場所詳細</a:t>
            </a:r>
            <a:endParaRPr kumimoji="1" lang="en-US" altLang="ja-JP" sz="2800" b="1" u="sng" dirty="0">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7465945" y="1255236"/>
            <a:ext cx="4213448" cy="1015663"/>
          </a:xfrm>
          <a:prstGeom prst="rect">
            <a:avLst/>
          </a:prstGeom>
          <a:solidFill>
            <a:srgbClr val="FFFF00"/>
          </a:solidFill>
        </p:spPr>
        <p:txBody>
          <a:bodyPr wrap="square" rtlCol="0">
            <a:spAutoFit/>
          </a:bodyPr>
          <a:lstStyle/>
          <a:p>
            <a:r>
              <a:rPr kumimoji="1" lang="ja-JP" altLang="en-US" sz="2000" b="1" dirty="0"/>
              <a:t>車無い方送迎検討しますので</a:t>
            </a:r>
            <a:endParaRPr kumimoji="1" lang="en-US" altLang="ja-JP" sz="2000" b="1" dirty="0"/>
          </a:p>
          <a:p>
            <a:r>
              <a:rPr kumimoji="1" lang="ja-JP" altLang="en-US" sz="2000" b="1" dirty="0"/>
              <a:t>運営陣までご連絡下さい</a:t>
            </a:r>
            <a:endParaRPr kumimoji="1" lang="en-US" altLang="ja-JP" sz="2000" b="1" dirty="0"/>
          </a:p>
          <a:p>
            <a:r>
              <a:rPr lang="ja-JP" altLang="en-US" sz="2000" b="1" dirty="0"/>
              <a:t>（練習の２日前までの連絡希望）</a:t>
            </a:r>
            <a:endParaRPr kumimoji="1" lang="en-US" altLang="ja-JP" sz="2000" b="1" dirty="0"/>
          </a:p>
        </p:txBody>
      </p:sp>
      <p:sp>
        <p:nvSpPr>
          <p:cNvPr id="15" name="Text Box 6"/>
          <p:cNvSpPr txBox="1">
            <a:spLocks noChangeArrowheads="1"/>
          </p:cNvSpPr>
          <p:nvPr/>
        </p:nvSpPr>
        <p:spPr bwMode="auto">
          <a:xfrm>
            <a:off x="3419475" y="4892695"/>
            <a:ext cx="400050" cy="228600"/>
          </a:xfrm>
          <a:prstGeom prst="rect">
            <a:avLst/>
          </a:prstGeom>
          <a:solidFill>
            <a:sysClr val="window" lastClr="FFFFFF"/>
          </a:solidFill>
          <a:ln>
            <a:noFill/>
          </a:ln>
        </p:spPr>
        <p:txBody>
          <a:bodyPr wrap="square" lIns="36576" tIns="18288" rIns="36576"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200" b="1" i="0" u="none" strike="noStrike" baseline="0" dirty="0">
                <a:solidFill>
                  <a:srgbClr val="FF00FF"/>
                </a:solidFill>
                <a:latin typeface="ＭＳ Ｐゴシック"/>
                <a:ea typeface="ＭＳ Ｐゴシック"/>
              </a:rPr>
              <a:t>Ｐ４</a:t>
            </a:r>
          </a:p>
        </p:txBody>
      </p:sp>
      <p:sp>
        <p:nvSpPr>
          <p:cNvPr id="16" name="Text Box 7"/>
          <p:cNvSpPr txBox="1">
            <a:spLocks noChangeArrowheads="1"/>
          </p:cNvSpPr>
          <p:nvPr/>
        </p:nvSpPr>
        <p:spPr bwMode="auto">
          <a:xfrm>
            <a:off x="2592250" y="4888883"/>
            <a:ext cx="400050" cy="228600"/>
          </a:xfrm>
          <a:prstGeom prst="rect">
            <a:avLst/>
          </a:prstGeom>
          <a:solidFill>
            <a:sysClr val="window" lastClr="FFFFFF"/>
          </a:solidFill>
          <a:ln>
            <a:noFill/>
          </a:ln>
        </p:spPr>
        <p:txBody>
          <a:bodyPr wrap="square" lIns="36576" tIns="18288" rIns="36576"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rtl="0">
              <a:defRPr sz="1000"/>
            </a:pPr>
            <a:r>
              <a:rPr lang="ja-JP" altLang="en-US" sz="1200" b="1" i="0" u="none" strike="noStrike" baseline="0" dirty="0">
                <a:solidFill>
                  <a:srgbClr val="FF00FF"/>
                </a:solidFill>
                <a:latin typeface="ＭＳ Ｐゴシック"/>
                <a:ea typeface="ＭＳ Ｐゴシック"/>
              </a:rPr>
              <a:t>Ｐ５</a:t>
            </a:r>
          </a:p>
        </p:txBody>
      </p:sp>
      <p:pic>
        <p:nvPicPr>
          <p:cNvPr id="17" name="図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88888" y="4117358"/>
            <a:ext cx="4371975"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線矢印コネクタ 17">
            <a:extLst>
              <a:ext uri="{FF2B5EF4-FFF2-40B4-BE49-F238E27FC236}">
                <a16:creationId xmlns:a16="http://schemas.microsoft.com/office/drawing/2014/main" id="{00000000-0008-0000-0300-000009000000}"/>
              </a:ext>
            </a:extLst>
          </p:cNvPr>
          <p:cNvCxnSpPr/>
          <p:nvPr/>
        </p:nvCxnSpPr>
        <p:spPr>
          <a:xfrm>
            <a:off x="4153139" y="4681604"/>
            <a:ext cx="3312806" cy="582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8">
            <a:extLst>
              <a:ext uri="{FF2B5EF4-FFF2-40B4-BE49-F238E27FC236}">
                <a16:creationId xmlns:a16="http://schemas.microsoft.com/office/drawing/2014/main" id="{00000000-0008-0000-0300-00000E000000}"/>
              </a:ext>
            </a:extLst>
          </p:cNvPr>
          <p:cNvSpPr txBox="1"/>
          <p:nvPr/>
        </p:nvSpPr>
        <p:spPr>
          <a:xfrm>
            <a:off x="3930751" y="4377739"/>
            <a:ext cx="1430588" cy="35951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800" b="1" dirty="0">
                <a:solidFill>
                  <a:srgbClr val="FF0000"/>
                </a:solidFill>
              </a:rPr>
              <a:t>★集合場所</a:t>
            </a:r>
            <a:endParaRPr kumimoji="1" lang="en-US" altLang="ja-JP" sz="1800" b="1" dirty="0">
              <a:solidFill>
                <a:srgbClr val="FF0000"/>
              </a:solidFill>
            </a:endParaRPr>
          </a:p>
        </p:txBody>
      </p:sp>
      <p:sp>
        <p:nvSpPr>
          <p:cNvPr id="20" name="テキスト ボックス 9">
            <a:extLst>
              <a:ext uri="{FF2B5EF4-FFF2-40B4-BE49-F238E27FC236}">
                <a16:creationId xmlns:a16="http://schemas.microsoft.com/office/drawing/2014/main" id="{00000000-0008-0000-0300-00000F000000}"/>
              </a:ext>
            </a:extLst>
          </p:cNvPr>
          <p:cNvSpPr txBox="1"/>
          <p:nvPr/>
        </p:nvSpPr>
        <p:spPr>
          <a:xfrm>
            <a:off x="2900336" y="5121694"/>
            <a:ext cx="1030415" cy="35951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1800" b="1" dirty="0">
                <a:solidFill>
                  <a:srgbClr val="FF0000"/>
                </a:solidFill>
              </a:rPr>
              <a:t>駐車場</a:t>
            </a:r>
            <a:endParaRPr kumimoji="1" lang="en-US" altLang="ja-JP" sz="1800" b="1" dirty="0">
              <a:solidFill>
                <a:srgbClr val="FF0000"/>
              </a:solidFill>
            </a:endParaRPr>
          </a:p>
        </p:txBody>
      </p:sp>
      <p:sp>
        <p:nvSpPr>
          <p:cNvPr id="21" name="テキスト ボックス 4">
            <a:extLst>
              <a:ext uri="{FF2B5EF4-FFF2-40B4-BE49-F238E27FC236}">
                <a16:creationId xmlns:a16="http://schemas.microsoft.com/office/drawing/2014/main" id="{00000000-0008-0000-0400-000005000000}"/>
              </a:ext>
            </a:extLst>
          </p:cNvPr>
          <p:cNvSpPr txBox="1"/>
          <p:nvPr/>
        </p:nvSpPr>
        <p:spPr>
          <a:xfrm>
            <a:off x="7366500" y="3438109"/>
            <a:ext cx="1501729" cy="439235"/>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2800" b="1" u="sng" dirty="0">
                <a:latin typeface="Meiryo UI" panose="020B0604030504040204" pitchFamily="50" charset="-128"/>
                <a:ea typeface="Meiryo UI" panose="020B0604030504040204" pitchFamily="50" charset="-128"/>
              </a:rPr>
              <a:t>拡大</a:t>
            </a:r>
            <a:endParaRPr kumimoji="1" lang="en-US" altLang="ja-JP" sz="2800" b="1" u="sng" dirty="0">
              <a:latin typeface="Meiryo UI" panose="020B0604030504040204" pitchFamily="50" charset="-128"/>
              <a:ea typeface="Meiryo UI" panose="020B0604030504040204" pitchFamily="50" charset="-128"/>
            </a:endParaRPr>
          </a:p>
        </p:txBody>
      </p:sp>
      <p:sp>
        <p:nvSpPr>
          <p:cNvPr id="23" name="テキスト ボックス 8">
            <a:extLst>
              <a:ext uri="{FF2B5EF4-FFF2-40B4-BE49-F238E27FC236}">
                <a16:creationId xmlns:a16="http://schemas.microsoft.com/office/drawing/2014/main" id="{00000000-0008-0000-0300-00000E000000}"/>
              </a:ext>
            </a:extLst>
          </p:cNvPr>
          <p:cNvSpPr txBox="1"/>
          <p:nvPr/>
        </p:nvSpPr>
        <p:spPr>
          <a:xfrm>
            <a:off x="9363049" y="4894692"/>
            <a:ext cx="2152650" cy="28575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kumimoji="1" lang="ja-JP" altLang="en-US" sz="2000" b="1" dirty="0">
                <a:solidFill>
                  <a:schemeClr val="bg1"/>
                </a:solidFill>
              </a:rPr>
              <a:t>★この辺集合</a:t>
            </a:r>
            <a:endParaRPr kumimoji="1" lang="en-US" altLang="ja-JP" sz="2000" b="1" dirty="0">
              <a:solidFill>
                <a:schemeClr val="bg1"/>
              </a:solidFill>
            </a:endParaRPr>
          </a:p>
        </p:txBody>
      </p:sp>
    </p:spTree>
    <p:extLst>
      <p:ext uri="{BB962C8B-B14F-4D97-AF65-F5344CB8AC3E}">
        <p14:creationId xmlns:p14="http://schemas.microsoft.com/office/powerpoint/2010/main" val="151204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49761"/>
            <a:ext cx="4324350" cy="523220"/>
          </a:xfrm>
          <a:prstGeom prst="rect">
            <a:avLst/>
          </a:prstGeom>
          <a:noFill/>
        </p:spPr>
        <p:txBody>
          <a:bodyPr wrap="square" rtlCol="0">
            <a:spAutoFit/>
          </a:bodyPr>
          <a:lstStyle/>
          <a:p>
            <a:r>
              <a:rPr lang="ja-JP" altLang="en-US" sz="2800" b="1" u="sng" dirty="0">
                <a:latin typeface="Meiryo UI" panose="020B0604030504040204" pitchFamily="50" charset="-128"/>
                <a:ea typeface="Meiryo UI" panose="020B0604030504040204" pitchFamily="50" charset="-128"/>
              </a:rPr>
              <a:t>練習当日のスケジュール</a:t>
            </a:r>
            <a:endParaRPr kumimoji="1" lang="en-US" altLang="ja-JP" sz="2800" b="1" u="sng" dirty="0">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674766984"/>
              </p:ext>
            </p:extLst>
          </p:nvPr>
        </p:nvGraphicFramePr>
        <p:xfrm>
          <a:off x="356507" y="652877"/>
          <a:ext cx="11498036" cy="4371311"/>
        </p:xfrm>
        <a:graphic>
          <a:graphicData uri="http://schemas.openxmlformats.org/drawingml/2006/table">
            <a:tbl>
              <a:tblPr firstRow="1" bandRow="1">
                <a:tableStyleId>{5C22544A-7EE6-4342-B048-85BDC9FD1C3A}</a:tableStyleId>
              </a:tblPr>
              <a:tblGrid>
                <a:gridCol w="1500428">
                  <a:extLst>
                    <a:ext uri="{9D8B030D-6E8A-4147-A177-3AD203B41FA5}">
                      <a16:colId xmlns:a16="http://schemas.microsoft.com/office/drawing/2014/main" val="2991284886"/>
                    </a:ext>
                  </a:extLst>
                </a:gridCol>
                <a:gridCol w="3287472">
                  <a:extLst>
                    <a:ext uri="{9D8B030D-6E8A-4147-A177-3AD203B41FA5}">
                      <a16:colId xmlns:a16="http://schemas.microsoft.com/office/drawing/2014/main" val="1920936744"/>
                    </a:ext>
                  </a:extLst>
                </a:gridCol>
                <a:gridCol w="6710136">
                  <a:extLst>
                    <a:ext uri="{9D8B030D-6E8A-4147-A177-3AD203B41FA5}">
                      <a16:colId xmlns:a16="http://schemas.microsoft.com/office/drawing/2014/main" val="2519953408"/>
                    </a:ext>
                  </a:extLst>
                </a:gridCol>
              </a:tblGrid>
              <a:tr h="370840">
                <a:tc>
                  <a:txBody>
                    <a:bodyPr/>
                    <a:lstStyle/>
                    <a:p>
                      <a:pPr algn="ctr"/>
                      <a:r>
                        <a:rPr kumimoji="1" lang="ja-JP" altLang="en-US" sz="2400" dirty="0">
                          <a:latin typeface="Meiryo UI" panose="020B0604030504040204" pitchFamily="50" charset="-128"/>
                          <a:ea typeface="Meiryo UI" panose="020B0604030504040204" pitchFamily="50" charset="-128"/>
                        </a:rPr>
                        <a:t>時刻</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やること</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備考</a:t>
                      </a:r>
                    </a:p>
                  </a:txBody>
                  <a:tcPr/>
                </a:tc>
                <a:extLst>
                  <a:ext uri="{0D108BD9-81ED-4DB2-BD59-A6C34878D82A}">
                    <a16:rowId xmlns:a16="http://schemas.microsoft.com/office/drawing/2014/main" val="3828894042"/>
                  </a:ext>
                </a:extLst>
              </a:tr>
              <a:tr h="622271">
                <a:tc>
                  <a:txBody>
                    <a:bodyPr/>
                    <a:lstStyle/>
                    <a:p>
                      <a:r>
                        <a:rPr lang="en-US" altLang="ja-JP" sz="2400" dirty="0">
                          <a:latin typeface="Meiryo UI"/>
                          <a:ea typeface="Meiryo UI"/>
                        </a:rPr>
                        <a:t>８:30</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集合・ウォーミングアップ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latin typeface="Meiryo UI" panose="020B0604030504040204" pitchFamily="50" charset="-128"/>
                          <a:ea typeface="Meiryo UI" panose="020B0604030504040204" pitchFamily="50" charset="-128"/>
                        </a:rPr>
                        <a:t>基本各自、コース知らない人は一緒に</a:t>
                      </a:r>
                    </a:p>
                  </a:txBody>
                  <a:tcPr/>
                </a:tc>
                <a:extLst>
                  <a:ext uri="{0D108BD9-81ED-4DB2-BD59-A6C34878D82A}">
                    <a16:rowId xmlns:a16="http://schemas.microsoft.com/office/drawing/2014/main" val="1766689471"/>
                  </a:ext>
                </a:extLst>
              </a:tr>
              <a:tr h="370840">
                <a:tc>
                  <a:txBody>
                    <a:bodyPr/>
                    <a:lstStyle/>
                    <a:p>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体操</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水分補給等</a:t>
                      </a:r>
                    </a:p>
                  </a:txBody>
                  <a:tcPr/>
                </a:tc>
                <a:tc>
                  <a:txBody>
                    <a:bodyPr/>
                    <a:lstStyle/>
                    <a:p>
                      <a:r>
                        <a:rPr kumimoji="1" lang="ja-JP" altLang="en-US" sz="2400" dirty="0">
                          <a:latin typeface="Meiryo UI" panose="020B0604030504040204" pitchFamily="50" charset="-128"/>
                          <a:ea typeface="Meiryo UI" panose="020B0604030504040204" pitchFamily="50" charset="-128"/>
                        </a:rPr>
                        <a:t>ドリンクは基本幹事 </a:t>
                      </a:r>
                      <a:r>
                        <a:rPr kumimoji="1" lang="en-US" altLang="ja-JP" sz="2400" dirty="0">
                          <a:latin typeface="Meiryo UI" panose="020B0604030504040204" pitchFamily="50" charset="-128"/>
                          <a:ea typeface="Meiryo UI" panose="020B0604030504040204" pitchFamily="50" charset="-128"/>
                        </a:rPr>
                        <a:t>or </a:t>
                      </a:r>
                      <a:r>
                        <a:rPr kumimoji="1" lang="ja-JP" altLang="en-US" sz="2400" dirty="0">
                          <a:latin typeface="Meiryo UI" panose="020B0604030504040204" pitchFamily="50" charset="-128"/>
                          <a:ea typeface="Meiryo UI" panose="020B0604030504040204" pitchFamily="50" charset="-128"/>
                        </a:rPr>
                        <a:t>サポート </a:t>
                      </a:r>
                      <a:r>
                        <a:rPr kumimoji="1" lang="en-US" altLang="ja-JP" sz="2400" dirty="0">
                          <a:latin typeface="Meiryo UI" panose="020B0604030504040204" pitchFamily="50" charset="-128"/>
                          <a:ea typeface="Meiryo UI" panose="020B0604030504040204" pitchFamily="50" charset="-128"/>
                        </a:rPr>
                        <a:t>or </a:t>
                      </a:r>
                      <a:r>
                        <a:rPr kumimoji="1" lang="ja-JP" altLang="en-US" sz="2400" dirty="0">
                          <a:latin typeface="Meiryo UI" panose="020B0604030504040204" pitchFamily="50" charset="-128"/>
                          <a:ea typeface="Meiryo UI" panose="020B0604030504040204" pitchFamily="50" charset="-128"/>
                        </a:rPr>
                        <a:t>運営陣</a:t>
                      </a:r>
                      <a:endParaRPr kumimoji="1"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で準備致します</a:t>
                      </a:r>
                    </a:p>
                  </a:txBody>
                  <a:tcPr/>
                </a:tc>
                <a:extLst>
                  <a:ext uri="{0D108BD9-81ED-4DB2-BD59-A6C34878D82A}">
                    <a16:rowId xmlns:a16="http://schemas.microsoft.com/office/drawing/2014/main" val="4290500508"/>
                  </a:ext>
                </a:extLst>
              </a:tr>
              <a:tr h="370840">
                <a:tc>
                  <a:txBody>
                    <a:bodyPr/>
                    <a:lstStyle/>
                    <a:p>
                      <a:r>
                        <a:rPr lang="en-US" altLang="ja-JP" sz="2400" dirty="0">
                          <a:latin typeface="Meiryo UI"/>
                          <a:ea typeface="Meiryo UI"/>
                        </a:rPr>
                        <a:t>９:00</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pPr lvl="0">
                        <a:buNone/>
                      </a:pPr>
                      <a:r>
                        <a:rPr lang="ja-JP" altLang="en-US" sz="2400" b="0" i="0" u="none" strike="noStrike" noProof="0" dirty="0">
                          <a:solidFill>
                            <a:srgbClr val="000000"/>
                          </a:solidFill>
                          <a:latin typeface="Meiryo UI"/>
                          <a:ea typeface="Meiryo UI"/>
                        </a:rPr>
                        <a:t>①</a:t>
                      </a:r>
                      <a:r>
                        <a:rPr lang="ja-JP" sz="2400" b="0" i="0" u="none" strike="noStrike" noProof="0" dirty="0">
                          <a:solidFill>
                            <a:srgbClr val="000000"/>
                          </a:solidFill>
                          <a:latin typeface="Meiryo UI"/>
                          <a:ea typeface="Meiryo UI"/>
                        </a:rPr>
                        <a:t>ガチメニュー</a:t>
                      </a:r>
                    </a:p>
                    <a:p>
                      <a:pPr lvl="0">
                        <a:buNone/>
                      </a:pPr>
                      <a:r>
                        <a:rPr lang="ja-JP" altLang="en-US" sz="2400" b="0" i="0" u="none" strike="noStrike" noProof="0" dirty="0">
                          <a:solidFill>
                            <a:srgbClr val="000000"/>
                          </a:solidFill>
                          <a:latin typeface="Meiryo UI"/>
                          <a:ea typeface="Meiryo UI"/>
                        </a:rPr>
                        <a:t>②ファンラン</a:t>
                      </a:r>
                      <a:endParaRPr lang="en-US" altLang="ja-JP" sz="2400" b="0" i="0" u="none" strike="noStrike" noProof="0" dirty="0">
                        <a:solidFill>
                          <a:srgbClr val="000000"/>
                        </a:solidFill>
                        <a:latin typeface="Meiryo UI"/>
                        <a:ea typeface="Meiryo UI"/>
                      </a:endParaRPr>
                    </a:p>
                    <a:p>
                      <a:pPr lvl="0">
                        <a:buNone/>
                      </a:pPr>
                      <a:r>
                        <a:rPr lang="ja-JP" altLang="en-US" sz="2400" b="0" i="0" u="none" strike="noStrike" noProof="0" dirty="0">
                          <a:solidFill>
                            <a:srgbClr val="000000"/>
                          </a:solidFill>
                          <a:latin typeface="Meiryo UI"/>
                          <a:ea typeface="Meiryo UI"/>
                        </a:rPr>
                        <a:t>③</a:t>
                      </a:r>
                      <a:r>
                        <a:rPr lang="ja-JP" sz="2400" b="0" i="0" u="none" strike="noStrike" noProof="0" dirty="0">
                          <a:solidFill>
                            <a:srgbClr val="000000"/>
                          </a:solidFill>
                          <a:latin typeface="Meiryo UI"/>
                          <a:ea typeface="Meiryo UI"/>
                        </a:rPr>
                        <a:t>walk</a:t>
                      </a:r>
                      <a:endParaRPr lang="en-US" sz="2400" b="0" i="0" u="none" strike="noStrike" noProof="0" dirty="0">
                        <a:solidFill>
                          <a:srgbClr val="000000"/>
                        </a:solidFill>
                        <a:latin typeface="Meiryo UI"/>
                        <a:ea typeface="Meiryo UI"/>
                      </a:endParaRPr>
                    </a:p>
                  </a:txBody>
                  <a:tcPr/>
                </a:tc>
                <a:tc>
                  <a:txBody>
                    <a:bodyPr/>
                    <a:lstStyle/>
                    <a:p>
                      <a:pPr lvl="0">
                        <a:buNone/>
                      </a:pPr>
                      <a:r>
                        <a:rPr lang="ja-JP" altLang="en-US" sz="2400" b="0" i="0" u="none" strike="noStrike" noProof="0" dirty="0">
                          <a:solidFill>
                            <a:srgbClr val="000000"/>
                          </a:solidFill>
                          <a:latin typeface="Meiryo UI"/>
                          <a:ea typeface="Meiryo UI"/>
                        </a:rPr>
                        <a:t>①</a:t>
                      </a:r>
                      <a:r>
                        <a:rPr lang="ja-JP" sz="2400" b="0" i="0" u="none" strike="noStrike" noProof="0" dirty="0">
                          <a:solidFill>
                            <a:srgbClr val="000000"/>
                          </a:solidFill>
                          <a:latin typeface="Meiryo UI"/>
                          <a:ea typeface="Meiryo UI"/>
                        </a:rPr>
                        <a:t>指定のメニュー</a:t>
                      </a:r>
                      <a:r>
                        <a:rPr lang="ja-JP" altLang="en-US" sz="2400" b="0" i="0" u="none" strike="noStrike" noProof="0" dirty="0">
                          <a:solidFill>
                            <a:srgbClr val="000000"/>
                          </a:solidFill>
                          <a:latin typeface="Meiryo UI"/>
                          <a:ea typeface="Meiryo UI"/>
                        </a:rPr>
                        <a:t>をみんなで実施</a:t>
                      </a:r>
                      <a:endParaRPr lang="ja-JP" sz="2400" b="0" i="0" u="none" strike="noStrike" noProof="0" dirty="0">
                        <a:solidFill>
                          <a:srgbClr val="000000"/>
                        </a:solidFill>
                        <a:latin typeface="Meiryo UI"/>
                        <a:ea typeface="Meiryo UI"/>
                      </a:endParaRPr>
                    </a:p>
                    <a:p>
                      <a:pPr lvl="0">
                        <a:buNone/>
                      </a:pPr>
                      <a:r>
                        <a:rPr lang="ja-JP" altLang="en-US" sz="2400" b="0" i="0" u="none" strike="noStrike" noProof="0" dirty="0">
                          <a:solidFill>
                            <a:srgbClr val="000000"/>
                          </a:solidFill>
                          <a:latin typeface="Meiryo UI"/>
                          <a:ea typeface="Meiryo UI"/>
                        </a:rPr>
                        <a:t>②外周</a:t>
                      </a:r>
                      <a:r>
                        <a:rPr lang="ja-JP" sz="2400" b="0" i="0" u="none" strike="noStrike" noProof="0" dirty="0">
                          <a:solidFill>
                            <a:srgbClr val="000000"/>
                          </a:solidFill>
                          <a:latin typeface="Meiryo UI"/>
                          <a:ea typeface="Meiryo UI"/>
                        </a:rPr>
                        <a:t>ジョギング</a:t>
                      </a:r>
                      <a:r>
                        <a:rPr lang="en-US" altLang="ja-JP" sz="2400" b="0" i="0" u="none" strike="noStrike" noProof="0" dirty="0">
                          <a:solidFill>
                            <a:srgbClr val="000000"/>
                          </a:solidFill>
                          <a:latin typeface="Meiryo UI"/>
                          <a:ea typeface="Meiryo UI"/>
                        </a:rPr>
                        <a:t>60</a:t>
                      </a:r>
                      <a:r>
                        <a:rPr lang="ja-JP" altLang="en-US" sz="2400" b="0" i="0" u="none" strike="noStrike" noProof="0" dirty="0">
                          <a:solidFill>
                            <a:srgbClr val="000000"/>
                          </a:solidFill>
                          <a:latin typeface="Meiryo UI"/>
                          <a:ea typeface="Meiryo UI"/>
                        </a:rPr>
                        <a:t>分程、もしくは他好きなメニュー</a:t>
                      </a:r>
                      <a:endParaRPr lang="en-US" sz="2400" b="0" i="0" u="none" strike="noStrike" noProof="0" dirty="0">
                        <a:solidFill>
                          <a:srgbClr val="000000"/>
                        </a:solidFill>
                        <a:latin typeface="Meiryo UI"/>
                        <a:ea typeface="Meiryo UI"/>
                      </a:endParaRPr>
                    </a:p>
                    <a:p>
                      <a:pPr lvl="0">
                        <a:buNone/>
                      </a:pPr>
                      <a:r>
                        <a:rPr lang="ja-JP" altLang="en-US" sz="2400" b="0" i="0" u="none" strike="noStrike" noProof="0" dirty="0">
                          <a:solidFill>
                            <a:srgbClr val="000000"/>
                          </a:solidFill>
                          <a:latin typeface="Meiryo UI"/>
                          <a:ea typeface="Meiryo UI"/>
                        </a:rPr>
                        <a:t>③外周</a:t>
                      </a:r>
                      <a:r>
                        <a:rPr lang="en-US" altLang="ja-JP" sz="2400" b="0" i="0" u="none" strike="noStrike" noProof="0" dirty="0">
                          <a:solidFill>
                            <a:srgbClr val="000000"/>
                          </a:solidFill>
                          <a:latin typeface="Meiryo UI"/>
                          <a:ea typeface="Meiryo UI"/>
                        </a:rPr>
                        <a:t>walk60</a:t>
                      </a:r>
                      <a:r>
                        <a:rPr lang="ja-JP" altLang="en-US" sz="2400" b="0" i="0" u="none" strike="noStrike" noProof="0" dirty="0">
                          <a:solidFill>
                            <a:srgbClr val="000000"/>
                          </a:solidFill>
                          <a:latin typeface="Meiryo UI"/>
                          <a:ea typeface="Meiryo UI"/>
                        </a:rPr>
                        <a:t>分程、もしくは他好きなコース</a:t>
                      </a:r>
                      <a:endParaRPr lang="en-US" altLang="ja-JP" sz="2400" b="0" i="0" u="none" strike="noStrike" noProof="0" dirty="0">
                        <a:solidFill>
                          <a:srgbClr val="000000"/>
                        </a:solidFill>
                        <a:latin typeface="Meiryo UI"/>
                        <a:ea typeface="Meiryo UI"/>
                      </a:endParaRPr>
                    </a:p>
                    <a:p>
                      <a:pPr lvl="0">
                        <a:buNone/>
                      </a:pPr>
                      <a:r>
                        <a:rPr lang="en-US" altLang="ja-JP" sz="2400" b="0" i="0" u="none" strike="noStrike" noProof="0" dirty="0">
                          <a:solidFill>
                            <a:srgbClr val="000000"/>
                          </a:solidFill>
                          <a:latin typeface="Meiryo UI"/>
                          <a:ea typeface="Meiryo UI"/>
                        </a:rPr>
                        <a:t>※</a:t>
                      </a:r>
                      <a:r>
                        <a:rPr lang="ja-JP" altLang="en-US" sz="2400" b="0" i="0" u="none" strike="noStrike" noProof="0" dirty="0">
                          <a:solidFill>
                            <a:srgbClr val="000000"/>
                          </a:solidFill>
                          <a:latin typeface="Meiryo UI"/>
                          <a:ea typeface="Meiryo UI"/>
                        </a:rPr>
                        <a:t>①②③ではなく</a:t>
                      </a:r>
                      <a:r>
                        <a:rPr lang="ja-JP" sz="2400" b="0" i="0" u="none" strike="noStrike" noProof="0" dirty="0">
                          <a:solidFill>
                            <a:srgbClr val="000000"/>
                          </a:solidFill>
                          <a:latin typeface="Meiryo UI"/>
                          <a:ea typeface="Meiryo UI"/>
                        </a:rPr>
                        <a:t>別行動</a:t>
                      </a:r>
                      <a:r>
                        <a:rPr lang="ja-JP" altLang="en-US" sz="2400" b="0" i="0" u="none" strike="noStrike" noProof="0" dirty="0">
                          <a:solidFill>
                            <a:srgbClr val="000000"/>
                          </a:solidFill>
                          <a:latin typeface="Meiryo UI"/>
                          <a:ea typeface="Meiryo UI"/>
                        </a:rPr>
                        <a:t>も可。</a:t>
                      </a:r>
                      <a:endParaRPr lang="en-US" sz="2400" b="0" i="0" u="none" strike="noStrike" noProof="0" dirty="0">
                        <a:solidFill>
                          <a:srgbClr val="000000"/>
                        </a:solidFill>
                        <a:latin typeface="Meiryo UI"/>
                        <a:ea typeface="Meiryo UI"/>
                      </a:endParaRPr>
                    </a:p>
                  </a:txBody>
                  <a:tcPr/>
                </a:tc>
                <a:extLst>
                  <a:ext uri="{0D108BD9-81ED-4DB2-BD59-A6C34878D82A}">
                    <a16:rowId xmlns:a16="http://schemas.microsoft.com/office/drawing/2014/main" val="1587389781"/>
                  </a:ext>
                </a:extLst>
              </a:tr>
              <a:tr h="370840">
                <a:tc>
                  <a:txBody>
                    <a:bodyPr/>
                    <a:lstStyle/>
                    <a:p>
                      <a:r>
                        <a:rPr lang="en-US" altLang="ja-JP" sz="2400" dirty="0">
                          <a:latin typeface="Meiryo UI"/>
                          <a:ea typeface="Meiryo UI"/>
                        </a:rPr>
                        <a:t>10:00</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クールダウン</a:t>
                      </a:r>
                    </a:p>
                  </a:txBody>
                  <a:tcPr/>
                </a:tc>
                <a:tc>
                  <a:txBody>
                    <a:bodyPr/>
                    <a:lstStyle/>
                    <a:p>
                      <a:endParaRPr kumimoji="1" lang="ja-JP" altLang="en-US"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13601925"/>
                  </a:ext>
                </a:extLst>
              </a:tr>
              <a:tr h="370840">
                <a:tc>
                  <a:txBody>
                    <a:bodyPr/>
                    <a:lstStyle/>
                    <a:p>
                      <a:r>
                        <a:rPr kumimoji="1" lang="en-US" altLang="ja-JP" sz="2400" dirty="0">
                          <a:latin typeface="Meiryo UI" panose="020B0604030504040204" pitchFamily="50" charset="-128"/>
                          <a:ea typeface="Meiryo UI" panose="020B0604030504040204" pitchFamily="50" charset="-128"/>
                        </a:rPr>
                        <a:t>10:45</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解散</a:t>
                      </a:r>
                    </a:p>
                  </a:txBody>
                  <a:tcPr/>
                </a:tc>
                <a:tc>
                  <a:txBody>
                    <a:bodyPr/>
                    <a:lstStyle/>
                    <a:p>
                      <a:r>
                        <a:rPr kumimoji="1" lang="ja-JP" altLang="en-US" sz="2400" dirty="0">
                          <a:latin typeface="Meiryo UI" panose="020B0604030504040204" pitchFamily="50" charset="-128"/>
                          <a:ea typeface="Meiryo UI" panose="020B0604030504040204" pitchFamily="50" charset="-128"/>
                        </a:rPr>
                        <a:t>早退／居残り可</a:t>
                      </a:r>
                    </a:p>
                  </a:txBody>
                  <a:tcPr/>
                </a:tc>
                <a:extLst>
                  <a:ext uri="{0D108BD9-81ED-4DB2-BD59-A6C34878D82A}">
                    <a16:rowId xmlns:a16="http://schemas.microsoft.com/office/drawing/2014/main" val="339149212"/>
                  </a:ext>
                </a:extLst>
              </a:tr>
            </a:tbl>
          </a:graphicData>
        </a:graphic>
      </p:graphicFrame>
      <p:sp>
        <p:nvSpPr>
          <p:cNvPr id="2" name="テキスト ボックス 1">
            <a:extLst>
              <a:ext uri="{FF2B5EF4-FFF2-40B4-BE49-F238E27FC236}">
                <a16:creationId xmlns:a16="http://schemas.microsoft.com/office/drawing/2014/main" id="{BF208F03-AA07-90E6-615C-EBEE53AC83F6}"/>
              </a:ext>
            </a:extLst>
          </p:cNvPr>
          <p:cNvSpPr txBox="1"/>
          <p:nvPr/>
        </p:nvSpPr>
        <p:spPr>
          <a:xfrm>
            <a:off x="1252024" y="5072895"/>
            <a:ext cx="7684233" cy="1938992"/>
          </a:xfrm>
          <a:prstGeom prst="rect">
            <a:avLst/>
          </a:prstGeom>
          <a:solidFill>
            <a:schemeClr val="accent2">
              <a:lumMod val="40000"/>
              <a:lumOff val="60000"/>
            </a:schemeClr>
          </a:solidFill>
        </p:spPr>
        <p:txBody>
          <a:bodyPr wrap="square" rtlCol="0">
            <a:spAutoFit/>
          </a:bodyPr>
          <a:lstStyle/>
          <a:p>
            <a:r>
              <a:rPr kumimoji="1" lang="ja-JP" altLang="en-US" sz="2000" b="1" dirty="0"/>
              <a:t>持ち物　：</a:t>
            </a:r>
            <a:endParaRPr kumimoji="1" lang="en-US" altLang="ja-JP" sz="2000" b="1" dirty="0"/>
          </a:p>
          <a:p>
            <a:r>
              <a:rPr kumimoji="1" lang="ja-JP" altLang="en-US" sz="2000" b="1" dirty="0"/>
              <a:t>□走れる服装（</a:t>
            </a:r>
            <a:r>
              <a:rPr kumimoji="1" lang="en-US" altLang="ja-JP" sz="2000" b="1" dirty="0"/>
              <a:t>T</a:t>
            </a:r>
            <a:r>
              <a:rPr kumimoji="1" lang="ja-JP" altLang="en-US" sz="2000" b="1" dirty="0"/>
              <a:t>シャツ、短パン、シューズ、靴下）</a:t>
            </a:r>
            <a:endParaRPr kumimoji="1" lang="en-US" altLang="ja-JP" sz="2000" b="1" dirty="0"/>
          </a:p>
          <a:p>
            <a:r>
              <a:rPr lang="ja-JP" altLang="en-US" sz="2000" b="1" dirty="0"/>
              <a:t>□日焼け止め、日差しをさけられるもの（特にサポーター）</a:t>
            </a:r>
            <a:endParaRPr kumimoji="1" lang="en-US" altLang="ja-JP" sz="2000" b="1" dirty="0"/>
          </a:p>
          <a:p>
            <a:r>
              <a:rPr lang="ja-JP" altLang="en-US" sz="2000" b="1" dirty="0"/>
              <a:t>□</a:t>
            </a:r>
            <a:r>
              <a:rPr kumimoji="1" lang="ja-JP" altLang="en-US" sz="2000" b="1" dirty="0"/>
              <a:t>タオル</a:t>
            </a:r>
            <a:endParaRPr lang="en-US" altLang="ja-JP" sz="2000" b="1" dirty="0"/>
          </a:p>
          <a:p>
            <a:r>
              <a:rPr kumimoji="1" lang="ja-JP" altLang="en-US" sz="2000" b="1" dirty="0"/>
              <a:t>□タイム計測できるもの（時計</a:t>
            </a:r>
            <a:r>
              <a:rPr kumimoji="1" lang="en-US" altLang="ja-JP" sz="2000" b="1" dirty="0"/>
              <a:t>/</a:t>
            </a:r>
            <a:r>
              <a:rPr kumimoji="1" lang="ja-JP" altLang="en-US" sz="2000" b="1" dirty="0"/>
              <a:t>スマホ等）</a:t>
            </a:r>
            <a:endParaRPr kumimoji="1" lang="en-US" altLang="ja-JP" sz="2000" b="1" dirty="0"/>
          </a:p>
          <a:p>
            <a:r>
              <a:rPr lang="ja-JP" altLang="en-US" sz="2000" b="1" dirty="0">
                <a:solidFill>
                  <a:srgbClr val="FF0000"/>
                </a:solidFill>
              </a:rPr>
              <a:t>□マイコップ</a:t>
            </a:r>
            <a:endParaRPr kumimoji="1" lang="en-US" altLang="ja-JP" sz="2000" b="1" dirty="0">
              <a:solidFill>
                <a:srgbClr val="FF0000"/>
              </a:solidFill>
            </a:endParaRPr>
          </a:p>
        </p:txBody>
      </p:sp>
      <p:sp>
        <p:nvSpPr>
          <p:cNvPr id="3" name="テキスト ボックス 2">
            <a:extLst>
              <a:ext uri="{FF2B5EF4-FFF2-40B4-BE49-F238E27FC236}">
                <a16:creationId xmlns:a16="http://schemas.microsoft.com/office/drawing/2014/main" id="{058FE015-0B7B-237C-D1EE-B2BF55130FB9}"/>
              </a:ext>
            </a:extLst>
          </p:cNvPr>
          <p:cNvSpPr txBox="1"/>
          <p:nvPr/>
        </p:nvSpPr>
        <p:spPr>
          <a:xfrm>
            <a:off x="9144000" y="5380672"/>
            <a:ext cx="3048000" cy="1015663"/>
          </a:xfrm>
          <a:prstGeom prst="rect">
            <a:avLst/>
          </a:prstGeom>
          <a:solidFill>
            <a:srgbClr val="FFFF00"/>
          </a:solidFill>
        </p:spPr>
        <p:txBody>
          <a:bodyPr wrap="square" rtlCol="0">
            <a:spAutoFit/>
          </a:bodyPr>
          <a:lstStyle/>
          <a:p>
            <a:r>
              <a:rPr kumimoji="1" lang="ja-JP" altLang="en-US" sz="2000" b="1" dirty="0"/>
              <a:t>飲物は２</a:t>
            </a:r>
            <a:r>
              <a:rPr kumimoji="1" lang="en-US" altLang="ja-JP" sz="2000" b="1" dirty="0"/>
              <a:t>L</a:t>
            </a:r>
            <a:r>
              <a:rPr kumimoji="1" lang="ja-JP" altLang="en-US" sz="2000" b="1" dirty="0"/>
              <a:t>ペットボトル共有しますのでマイコップをご持参ください！</a:t>
            </a:r>
            <a:endParaRPr kumimoji="1" lang="en-US" altLang="ja-JP" sz="2000" b="1" dirty="0"/>
          </a:p>
        </p:txBody>
      </p:sp>
      <p:cxnSp>
        <p:nvCxnSpPr>
          <p:cNvPr id="7" name="直線矢印コネクタ 6">
            <a:extLst>
              <a:ext uri="{FF2B5EF4-FFF2-40B4-BE49-F238E27FC236}">
                <a16:creationId xmlns:a16="http://schemas.microsoft.com/office/drawing/2014/main" id="{3E6CE580-5A1F-C87B-CC6B-5C2A39BB38C8}"/>
              </a:ext>
            </a:extLst>
          </p:cNvPr>
          <p:cNvCxnSpPr>
            <a:cxnSpLocks/>
          </p:cNvCxnSpPr>
          <p:nvPr/>
        </p:nvCxnSpPr>
        <p:spPr>
          <a:xfrm flipH="1">
            <a:off x="3235861" y="6396335"/>
            <a:ext cx="6133222" cy="411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53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45159"/>
            <a:ext cx="10266217" cy="3970318"/>
          </a:xfrm>
          <a:prstGeom prst="rect">
            <a:avLst/>
          </a:prstGeom>
          <a:noFill/>
        </p:spPr>
        <p:txBody>
          <a:bodyPr wrap="square" rtlCol="0">
            <a:spAutoFit/>
          </a:bodyPr>
          <a:lstStyle/>
          <a:p>
            <a:r>
              <a:rPr lang="ja-JP" altLang="en-US" sz="2800" b="1" u="sng" dirty="0">
                <a:latin typeface="Meiryo UI" panose="020B0604030504040204" pitchFamily="50" charset="-128"/>
                <a:ea typeface="Meiryo UI" panose="020B0604030504040204" pitchFamily="50" charset="-128"/>
              </a:rPr>
              <a:t>注意事項等</a:t>
            </a:r>
            <a:endParaRPr lang="en-US" altLang="ja-JP" sz="2800" b="1" u="sng" dirty="0">
              <a:latin typeface="Meiryo UI" panose="020B0604030504040204" pitchFamily="50" charset="-128"/>
              <a:ea typeface="Meiryo UI" panose="020B0604030504040204" pitchFamily="50" charset="-128"/>
            </a:endParaRPr>
          </a:p>
          <a:p>
            <a:endParaRPr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■コンディションを整えてお越しください。</a:t>
            </a:r>
            <a:endParaRPr lang="en-US" altLang="ja-JP" sz="2800" dirty="0">
              <a:latin typeface="Meiryo UI" panose="020B0604030504040204" pitchFamily="50" charset="-128"/>
              <a:ea typeface="Meiryo UI" panose="020B0604030504040204" pitchFamily="50" charset="-128"/>
            </a:endParaRPr>
          </a:p>
          <a:p>
            <a:r>
              <a:rPr kumimoji="1"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　著しい疲労や</a:t>
            </a:r>
            <a:r>
              <a:rPr kumimoji="1" lang="ja-JP" altLang="en-US" sz="2800" dirty="0">
                <a:latin typeface="Meiryo UI" panose="020B0604030504040204" pitchFamily="50" charset="-128"/>
                <a:ea typeface="Meiryo UI" panose="020B0604030504040204" pitchFamily="50" charset="-128"/>
              </a:rPr>
              <a:t>睡眠不足、２日酔い、朝食無し等は避けましょう！</a:t>
            </a:r>
            <a:endParaRPr kumimoji="1"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■スポセンコースは一方通行です、逆走は</a:t>
            </a:r>
            <a:r>
              <a:rPr lang="en-US" altLang="ja-JP" sz="2800" dirty="0">
                <a:latin typeface="Meiryo UI" panose="020B0604030504040204" pitchFamily="50" charset="-128"/>
                <a:ea typeface="Meiryo UI" panose="020B0604030504040204" pitchFamily="50" charset="-128"/>
              </a:rPr>
              <a:t>NG</a:t>
            </a:r>
            <a:r>
              <a:rPr lang="ja-JP" altLang="en-US" sz="2800" dirty="0">
                <a:latin typeface="Meiryo UI" panose="020B0604030504040204" pitchFamily="50" charset="-128"/>
                <a:ea typeface="Meiryo UI" panose="020B0604030504040204" pitchFamily="50" charset="-128"/>
              </a:rPr>
              <a:t>です</a:t>
            </a:r>
            <a:endParaRPr kumimoji="1"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■他部ランナーや歩行者もいますので迷惑になる行動はやめましょう</a:t>
            </a:r>
            <a:endParaRPr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　　例）広がって道をふさぎながら</a:t>
            </a:r>
            <a:r>
              <a:rPr lang="en-US" altLang="ja-JP" sz="2800" dirty="0">
                <a:latin typeface="Meiryo UI" panose="020B0604030504040204" pitchFamily="50" charset="-128"/>
                <a:ea typeface="Meiryo UI" panose="020B0604030504040204" pitchFamily="50" charset="-128"/>
              </a:rPr>
              <a:t>jog</a:t>
            </a:r>
            <a:r>
              <a:rPr lang="ja-JP" altLang="en-US" sz="2800" dirty="0">
                <a:latin typeface="Meiryo UI" panose="020B0604030504040204" pitchFamily="50" charset="-128"/>
                <a:ea typeface="Meiryo UI" panose="020B0604030504040204" pitchFamily="50" charset="-128"/>
              </a:rPr>
              <a:t>、蹴散らすように抜き去る</a:t>
            </a:r>
            <a:endParaRPr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　　　　　騒ぎながら近くを通る　等</a:t>
            </a:r>
            <a:endParaRPr lang="en-US" altLang="ja-JP" sz="2800" dirty="0">
              <a:latin typeface="Meiryo UI" panose="020B0604030504040204" pitchFamily="50" charset="-128"/>
              <a:ea typeface="Meiryo UI" panose="020B0604030504040204" pitchFamily="50" charset="-128"/>
            </a:endParaRPr>
          </a:p>
          <a:p>
            <a:r>
              <a:rPr kumimoji="1" lang="ja-JP" altLang="en-US" sz="2800" dirty="0">
                <a:latin typeface="Meiryo UI" panose="020B0604030504040204" pitchFamily="50" charset="-128"/>
                <a:ea typeface="Meiryo UI" panose="020B0604030504040204" pitchFamily="50" charset="-128"/>
              </a:rPr>
              <a:t>■夏は次ページ熱中症への注意もご留意・実行お願いします</a:t>
            </a:r>
            <a:endParaRPr kumimoji="1"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392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66122" y="0"/>
            <a:ext cx="8494633" cy="923330"/>
          </a:xfrm>
          <a:prstGeom prst="rect">
            <a:avLst/>
          </a:prstGeom>
          <a:noFill/>
        </p:spPr>
        <p:txBody>
          <a:bodyPr wrap="none" lIns="91440" tIns="45720" rIns="91440" bIns="45720">
            <a:spAutoFit/>
          </a:bodyPr>
          <a:lstStyle/>
          <a:p>
            <a:pPr algn="ctr"/>
            <a:r>
              <a:rPr lang="ja-JP" altLang="en-US" sz="5400" b="1" cap="none" spc="0" dirty="0">
                <a:ln w="22225">
                  <a:solidFill>
                    <a:schemeClr val="accent2"/>
                  </a:solidFill>
                  <a:prstDash val="solid"/>
                </a:ln>
                <a:solidFill>
                  <a:schemeClr val="accent2">
                    <a:lumMod val="40000"/>
                    <a:lumOff val="60000"/>
                  </a:schemeClr>
                </a:solidFill>
                <a:effectLst/>
              </a:rPr>
              <a:t>夏の練習は熱中症に</a:t>
            </a:r>
            <a:r>
              <a:rPr lang="ja-JP" altLang="en-US" sz="5400" b="1" dirty="0">
                <a:ln w="22225">
                  <a:solidFill>
                    <a:schemeClr val="accent2"/>
                  </a:solidFill>
                  <a:prstDash val="solid"/>
                </a:ln>
                <a:solidFill>
                  <a:schemeClr val="accent2">
                    <a:lumMod val="40000"/>
                    <a:lumOff val="60000"/>
                  </a:schemeClr>
                </a:solidFill>
              </a:rPr>
              <a:t>注意</a:t>
            </a:r>
            <a:r>
              <a:rPr lang="ja-JP" altLang="en-US" sz="5400" b="1" cap="none" spc="0" dirty="0">
                <a:ln w="22225">
                  <a:solidFill>
                    <a:schemeClr val="accent2"/>
                  </a:solidFill>
                  <a:prstDash val="solid"/>
                </a:ln>
                <a:solidFill>
                  <a:schemeClr val="accent2">
                    <a:lumMod val="40000"/>
                    <a:lumOff val="60000"/>
                  </a:schemeClr>
                </a:solidFill>
                <a:effectLst/>
              </a:rPr>
              <a:t>！</a:t>
            </a:r>
          </a:p>
        </p:txBody>
      </p:sp>
      <p:sp>
        <p:nvSpPr>
          <p:cNvPr id="5" name="テキスト ボックス 4"/>
          <p:cNvSpPr txBox="1"/>
          <p:nvPr/>
        </p:nvSpPr>
        <p:spPr>
          <a:xfrm>
            <a:off x="510930" y="923330"/>
            <a:ext cx="11833469" cy="4801314"/>
          </a:xfrm>
          <a:prstGeom prst="rect">
            <a:avLst/>
          </a:prstGeom>
          <a:noFill/>
        </p:spPr>
        <p:txBody>
          <a:bodyPr wrap="square" rtlCol="0">
            <a:spAutoFit/>
          </a:bodyPr>
          <a:lstStyle/>
          <a:p>
            <a:r>
              <a:rPr lang="ja-JP" altLang="en-US" b="1" u="sng" dirty="0"/>
              <a:t>練習前</a:t>
            </a:r>
            <a:endParaRPr lang="en-US" altLang="ja-JP" b="1" u="sng" dirty="0"/>
          </a:p>
          <a:p>
            <a:r>
              <a:rPr lang="ja-JP" altLang="en-US" dirty="0"/>
              <a:t>■ドリンク準備が十分な事を確認する（塩分糖分も必要）</a:t>
            </a:r>
            <a:endParaRPr lang="en-US" altLang="ja-JP" dirty="0"/>
          </a:p>
          <a:p>
            <a:r>
              <a:rPr lang="ja-JP" altLang="en-US" dirty="0"/>
              <a:t>■体調悪い／疲労度高い／炎天下に長時間いた場合等は無理に練習</a:t>
            </a:r>
            <a:r>
              <a:rPr lang="ja-JP" altLang="en-US" dirty="0" err="1"/>
              <a:t>するの</a:t>
            </a:r>
            <a:r>
              <a:rPr lang="ja-JP" altLang="en-US" dirty="0"/>
              <a:t>やめておきましょう</a:t>
            </a:r>
            <a:endParaRPr lang="en-US" altLang="ja-JP" dirty="0"/>
          </a:p>
          <a:p>
            <a:r>
              <a:rPr lang="ja-JP" altLang="en-US" dirty="0"/>
              <a:t>■淡い色系長袖、日焼け止め、帽子等で肌を守る（焼けた肌は発汗減少し体温調節機能低下）</a:t>
            </a:r>
            <a:endParaRPr lang="en-US" altLang="ja-JP" dirty="0"/>
          </a:p>
          <a:p>
            <a:endParaRPr lang="en-US" altLang="ja-JP" dirty="0"/>
          </a:p>
          <a:p>
            <a:r>
              <a:rPr lang="ja-JP" altLang="en-US" b="1" u="sng" dirty="0"/>
              <a:t>練習中</a:t>
            </a:r>
            <a:endParaRPr lang="en-US" altLang="ja-JP" b="1" u="sng" dirty="0"/>
          </a:p>
          <a:p>
            <a:r>
              <a:rPr lang="ja-JP" altLang="en-US" dirty="0"/>
              <a:t>■余裕をもったペースで絶対に無理しない。（特に運動慣れていない人、涼しい室内にいる事が多い人）</a:t>
            </a:r>
            <a:endParaRPr lang="en-US" altLang="ja-JP" dirty="0"/>
          </a:p>
          <a:p>
            <a:r>
              <a:rPr lang="ja-JP" altLang="en-US" dirty="0"/>
              <a:t>■距離も冬に走れた</a:t>
            </a:r>
            <a:r>
              <a:rPr lang="en-US" altLang="ja-JP" dirty="0"/>
              <a:t>MAX</a:t>
            </a:r>
            <a:r>
              <a:rPr lang="ja-JP" altLang="en-US" dirty="0"/>
              <a:t>距離の半分以下で</a:t>
            </a:r>
            <a:endParaRPr lang="en-US" altLang="ja-JP" dirty="0"/>
          </a:p>
          <a:p>
            <a:r>
              <a:rPr lang="ja-JP" altLang="en-US" dirty="0"/>
              <a:t>■水分はこまめに補給、塩分も必要。</a:t>
            </a:r>
            <a:r>
              <a:rPr kumimoji="1" lang="ja-JP" altLang="en-US" dirty="0"/>
              <a:t>（のど渇く前にちょっとずつ補給）</a:t>
            </a:r>
            <a:endParaRPr kumimoji="1" lang="en-US" altLang="ja-JP" dirty="0"/>
          </a:p>
          <a:p>
            <a:r>
              <a:rPr lang="ja-JP" altLang="en-US" dirty="0"/>
              <a:t>■異変に敏感に</a:t>
            </a:r>
            <a:r>
              <a:rPr kumimoji="1" lang="ja-JP" altLang="en-US" dirty="0"/>
              <a:t>（めまい、ほてり、だるさ、吐き気、急な筋肉痛、尿の色が濃い等）</a:t>
            </a:r>
            <a:endParaRPr kumimoji="1" lang="en-US" altLang="ja-JP" dirty="0"/>
          </a:p>
          <a:p>
            <a:r>
              <a:rPr lang="ja-JP" altLang="en-US" dirty="0"/>
              <a:t>■集合練習時はまわりでふらついている選手がいたらすぐ声掛けやめさせる</a:t>
            </a:r>
            <a:endParaRPr lang="en-US" altLang="ja-JP" dirty="0"/>
          </a:p>
          <a:p>
            <a:endParaRPr lang="en-US" altLang="ja-JP" dirty="0"/>
          </a:p>
          <a:p>
            <a:r>
              <a:rPr lang="ja-JP" altLang="en-US" b="1" u="sng" dirty="0">
                <a:solidFill>
                  <a:srgbClr val="FF0000"/>
                </a:solidFill>
              </a:rPr>
              <a:t>熱中症の疑いがあったら！</a:t>
            </a:r>
            <a:endParaRPr lang="en-US" altLang="ja-JP" b="1" u="sng" dirty="0">
              <a:solidFill>
                <a:srgbClr val="FF0000"/>
              </a:solidFill>
            </a:endParaRPr>
          </a:p>
          <a:p>
            <a:r>
              <a:rPr kumimoji="1" lang="ja-JP" altLang="en-US" b="1" dirty="0">
                <a:solidFill>
                  <a:srgbClr val="FF0000"/>
                </a:solidFill>
              </a:rPr>
              <a:t>意識あり　⇒日陰／エアコン効いた室内へ移動して休む、水分と塩分を補給、脇</a:t>
            </a:r>
            <a:r>
              <a:rPr kumimoji="1" lang="en-US" altLang="ja-JP" b="1" dirty="0">
                <a:solidFill>
                  <a:srgbClr val="FF0000"/>
                </a:solidFill>
              </a:rPr>
              <a:t>/</a:t>
            </a:r>
            <a:r>
              <a:rPr kumimoji="1" lang="ja-JP" altLang="en-US" b="1" dirty="0">
                <a:solidFill>
                  <a:srgbClr val="FF0000"/>
                </a:solidFill>
              </a:rPr>
              <a:t>首筋</a:t>
            </a:r>
            <a:r>
              <a:rPr kumimoji="1" lang="en-US" altLang="ja-JP" b="1" dirty="0">
                <a:solidFill>
                  <a:srgbClr val="FF0000"/>
                </a:solidFill>
              </a:rPr>
              <a:t>/</a:t>
            </a:r>
            <a:r>
              <a:rPr kumimoji="1" lang="ja-JP" altLang="en-US" b="1" dirty="0">
                <a:solidFill>
                  <a:srgbClr val="FF0000"/>
                </a:solidFill>
              </a:rPr>
              <a:t>鼠径部等を冷やす</a:t>
            </a:r>
            <a:endParaRPr kumimoji="1" lang="en-US" altLang="ja-JP" b="1" dirty="0">
              <a:solidFill>
                <a:srgbClr val="FF0000"/>
              </a:solidFill>
            </a:endParaRPr>
          </a:p>
          <a:p>
            <a:r>
              <a:rPr lang="ja-JP" altLang="en-US" b="1" dirty="0">
                <a:solidFill>
                  <a:srgbClr val="FF0000"/>
                </a:solidFill>
              </a:rPr>
              <a:t>意識なし　⇒周囲が救急車呼ぶ、日陰にうつし、衣服緩め、脇</a:t>
            </a:r>
            <a:r>
              <a:rPr lang="en-US" altLang="ja-JP" b="1" dirty="0">
                <a:solidFill>
                  <a:srgbClr val="FF0000"/>
                </a:solidFill>
              </a:rPr>
              <a:t>/</a:t>
            </a:r>
            <a:r>
              <a:rPr lang="ja-JP" altLang="en-US" b="1" dirty="0">
                <a:solidFill>
                  <a:srgbClr val="FF0000"/>
                </a:solidFill>
              </a:rPr>
              <a:t>首筋</a:t>
            </a:r>
            <a:r>
              <a:rPr lang="en-US" altLang="ja-JP" b="1" dirty="0">
                <a:solidFill>
                  <a:srgbClr val="FF0000"/>
                </a:solidFill>
              </a:rPr>
              <a:t>/</a:t>
            </a:r>
            <a:r>
              <a:rPr lang="ja-JP" altLang="en-US" b="1" dirty="0">
                <a:solidFill>
                  <a:srgbClr val="FF0000"/>
                </a:solidFill>
              </a:rPr>
              <a:t>鼠径部中心に水かける等冷やす</a:t>
            </a:r>
            <a:endParaRPr kumimoji="1" lang="en-US" altLang="ja-JP" b="1" dirty="0">
              <a:solidFill>
                <a:srgbClr val="FF0000"/>
              </a:solidFill>
            </a:endParaRPr>
          </a:p>
          <a:p>
            <a:r>
              <a:rPr lang="ja-JP" altLang="en-US" b="1" dirty="0">
                <a:solidFill>
                  <a:schemeClr val="accent2"/>
                </a:solidFill>
              </a:rPr>
              <a:t>　　　　　　</a:t>
            </a:r>
            <a:r>
              <a:rPr lang="en-US" altLang="ja-JP" b="1" dirty="0">
                <a:solidFill>
                  <a:schemeClr val="accent2"/>
                </a:solidFill>
              </a:rPr>
              <a:t>×</a:t>
            </a:r>
            <a:r>
              <a:rPr lang="ja-JP" altLang="en-US" b="1" dirty="0">
                <a:solidFill>
                  <a:schemeClr val="accent2"/>
                </a:solidFill>
              </a:rPr>
              <a:t>水分のみ補給（塩分無いと痙攣等で悪化）</a:t>
            </a:r>
            <a:endParaRPr lang="en-US" altLang="ja-JP" b="1" dirty="0">
              <a:solidFill>
                <a:schemeClr val="accent2"/>
              </a:solidFill>
            </a:endParaRPr>
          </a:p>
          <a:p>
            <a:r>
              <a:rPr lang="ja-JP" altLang="en-US" b="1" dirty="0">
                <a:solidFill>
                  <a:schemeClr val="accent2"/>
                </a:solidFill>
              </a:rPr>
              <a:t>　　　　　　</a:t>
            </a:r>
            <a:r>
              <a:rPr lang="en-US" altLang="ja-JP" b="1" dirty="0">
                <a:solidFill>
                  <a:schemeClr val="accent2"/>
                </a:solidFill>
              </a:rPr>
              <a:t>×</a:t>
            </a:r>
            <a:r>
              <a:rPr lang="ja-JP" altLang="en-US" b="1" dirty="0">
                <a:solidFill>
                  <a:schemeClr val="accent2"/>
                </a:solidFill>
              </a:rPr>
              <a:t>首の裏やおでこ冷やす（脳が冷えたと勘違い体温調節しなくなる）</a:t>
            </a:r>
            <a:endParaRPr kumimoji="1" lang="en-US" altLang="ja-JP" b="1" dirty="0">
              <a:solidFill>
                <a:schemeClr val="accent2"/>
              </a:solidFill>
            </a:endParaRPr>
          </a:p>
        </p:txBody>
      </p:sp>
    </p:spTree>
    <p:extLst>
      <p:ext uri="{BB962C8B-B14F-4D97-AF65-F5344CB8AC3E}">
        <p14:creationId xmlns:p14="http://schemas.microsoft.com/office/powerpoint/2010/main" val="13488297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A43775712445F4F82775BB460FB3292" ma:contentTypeVersion="18" ma:contentTypeDescription="新しいドキュメントを作成します。" ma:contentTypeScope="" ma:versionID="8e42fe8b183222c4c117a6db4a25b6c1">
  <xsd:schema xmlns:xsd="http://www.w3.org/2001/XMLSchema" xmlns:xs="http://www.w3.org/2001/XMLSchema" xmlns:p="http://schemas.microsoft.com/office/2006/metadata/properties" xmlns:ns2="6e9d908a-9f95-4997-80f1-3523e6bc2e19" xmlns:ns3="25ec1c44-e65e-43e7-94fb-6edd69e0929a" targetNamespace="http://schemas.microsoft.com/office/2006/metadata/properties" ma:root="true" ma:fieldsID="9e20836c3aff8573ef6390666352d87a" ns2:_="" ns3:_="">
    <xsd:import namespace="6e9d908a-9f95-4997-80f1-3523e6bc2e19"/>
    <xsd:import namespace="25ec1c44-e65e-43e7-94fb-6edd69e092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MediaServiceOCR"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9d908a-9f95-4997-80f1-3523e6bc2e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401df557-eeb5-435c-8d7c-77a7fa12a9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5ec1c44-e65e-43e7-94fb-6edd69e0929a" elementFormDefault="qualified">
    <xsd:import namespace="http://schemas.microsoft.com/office/2006/documentManagement/types"/>
    <xsd:import namespace="http://schemas.microsoft.com/office/infopath/2007/PartnerControls"/>
    <xsd:element name="SharedWithUsers" ma:index="1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07a44d82-081a-4791-bff5-ed16b6724170}" ma:internalName="TaxCatchAll" ma:showField="CatchAllData" ma:web="25ec1c44-e65e-43e7-94fb-6edd69e092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e9d908a-9f95-4997-80f1-3523e6bc2e19">
      <Terms xmlns="http://schemas.microsoft.com/office/infopath/2007/PartnerControls"/>
    </lcf76f155ced4ddcb4097134ff3c332f>
    <TaxCatchAll xmlns="25ec1c44-e65e-43e7-94fb-6edd69e092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2B90A2-668E-424D-8356-4E745E0147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9d908a-9f95-4997-80f1-3523e6bc2e19"/>
    <ds:schemaRef ds:uri="25ec1c44-e65e-43e7-94fb-6edd69e092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7CE60C-A2F9-46D7-A32B-06C86B6E8F76}">
  <ds:schemaRefs>
    <ds:schemaRef ds:uri="http://schemas.microsoft.com/office/infopath/2007/PartnerControls"/>
    <ds:schemaRef ds:uri="25ec1c44-e65e-43e7-94fb-6edd69e0929a"/>
    <ds:schemaRef ds:uri="http://purl.org/dc/dcmitype/"/>
    <ds:schemaRef ds:uri="http://purl.org/dc/elements/1.1/"/>
    <ds:schemaRef ds:uri="6e9d908a-9f95-4997-80f1-3523e6bc2e19"/>
    <ds:schemaRef ds:uri="http://schemas.microsoft.com/office/2006/documentManagement/types"/>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9AF09462-81F5-486A-8754-34210B7DDC6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TotalTime>
  <Words>574</Words>
  <Application>Microsoft Office PowerPoint</Application>
  <PresentationFormat>ワイド画面</PresentationFormat>
  <Paragraphs>73</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Meiryo UI</vt:lpstr>
      <vt:lpstr>ＭＳ Ｐゴシック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Wada, Ryuta/和田 龍太</dc:creator>
  <cp:lastModifiedBy>Wada, Ryuta/和田 龍太</cp:lastModifiedBy>
  <cp:revision>22</cp:revision>
  <dcterms:created xsi:type="dcterms:W3CDTF">2022-07-06T23:10:27Z</dcterms:created>
  <dcterms:modified xsi:type="dcterms:W3CDTF">2024-05-27T09:16:15Z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0x010100DA43775712445F4F82775BB460FB3292</vt:lpwstr>
  </property>
  <property fmtid="{D5CDD505-2E9C-101B-9397-08002B2CF9AE}" pid="3" name="Order">
    <vt:r8>629600</vt:r8>
  </property>
  <property fmtid="{D5CDD505-2E9C-101B-9397-08002B2CF9AE}" pid="4" name="MediaServiceImageTags">
    <vt:lpwstr/>
  </property>
</Properties>
</file>