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30C961-5011-409D-BAD8-956EBBDC3319}" v="1" dt="2024-05-27T09:43:43.45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da, Ryuta/和田 龍太" userId="2d932581-5fbd-4652-aa43-e6a64ab27875" providerId="ADAL" clId="{A38E74DB-41E1-4D38-8767-255FE11B498A}"/>
    <pc:docChg chg="custSel modSld">
      <pc:chgData name="Wada, Ryuta/和田 龍太" userId="2d932581-5fbd-4652-aa43-e6a64ab27875" providerId="ADAL" clId="{A38E74DB-41E1-4D38-8767-255FE11B498A}" dt="2023-07-02T22:31:39.490" v="776" actId="20577"/>
      <pc:docMkLst>
        <pc:docMk/>
      </pc:docMkLst>
      <pc:sldChg chg="addSp delSp modSp mod">
        <pc:chgData name="Wada, Ryuta/和田 龍太" userId="2d932581-5fbd-4652-aa43-e6a64ab27875" providerId="ADAL" clId="{A38E74DB-41E1-4D38-8767-255FE11B498A}" dt="2023-07-02T22:28:55.013" v="330" actId="21"/>
        <pc:sldMkLst>
          <pc:docMk/>
          <pc:sldMk cId="1512045117" sldId="256"/>
        </pc:sldMkLst>
        <pc:spChg chg="add del mod">
          <ac:chgData name="Wada, Ryuta/和田 龍太" userId="2d932581-5fbd-4652-aa43-e6a64ab27875" providerId="ADAL" clId="{A38E74DB-41E1-4D38-8767-255FE11B498A}" dt="2023-07-02T22:28:55.013" v="330" actId="21"/>
          <ac:spMkLst>
            <pc:docMk/>
            <pc:sldMk cId="1512045117" sldId="256"/>
            <ac:spMk id="2" creationId="{86C2563A-B36E-7C81-82CA-30CEA56CFD1A}"/>
          </ac:spMkLst>
        </pc:spChg>
        <pc:spChg chg="mod">
          <ac:chgData name="Wada, Ryuta/和田 龍太" userId="2d932581-5fbd-4652-aa43-e6a64ab27875" providerId="ADAL" clId="{A38E74DB-41E1-4D38-8767-255FE11B498A}" dt="2023-07-02T22:28:40.401" v="327" actId="14100"/>
          <ac:spMkLst>
            <pc:docMk/>
            <pc:sldMk cId="1512045117" sldId="256"/>
            <ac:spMk id="8" creationId="{00000000-0008-0000-0400-000005000000}"/>
          </ac:spMkLst>
        </pc:spChg>
        <pc:spChg chg="del">
          <ac:chgData name="Wada, Ryuta/和田 龍太" userId="2d932581-5fbd-4652-aa43-e6a64ab27875" providerId="ADAL" clId="{A38E74DB-41E1-4D38-8767-255FE11B498A}" dt="2023-07-02T22:28:42.557" v="328" actId="478"/>
          <ac:spMkLst>
            <pc:docMk/>
            <pc:sldMk cId="1512045117" sldId="256"/>
            <ac:spMk id="11" creationId="{00000000-0000-0000-0000-000000000000}"/>
          </ac:spMkLst>
        </pc:spChg>
      </pc:sldChg>
      <pc:sldChg chg="addSp modSp mod">
        <pc:chgData name="Wada, Ryuta/和田 龍太" userId="2d932581-5fbd-4652-aa43-e6a64ab27875" providerId="ADAL" clId="{A38E74DB-41E1-4D38-8767-255FE11B498A}" dt="2023-07-02T22:29:44.684" v="418" actId="20577"/>
        <pc:sldMkLst>
          <pc:docMk/>
          <pc:sldMk cId="1199536411" sldId="257"/>
        </pc:sldMkLst>
        <pc:spChg chg="add mod">
          <ac:chgData name="Wada, Ryuta/和田 龍太" userId="2d932581-5fbd-4652-aa43-e6a64ab27875" providerId="ADAL" clId="{A38E74DB-41E1-4D38-8767-255FE11B498A}" dt="2023-07-02T22:29:03.362" v="334" actId="1076"/>
          <ac:spMkLst>
            <pc:docMk/>
            <pc:sldMk cId="1199536411" sldId="257"/>
            <ac:spMk id="2" creationId="{2A386D9D-5A5D-52EC-95CE-B85A9DD9FCE0}"/>
          </ac:spMkLst>
        </pc:spChg>
        <pc:spChg chg="mod">
          <ac:chgData name="Wada, Ryuta/和田 龍太" userId="2d932581-5fbd-4652-aa43-e6a64ab27875" providerId="ADAL" clId="{A38E74DB-41E1-4D38-8767-255FE11B498A}" dt="2023-07-02T22:27:32.383" v="69" actId="20577"/>
          <ac:spMkLst>
            <pc:docMk/>
            <pc:sldMk cId="1199536411" sldId="257"/>
            <ac:spMk id="6" creationId="{00000000-0000-0000-0000-000000000000}"/>
          </ac:spMkLst>
        </pc:spChg>
        <pc:graphicFrameChg chg="modGraphic">
          <ac:chgData name="Wada, Ryuta/和田 龍太" userId="2d932581-5fbd-4652-aa43-e6a64ab27875" providerId="ADAL" clId="{A38E74DB-41E1-4D38-8767-255FE11B498A}" dt="2023-07-02T22:29:44.684" v="418" actId="20577"/>
          <ac:graphicFrameMkLst>
            <pc:docMk/>
            <pc:sldMk cId="1199536411" sldId="257"/>
            <ac:graphicFrameMk id="5" creationId="{00000000-0000-0000-0000-000000000000}"/>
          </ac:graphicFrameMkLst>
        </pc:graphicFrameChg>
        <pc:cxnChg chg="add mod">
          <ac:chgData name="Wada, Ryuta/和田 龍太" userId="2d932581-5fbd-4652-aa43-e6a64ab27875" providerId="ADAL" clId="{A38E74DB-41E1-4D38-8767-255FE11B498A}" dt="2023-07-02T22:29:13.211" v="336" actId="14100"/>
          <ac:cxnSpMkLst>
            <pc:docMk/>
            <pc:sldMk cId="1199536411" sldId="257"/>
            <ac:cxnSpMk id="7" creationId="{1270B511-674E-C6AA-98ED-230148924887}"/>
          </ac:cxnSpMkLst>
        </pc:cxnChg>
      </pc:sldChg>
      <pc:sldChg chg="modSp mod">
        <pc:chgData name="Wada, Ryuta/和田 龍太" userId="2d932581-5fbd-4652-aa43-e6a64ab27875" providerId="ADAL" clId="{A38E74DB-41E1-4D38-8767-255FE11B498A}" dt="2023-07-02T22:31:39.490" v="776" actId="20577"/>
        <pc:sldMkLst>
          <pc:docMk/>
          <pc:sldMk cId="4213922500" sldId="258"/>
        </pc:sldMkLst>
        <pc:spChg chg="mod">
          <ac:chgData name="Wada, Ryuta/和田 龍太" userId="2d932581-5fbd-4652-aa43-e6a64ab27875" providerId="ADAL" clId="{A38E74DB-41E1-4D38-8767-255FE11B498A}" dt="2023-07-02T22:31:39.490" v="776" actId="20577"/>
          <ac:spMkLst>
            <pc:docMk/>
            <pc:sldMk cId="4213922500" sldId="258"/>
            <ac:spMk id="4" creationId="{00000000-0000-0000-0000-000000000000}"/>
          </ac:spMkLst>
        </pc:spChg>
      </pc:sldChg>
    </pc:docChg>
  </pc:docChgLst>
  <pc:docChgLst>
    <pc:chgData name="Wada, Ryuta/和田 龍太" userId="2d932581-5fbd-4652-aa43-e6a64ab27875" providerId="ADAL" clId="{C330C961-5011-409D-BAD8-956EBBDC3319}"/>
    <pc:docChg chg="modSld">
      <pc:chgData name="Wada, Ryuta/和田 龍太" userId="2d932581-5fbd-4652-aa43-e6a64ab27875" providerId="ADAL" clId="{C330C961-5011-409D-BAD8-956EBBDC3319}" dt="2024-05-27T09:53:46.097" v="76" actId="20577"/>
      <pc:docMkLst>
        <pc:docMk/>
      </pc:docMkLst>
      <pc:sldChg chg="modSp mod">
        <pc:chgData name="Wada, Ryuta/和田 龍太" userId="2d932581-5fbd-4652-aa43-e6a64ab27875" providerId="ADAL" clId="{C330C961-5011-409D-BAD8-956EBBDC3319}" dt="2024-05-27T09:53:46.097" v="76" actId="20577"/>
        <pc:sldMkLst>
          <pc:docMk/>
          <pc:sldMk cId="1512045117" sldId="256"/>
        </pc:sldMkLst>
        <pc:spChg chg="mod">
          <ac:chgData name="Wada, Ryuta/和田 龍太" userId="2d932581-5fbd-4652-aa43-e6a64ab27875" providerId="ADAL" clId="{C330C961-5011-409D-BAD8-956EBBDC3319}" dt="2024-05-27T09:53:46.097" v="76" actId="20577"/>
          <ac:spMkLst>
            <pc:docMk/>
            <pc:sldMk cId="1512045117" sldId="256"/>
            <ac:spMk id="4" creationId="{00000000-0000-0000-0000-000000000000}"/>
          </ac:spMkLst>
        </pc:spChg>
      </pc:sldChg>
      <pc:sldChg chg="modSp mod">
        <pc:chgData name="Wada, Ryuta/和田 龍太" userId="2d932581-5fbd-4652-aa43-e6a64ab27875" providerId="ADAL" clId="{C330C961-5011-409D-BAD8-956EBBDC3319}" dt="2024-05-27T09:44:21.116" v="75" actId="20577"/>
        <pc:sldMkLst>
          <pc:docMk/>
          <pc:sldMk cId="1199536411" sldId="257"/>
        </pc:sldMkLst>
        <pc:graphicFrameChg chg="mod modGraphic">
          <ac:chgData name="Wada, Ryuta/和田 龍太" userId="2d932581-5fbd-4652-aa43-e6a64ab27875" providerId="ADAL" clId="{C330C961-5011-409D-BAD8-956EBBDC3319}" dt="2024-05-27T09:44:21.116" v="75" actId="20577"/>
          <ac:graphicFrameMkLst>
            <pc:docMk/>
            <pc:sldMk cId="1199536411" sldId="257"/>
            <ac:graphicFrameMk id="5" creationId="{00000000-0000-0000-0000-000000000000}"/>
          </ac:graphicFrameMkLst>
        </pc:graphicFrameChg>
      </pc:sldChg>
    </pc:docChg>
  </pc:docChgLst>
  <pc:docChgLst>
    <pc:chgData name="Wada, Ryuta/和田 龍太" userId="S::1469999@tmc.twfr.toyota.co.jp::2d932581-5fbd-4652-aa43-e6a64ab27875" providerId="AD" clId="Web-{EE59A06D-8440-3A48-3CD9-77BE5CB3307D}"/>
    <pc:docChg chg="modSld">
      <pc:chgData name="Wada, Ryuta/和田 龍太" userId="S::1469999@tmc.twfr.toyota.co.jp::2d932581-5fbd-4652-aa43-e6a64ab27875" providerId="AD" clId="Web-{EE59A06D-8440-3A48-3CD9-77BE5CB3307D}" dt="2024-05-13T07:47:39.121" v="69"/>
      <pc:docMkLst>
        <pc:docMk/>
      </pc:docMkLst>
      <pc:sldChg chg="modSp">
        <pc:chgData name="Wada, Ryuta/和田 龍太" userId="S::1469999@tmc.twfr.toyota.co.jp::2d932581-5fbd-4652-aa43-e6a64ab27875" providerId="AD" clId="Web-{EE59A06D-8440-3A48-3CD9-77BE5CB3307D}" dt="2024-05-13T07:47:39.121" v="69"/>
        <pc:sldMkLst>
          <pc:docMk/>
          <pc:sldMk cId="1199536411" sldId="257"/>
        </pc:sldMkLst>
        <pc:graphicFrameChg chg="mod modGraphic">
          <ac:chgData name="Wada, Ryuta/和田 龍太" userId="S::1469999@tmc.twfr.toyota.co.jp::2d932581-5fbd-4652-aa43-e6a64ab27875" providerId="AD" clId="Web-{EE59A06D-8440-3A48-3CD9-77BE5CB3307D}" dt="2024-05-13T07:47:39.121" v="69"/>
          <ac:graphicFrameMkLst>
            <pc:docMk/>
            <pc:sldMk cId="1199536411" sldId="257"/>
            <ac:graphicFrameMk id="5" creationId="{00000000-0000-0000-0000-000000000000}"/>
          </ac:graphicFrameMkLst>
        </pc:graphicFrameChg>
      </pc:sldChg>
    </pc:docChg>
  </pc:docChgLst>
  <pc:docChgLst>
    <pc:chgData name="Wada, Ryuta/和田 龍太" userId="S::1469999@tmc.twfr.toyota.co.jp::2d932581-5fbd-4652-aa43-e6a64ab27875" providerId="AD" clId="Web-{07A61D0A-EAB5-83D1-8695-36ACFD5FE108}"/>
    <pc:docChg chg="modSld">
      <pc:chgData name="Wada, Ryuta/和田 龍太" userId="S::1469999@tmc.twfr.toyota.co.jp::2d932581-5fbd-4652-aa43-e6a64ab27875" providerId="AD" clId="Web-{07A61D0A-EAB5-83D1-8695-36ACFD5FE108}" dt="2023-06-19T07:45:48.564" v="43"/>
      <pc:docMkLst>
        <pc:docMk/>
      </pc:docMkLst>
      <pc:sldChg chg="modSp">
        <pc:chgData name="Wada, Ryuta/和田 龍太" userId="S::1469999@tmc.twfr.toyota.co.jp::2d932581-5fbd-4652-aa43-e6a64ab27875" providerId="AD" clId="Web-{07A61D0A-EAB5-83D1-8695-36ACFD5FE108}" dt="2023-06-19T07:45:19.438" v="3" actId="20577"/>
        <pc:sldMkLst>
          <pc:docMk/>
          <pc:sldMk cId="1512045117" sldId="256"/>
        </pc:sldMkLst>
        <pc:spChg chg="mod">
          <ac:chgData name="Wada, Ryuta/和田 龍太" userId="S::1469999@tmc.twfr.toyota.co.jp::2d932581-5fbd-4652-aa43-e6a64ab27875" providerId="AD" clId="Web-{07A61D0A-EAB5-83D1-8695-36ACFD5FE108}" dt="2023-06-19T07:45:19.438" v="3" actId="20577"/>
          <ac:spMkLst>
            <pc:docMk/>
            <pc:sldMk cId="1512045117" sldId="256"/>
            <ac:spMk id="4" creationId="{00000000-0000-0000-0000-000000000000}"/>
          </ac:spMkLst>
        </pc:spChg>
      </pc:sldChg>
      <pc:sldChg chg="modSp">
        <pc:chgData name="Wada, Ryuta/和田 龍太" userId="S::1469999@tmc.twfr.toyota.co.jp::2d932581-5fbd-4652-aa43-e6a64ab27875" providerId="AD" clId="Web-{07A61D0A-EAB5-83D1-8695-36ACFD5FE108}" dt="2023-06-19T07:45:48.564" v="43"/>
        <pc:sldMkLst>
          <pc:docMk/>
          <pc:sldMk cId="1199536411" sldId="257"/>
        </pc:sldMkLst>
        <pc:graphicFrameChg chg="mod modGraphic">
          <ac:chgData name="Wada, Ryuta/和田 龍太" userId="S::1469999@tmc.twfr.toyota.co.jp::2d932581-5fbd-4652-aa43-e6a64ab27875" providerId="AD" clId="Web-{07A61D0A-EAB5-83D1-8695-36ACFD5FE108}" dt="2023-06-19T07:45:48.564" v="43"/>
          <ac:graphicFrameMkLst>
            <pc:docMk/>
            <pc:sldMk cId="1199536411" sldId="257"/>
            <ac:graphicFrameMk id="5" creationId="{00000000-0000-0000-0000-00000000000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153892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357073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261414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283716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3594671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1652497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390215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368187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1429151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910257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B3770DF7-0626-4071-B585-8AB154594AA2}" type="datetimeFigureOut">
              <a:rPr kumimoji="1" lang="ja-JP" altLang="en-US" smtClean="0"/>
              <a:t>2024/5/27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872859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770DF7-0626-4071-B585-8AB154594AA2}" type="datetimeFigureOut">
              <a:rPr kumimoji="1" lang="ja-JP" altLang="en-US" smtClean="0"/>
              <a:t>2024/5/27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AA661E-CF6E-444B-8A7A-2F0FD48FA55D}" type="slidenum">
              <a:rPr kumimoji="1" lang="ja-JP" altLang="en-US" smtClean="0"/>
              <a:t>‹#›</a:t>
            </a:fld>
            <a:endParaRPr kumimoji="1" lang="ja-JP" altLang="en-US"/>
          </a:p>
        </p:txBody>
      </p:sp>
    </p:spTree>
    <p:extLst>
      <p:ext uri="{BB962C8B-B14F-4D97-AF65-F5344CB8AC3E}">
        <p14:creationId xmlns:p14="http://schemas.microsoft.com/office/powerpoint/2010/main" val="2230050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264209"/>
            <a:ext cx="13023271" cy="954107"/>
          </a:xfrm>
          <a:prstGeom prst="rect">
            <a:avLst/>
          </a:prstGeom>
          <a:noFill/>
        </p:spPr>
        <p:txBody>
          <a:bodyPr wrap="square" lIns="91440" tIns="45720" rIns="91440" bIns="45720" rtlCol="0" anchor="t">
            <a:spAutoFit/>
          </a:bodyPr>
          <a:lstStyle/>
          <a:p>
            <a:r>
              <a:rPr kumimoji="1" lang="ja-JP" altLang="en-US" sz="2800" b="1" u="sng" dirty="0">
                <a:latin typeface="Meiryo UI" panose="020B0604030504040204" pitchFamily="50" charset="-128"/>
                <a:ea typeface="Meiryo UI" panose="020B0604030504040204" pitchFamily="50" charset="-128"/>
              </a:rPr>
              <a:t>集合時間／場所</a:t>
            </a:r>
            <a:endParaRPr kumimoji="1" lang="en-US" altLang="ja-JP" sz="2800" b="1" u="sng" dirty="0">
              <a:latin typeface="Meiryo UI" panose="020B0604030504040204" pitchFamily="50" charset="-128"/>
              <a:ea typeface="Meiryo UI" panose="020B0604030504040204" pitchFamily="50" charset="-128"/>
            </a:endParaRPr>
          </a:p>
          <a:p>
            <a:r>
              <a:rPr lang="ja-JP" altLang="en-US" sz="2800" dirty="0">
                <a:latin typeface="Meiryo UI"/>
                <a:ea typeface="Meiryo UI"/>
              </a:rPr>
              <a:t>8：３０　岡崎中央総合公園　市民球場近く橋の下集合</a:t>
            </a:r>
          </a:p>
        </p:txBody>
      </p:sp>
      <p:pic>
        <p:nvPicPr>
          <p:cNvPr id="6" name="図 5">
            <a:extLst>
              <a:ext uri="{FF2B5EF4-FFF2-40B4-BE49-F238E27FC236}">
                <a16:creationId xmlns:a16="http://schemas.microsoft.com/office/drawing/2014/main" id="{00000000-0008-0000-0400-0000020000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752" r="13428" b="26205"/>
          <a:stretch/>
        </p:blipFill>
        <p:spPr bwMode="auto">
          <a:xfrm>
            <a:off x="6262526" y="3449445"/>
            <a:ext cx="5468167" cy="342525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4">
            <a:extLst>
              <a:ext uri="{FF2B5EF4-FFF2-40B4-BE49-F238E27FC236}">
                <a16:creationId xmlns:a16="http://schemas.microsoft.com/office/drawing/2014/main" id="{00000000-0008-0000-0400-000005000000}"/>
              </a:ext>
            </a:extLst>
          </p:cNvPr>
          <p:cNvSpPr txBox="1"/>
          <p:nvPr/>
        </p:nvSpPr>
        <p:spPr>
          <a:xfrm>
            <a:off x="0" y="1197051"/>
            <a:ext cx="12041416" cy="1698690"/>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1800" dirty="0">
                <a:latin typeface="Meiryo UI" panose="020B0604030504040204" pitchFamily="50" charset="-128"/>
                <a:ea typeface="Meiryo UI" panose="020B0604030504040204" pitchFamily="50" charset="-128"/>
              </a:rPr>
              <a:t>住所　：</a:t>
            </a:r>
            <a:r>
              <a:rPr kumimoji="1" lang="ja-JP" altLang="en-US" sz="1800" dirty="0">
                <a:latin typeface="Meiryo UI" panose="020B0604030504040204" pitchFamily="50" charset="-128"/>
                <a:ea typeface="Meiryo UI" panose="020B0604030504040204" pitchFamily="50" charset="-128"/>
              </a:rPr>
              <a:t>〒４４４－０００２　愛知県岡崎市高隆寺町峠１番地</a:t>
            </a:r>
            <a:endParaRPr lang="en-US" altLang="ja-JP" sz="1800" dirty="0">
              <a:latin typeface="Meiryo UI" panose="020B0604030504040204" pitchFamily="50" charset="-128"/>
              <a:ea typeface="Meiryo UI" panose="020B0604030504040204" pitchFamily="50" charset="-128"/>
            </a:endParaRPr>
          </a:p>
          <a:p>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車</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本社から約３５分、駐車場無数にあり</a:t>
            </a:r>
            <a:endParaRPr lang="en-US" altLang="ja-JP" sz="1800" dirty="0">
              <a:latin typeface="Meiryo UI" panose="020B0604030504040204" pitchFamily="50" charset="-128"/>
              <a:ea typeface="Meiryo UI" panose="020B0604030504040204" pitchFamily="50" charset="-128"/>
            </a:endParaRPr>
          </a:p>
          <a:p>
            <a:r>
              <a:rPr kumimoji="1" lang="en-US" altLang="ja-JP" sz="1800" dirty="0">
                <a:latin typeface="Meiryo UI" panose="020B0604030504040204" pitchFamily="50" charset="-128"/>
                <a:ea typeface="Meiryo UI" panose="020B0604030504040204" pitchFamily="50" charset="-128"/>
              </a:rPr>
              <a:t>【</a:t>
            </a:r>
            <a:r>
              <a:rPr kumimoji="1" lang="ja-JP" altLang="en-US" sz="1800" dirty="0">
                <a:latin typeface="Meiryo UI" panose="020B0604030504040204" pitchFamily="50" charset="-128"/>
                <a:ea typeface="Meiryo UI" panose="020B0604030504040204" pitchFamily="50" charset="-128"/>
              </a:rPr>
              <a:t>バス</a:t>
            </a:r>
            <a:r>
              <a:rPr kumimoji="1" lang="en-US" altLang="ja-JP" sz="1800" dirty="0">
                <a:latin typeface="Meiryo UI" panose="020B0604030504040204" pitchFamily="50" charset="-128"/>
                <a:ea typeface="Meiryo UI" panose="020B0604030504040204" pitchFamily="50" charset="-128"/>
              </a:rPr>
              <a:t>】</a:t>
            </a:r>
            <a:r>
              <a:rPr kumimoji="1" lang="ja-JP" altLang="en-US" sz="1800" dirty="0">
                <a:latin typeface="Meiryo UI" panose="020B0604030504040204" pitchFamily="50" charset="-128"/>
                <a:ea typeface="Meiryo UI" panose="020B0604030504040204" pitchFamily="50" charset="-128"/>
              </a:rPr>
              <a:t>名鉄東岡崎駅から「６１</a:t>
            </a:r>
            <a:r>
              <a:rPr kumimoji="1" lang="en-US" altLang="ja-JP" sz="1800" dirty="0">
                <a:latin typeface="Meiryo UI" panose="020B0604030504040204" pitchFamily="50" charset="-128"/>
                <a:ea typeface="Meiryo UI" panose="020B0604030504040204" pitchFamily="50" charset="-128"/>
              </a:rPr>
              <a:t>C</a:t>
            </a:r>
            <a:r>
              <a:rPr kumimoji="1" lang="ja-JP" altLang="en-US" sz="1800" dirty="0">
                <a:latin typeface="Meiryo UI" panose="020B0604030504040204" pitchFamily="50" charset="-128"/>
                <a:ea typeface="Meiryo UI" panose="020B0604030504040204" pitchFamily="50" charset="-128"/>
              </a:rPr>
              <a:t>」３０分（１時間で２本）</a:t>
            </a:r>
            <a:endParaRPr kumimoji="1" lang="en-US" altLang="ja-JP" sz="1800" dirty="0">
              <a:latin typeface="Meiryo UI" panose="020B0604030504040204" pitchFamily="50" charset="-128"/>
              <a:ea typeface="Meiryo UI" panose="020B0604030504040204" pitchFamily="50" charset="-128"/>
            </a:endParaRPr>
          </a:p>
          <a:p>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車無い方送迎検討しますので運営陣までご連絡下さい</a:t>
            </a:r>
            <a:endParaRPr lang="en-US" altLang="ja-JP" sz="1800" dirty="0">
              <a:latin typeface="Meiryo UI" panose="020B0604030504040204" pitchFamily="50" charset="-128"/>
              <a:ea typeface="Meiryo UI" panose="020B0604030504040204" pitchFamily="50" charset="-128"/>
            </a:endParaRPr>
          </a:p>
          <a:p>
            <a:r>
              <a:rPr kumimoji="1" lang="ja-JP" altLang="en-US" sz="1800" dirty="0">
                <a:latin typeface="Meiryo UI" panose="020B0604030504040204" pitchFamily="50" charset="-128"/>
                <a:ea typeface="Meiryo UI" panose="020B0604030504040204" pitchFamily="50" charset="-128"/>
              </a:rPr>
              <a:t>　　（練習の</a:t>
            </a:r>
            <a:r>
              <a:rPr kumimoji="1" lang="en-US" altLang="ja-JP" sz="1800" dirty="0">
                <a:latin typeface="Meiryo UI" panose="020B0604030504040204" pitchFamily="50" charset="-128"/>
                <a:ea typeface="Meiryo UI" panose="020B0604030504040204" pitchFamily="50" charset="-128"/>
              </a:rPr>
              <a:t>2</a:t>
            </a:r>
            <a:r>
              <a:rPr kumimoji="1" lang="ja-JP" altLang="en-US" sz="1800" dirty="0">
                <a:latin typeface="Meiryo UI" panose="020B0604030504040204" pitchFamily="50" charset="-128"/>
                <a:ea typeface="Meiryo UI" panose="020B0604030504040204" pitchFamily="50" charset="-128"/>
              </a:rPr>
              <a:t>日前までの連絡希望）</a:t>
            </a:r>
            <a:endParaRPr kumimoji="1" lang="en-US" altLang="ja-JP" sz="1800" dirty="0">
              <a:latin typeface="Meiryo UI" panose="020B0604030504040204" pitchFamily="50" charset="-128"/>
              <a:ea typeface="Meiryo UI" panose="020B0604030504040204" pitchFamily="50" charset="-128"/>
            </a:endParaRPr>
          </a:p>
        </p:txBody>
      </p:sp>
      <p:pic>
        <p:nvPicPr>
          <p:cNvPr id="9" name="図 8">
            <a:extLst>
              <a:ext uri="{FF2B5EF4-FFF2-40B4-BE49-F238E27FC236}">
                <a16:creationId xmlns:a16="http://schemas.microsoft.com/office/drawing/2014/main" id="{00000000-0008-0000-0400-00000600000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6304"/>
          <a:stretch/>
        </p:blipFill>
        <p:spPr bwMode="auto">
          <a:xfrm>
            <a:off x="242566" y="3789925"/>
            <a:ext cx="5396394" cy="2163745"/>
          </a:xfrm>
          <a:prstGeom prst="rect">
            <a:avLst/>
          </a:prstGeom>
          <a:noFill/>
          <a:extLst>
            <a:ext uri="{909E8E84-426E-40DD-AFC4-6F175D3DCCD1}">
              <a14:hiddenFill xmlns:a14="http://schemas.microsoft.com/office/drawing/2010/main">
                <a:solidFill>
                  <a:srgbClr val="FFFFFF"/>
                </a:solidFill>
              </a14:hiddenFill>
            </a:ext>
          </a:extLst>
        </p:spPr>
      </p:pic>
      <p:sp>
        <p:nvSpPr>
          <p:cNvPr id="10" name="正方形/長方形 9">
            <a:extLst>
              <a:ext uri="{FF2B5EF4-FFF2-40B4-BE49-F238E27FC236}">
                <a16:creationId xmlns:a16="http://schemas.microsoft.com/office/drawing/2014/main" id="{00000000-0008-0000-0400-000007000000}"/>
              </a:ext>
            </a:extLst>
          </p:cNvPr>
          <p:cNvSpPr/>
          <p:nvPr/>
        </p:nvSpPr>
        <p:spPr>
          <a:xfrm>
            <a:off x="3375692" y="4741501"/>
            <a:ext cx="1889194" cy="444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2000" dirty="0">
                <a:solidFill>
                  <a:schemeClr val="bg1"/>
                </a:solidFill>
                <a:latin typeface="Meiryo UI" panose="020B0604030504040204" pitchFamily="50" charset="-128"/>
                <a:ea typeface="Meiryo UI" panose="020B0604030504040204" pitchFamily="50" charset="-128"/>
              </a:rPr>
              <a:t>★橋の下集合</a:t>
            </a:r>
          </a:p>
        </p:txBody>
      </p:sp>
      <p:cxnSp>
        <p:nvCxnSpPr>
          <p:cNvPr id="13" name="直線矢印コネクタ 12">
            <a:extLst>
              <a:ext uri="{FF2B5EF4-FFF2-40B4-BE49-F238E27FC236}">
                <a16:creationId xmlns:a16="http://schemas.microsoft.com/office/drawing/2014/main" id="{00000000-0008-0000-0400-00000C000000}"/>
              </a:ext>
            </a:extLst>
          </p:cNvPr>
          <p:cNvCxnSpPr/>
          <p:nvPr/>
        </p:nvCxnSpPr>
        <p:spPr>
          <a:xfrm flipH="1" flipV="1">
            <a:off x="5638960" y="5467350"/>
            <a:ext cx="872675" cy="43215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4">
            <a:extLst>
              <a:ext uri="{FF2B5EF4-FFF2-40B4-BE49-F238E27FC236}">
                <a16:creationId xmlns:a16="http://schemas.microsoft.com/office/drawing/2014/main" id="{00000000-0008-0000-0400-000005000000}"/>
              </a:ext>
            </a:extLst>
          </p:cNvPr>
          <p:cNvSpPr txBox="1"/>
          <p:nvPr/>
        </p:nvSpPr>
        <p:spPr>
          <a:xfrm>
            <a:off x="6130425" y="2844855"/>
            <a:ext cx="2082300" cy="456526"/>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2800" b="1" u="sng" dirty="0">
                <a:latin typeface="Meiryo UI" panose="020B0604030504040204" pitchFamily="50" charset="-128"/>
                <a:ea typeface="Meiryo UI" panose="020B0604030504040204" pitchFamily="50" charset="-128"/>
              </a:rPr>
              <a:t>公園</a:t>
            </a:r>
            <a:r>
              <a:rPr lang="en-US" altLang="ja-JP" sz="2800" b="1" u="sng" dirty="0">
                <a:latin typeface="Meiryo UI" panose="020B0604030504040204" pitchFamily="50" charset="-128"/>
                <a:ea typeface="Meiryo UI" panose="020B0604030504040204" pitchFamily="50" charset="-128"/>
              </a:rPr>
              <a:t>MAP</a:t>
            </a:r>
            <a:endParaRPr kumimoji="1" lang="en-US" altLang="ja-JP" sz="2800" b="1" u="sng" dirty="0">
              <a:latin typeface="Meiryo UI" panose="020B0604030504040204" pitchFamily="50" charset="-128"/>
              <a:ea typeface="Meiryo UI" panose="020B0604030504040204" pitchFamily="50" charset="-128"/>
            </a:endParaRPr>
          </a:p>
        </p:txBody>
      </p:sp>
      <p:sp>
        <p:nvSpPr>
          <p:cNvPr id="24" name="テキスト ボックス 4">
            <a:extLst>
              <a:ext uri="{FF2B5EF4-FFF2-40B4-BE49-F238E27FC236}">
                <a16:creationId xmlns:a16="http://schemas.microsoft.com/office/drawing/2014/main" id="{00000000-0008-0000-0400-000005000000}"/>
              </a:ext>
            </a:extLst>
          </p:cNvPr>
          <p:cNvSpPr txBox="1"/>
          <p:nvPr/>
        </p:nvSpPr>
        <p:spPr>
          <a:xfrm>
            <a:off x="242566" y="2896969"/>
            <a:ext cx="3133126" cy="439235"/>
          </a:xfrm>
          <a:prstGeom prst="rect">
            <a:avLst/>
          </a:prstGeom>
          <a:solidFill>
            <a:schemeClr val="lt1"/>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ja-JP" altLang="en-US" sz="2800" b="1" u="sng" dirty="0">
                <a:latin typeface="Meiryo UI" panose="020B0604030504040204" pitchFamily="50" charset="-128"/>
                <a:ea typeface="Meiryo UI" panose="020B0604030504040204" pitchFamily="50" charset="-128"/>
              </a:rPr>
              <a:t>集合場所写真</a:t>
            </a:r>
            <a:endParaRPr kumimoji="1" lang="en-US" altLang="ja-JP" sz="280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12045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 y="245159"/>
            <a:ext cx="4324350" cy="523220"/>
          </a:xfrm>
          <a:prstGeom prst="rect">
            <a:avLst/>
          </a:prstGeom>
          <a:noFill/>
        </p:spPr>
        <p:txBody>
          <a:bodyPr wrap="square" rtlCol="0">
            <a:spAutoFit/>
          </a:bodyPr>
          <a:lstStyle/>
          <a:p>
            <a:r>
              <a:rPr lang="ja-JP" altLang="en-US" sz="2800" b="1" u="sng" dirty="0">
                <a:latin typeface="Meiryo UI" panose="020B0604030504040204" pitchFamily="50" charset="-128"/>
                <a:ea typeface="Meiryo UI" panose="020B0604030504040204" pitchFamily="50" charset="-128"/>
              </a:rPr>
              <a:t>練習当日のスケジュール</a:t>
            </a:r>
            <a:endParaRPr kumimoji="1" lang="en-US" altLang="ja-JP" sz="2800" b="1" u="sng" dirty="0">
              <a:latin typeface="Meiryo UI" panose="020B0604030504040204" pitchFamily="50" charset="-128"/>
              <a:ea typeface="Meiryo UI" panose="020B0604030504040204" pitchFamily="50" charset="-128"/>
            </a:endParaRPr>
          </a:p>
        </p:txBody>
      </p:sp>
      <p:graphicFrame>
        <p:nvGraphicFramePr>
          <p:cNvPr id="5" name="表 4"/>
          <p:cNvGraphicFramePr>
            <a:graphicFrameLocks noGrp="1"/>
          </p:cNvGraphicFramePr>
          <p:nvPr>
            <p:extLst>
              <p:ext uri="{D42A27DB-BD31-4B8C-83A1-F6EECF244321}">
                <p14:modId xmlns:p14="http://schemas.microsoft.com/office/powerpoint/2010/main" val="3915361358"/>
              </p:ext>
            </p:extLst>
          </p:nvPr>
        </p:nvGraphicFramePr>
        <p:xfrm>
          <a:off x="374650" y="768379"/>
          <a:ext cx="11484415" cy="4371311"/>
        </p:xfrm>
        <a:graphic>
          <a:graphicData uri="http://schemas.openxmlformats.org/drawingml/2006/table">
            <a:tbl>
              <a:tblPr firstRow="1" bandRow="1">
                <a:tableStyleId>{5C22544A-7EE6-4342-B048-85BDC9FD1C3A}</a:tableStyleId>
              </a:tblPr>
              <a:tblGrid>
                <a:gridCol w="1186742">
                  <a:extLst>
                    <a:ext uri="{9D8B030D-6E8A-4147-A177-3AD203B41FA5}">
                      <a16:colId xmlns:a16="http://schemas.microsoft.com/office/drawing/2014/main" val="2991284886"/>
                    </a:ext>
                  </a:extLst>
                </a:gridCol>
                <a:gridCol w="3100930">
                  <a:extLst>
                    <a:ext uri="{9D8B030D-6E8A-4147-A177-3AD203B41FA5}">
                      <a16:colId xmlns:a16="http://schemas.microsoft.com/office/drawing/2014/main" val="1920936744"/>
                    </a:ext>
                  </a:extLst>
                </a:gridCol>
                <a:gridCol w="7196743">
                  <a:extLst>
                    <a:ext uri="{9D8B030D-6E8A-4147-A177-3AD203B41FA5}">
                      <a16:colId xmlns:a16="http://schemas.microsoft.com/office/drawing/2014/main" val="2519953408"/>
                    </a:ext>
                  </a:extLst>
                </a:gridCol>
              </a:tblGrid>
              <a:tr h="370840">
                <a:tc>
                  <a:txBody>
                    <a:bodyPr/>
                    <a:lstStyle/>
                    <a:p>
                      <a:pPr algn="ctr"/>
                      <a:r>
                        <a:rPr kumimoji="1" lang="ja-JP" altLang="en-US" sz="2400" dirty="0">
                          <a:latin typeface="Meiryo UI" panose="020B0604030504040204" pitchFamily="50" charset="-128"/>
                          <a:ea typeface="Meiryo UI" panose="020B0604030504040204" pitchFamily="50" charset="-128"/>
                        </a:rPr>
                        <a:t>時刻</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やること</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備考</a:t>
                      </a:r>
                    </a:p>
                  </a:txBody>
                  <a:tcPr/>
                </a:tc>
                <a:extLst>
                  <a:ext uri="{0D108BD9-81ED-4DB2-BD59-A6C34878D82A}">
                    <a16:rowId xmlns:a16="http://schemas.microsoft.com/office/drawing/2014/main" val="3828894042"/>
                  </a:ext>
                </a:extLst>
              </a:tr>
              <a:tr h="622271">
                <a:tc>
                  <a:txBody>
                    <a:bodyPr/>
                    <a:lstStyle/>
                    <a:p>
                      <a:r>
                        <a:rPr lang="en-US" altLang="ja-JP" sz="2400" dirty="0">
                          <a:latin typeface="Meiryo UI"/>
                          <a:ea typeface="Meiryo UI"/>
                        </a:rPr>
                        <a:t>８:30</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r>
                        <a:rPr kumimoji="1" lang="ja-JP" altLang="en-US" sz="2400" dirty="0">
                          <a:latin typeface="Meiryo UI" panose="020B0604030504040204" pitchFamily="50" charset="-128"/>
                          <a:ea typeface="Meiryo UI" panose="020B0604030504040204" pitchFamily="50" charset="-128"/>
                        </a:rPr>
                        <a:t>集合・ウォーミングアップ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latin typeface="Meiryo UI" panose="020B0604030504040204" pitchFamily="50" charset="-128"/>
                          <a:ea typeface="Meiryo UI" panose="020B0604030504040204" pitchFamily="50" charset="-128"/>
                        </a:rPr>
                        <a:t>基本各自、コース知らない人は一緒に</a:t>
                      </a:r>
                    </a:p>
                  </a:txBody>
                  <a:tcPr/>
                </a:tc>
                <a:extLst>
                  <a:ext uri="{0D108BD9-81ED-4DB2-BD59-A6C34878D82A}">
                    <a16:rowId xmlns:a16="http://schemas.microsoft.com/office/drawing/2014/main" val="1766689471"/>
                  </a:ext>
                </a:extLst>
              </a:tr>
              <a:tr h="370840">
                <a:tc>
                  <a:txBody>
                    <a:bodyPr/>
                    <a:lstStyle/>
                    <a:p>
                      <a:endParaRPr kumimoji="1" lang="ja-JP" altLang="en-US" sz="2400" dirty="0">
                        <a:latin typeface="Meiryo UI" panose="020B0604030504040204" pitchFamily="50" charset="-128"/>
                        <a:ea typeface="Meiryo UI" panose="020B0604030504040204" pitchFamily="50" charset="-128"/>
                      </a:endParaRPr>
                    </a:p>
                  </a:txBody>
                  <a:tcPr/>
                </a:tc>
                <a:tc>
                  <a:txBody>
                    <a:bodyPr/>
                    <a:lstStyle/>
                    <a:p>
                      <a:r>
                        <a:rPr kumimoji="1" lang="ja-JP" altLang="en-US" sz="2400" dirty="0">
                          <a:latin typeface="Meiryo UI" panose="020B0604030504040204" pitchFamily="50" charset="-128"/>
                          <a:ea typeface="Meiryo UI" panose="020B0604030504040204" pitchFamily="50" charset="-128"/>
                        </a:rPr>
                        <a:t>体操</a:t>
                      </a:r>
                      <a:r>
                        <a:rPr kumimoji="1" lang="en-US" altLang="ja-JP" sz="2400" dirty="0">
                          <a:latin typeface="Meiryo UI" panose="020B0604030504040204" pitchFamily="50" charset="-128"/>
                          <a:ea typeface="Meiryo UI" panose="020B0604030504040204" pitchFamily="50" charset="-128"/>
                        </a:rPr>
                        <a:t>/</a:t>
                      </a:r>
                      <a:r>
                        <a:rPr kumimoji="1" lang="ja-JP" altLang="en-US" sz="2400" dirty="0">
                          <a:latin typeface="Meiryo UI" panose="020B0604030504040204" pitchFamily="50" charset="-128"/>
                          <a:ea typeface="Meiryo UI" panose="020B0604030504040204" pitchFamily="50" charset="-128"/>
                        </a:rPr>
                        <a:t>水分補給等</a:t>
                      </a:r>
                    </a:p>
                  </a:txBody>
                  <a:tcPr/>
                </a:tc>
                <a:tc>
                  <a:txBody>
                    <a:bodyPr/>
                    <a:lstStyle/>
                    <a:p>
                      <a:r>
                        <a:rPr kumimoji="1" lang="ja-JP" altLang="en-US" sz="2400" dirty="0">
                          <a:latin typeface="Meiryo UI" panose="020B0604030504040204" pitchFamily="50" charset="-128"/>
                          <a:ea typeface="Meiryo UI" panose="020B0604030504040204" pitchFamily="50" charset="-128"/>
                        </a:rPr>
                        <a:t>ドリンクは基本幹事 </a:t>
                      </a:r>
                      <a:r>
                        <a:rPr kumimoji="1" lang="en-US" altLang="ja-JP" sz="2400" dirty="0">
                          <a:latin typeface="Meiryo UI" panose="020B0604030504040204" pitchFamily="50" charset="-128"/>
                          <a:ea typeface="Meiryo UI" panose="020B0604030504040204" pitchFamily="50" charset="-128"/>
                        </a:rPr>
                        <a:t>or </a:t>
                      </a:r>
                      <a:r>
                        <a:rPr kumimoji="1" lang="ja-JP" altLang="en-US" sz="2400" dirty="0">
                          <a:latin typeface="Meiryo UI" panose="020B0604030504040204" pitchFamily="50" charset="-128"/>
                          <a:ea typeface="Meiryo UI" panose="020B0604030504040204" pitchFamily="50" charset="-128"/>
                        </a:rPr>
                        <a:t>サポート </a:t>
                      </a:r>
                      <a:r>
                        <a:rPr kumimoji="1" lang="en-US" altLang="ja-JP" sz="2400" dirty="0">
                          <a:latin typeface="Meiryo UI" panose="020B0604030504040204" pitchFamily="50" charset="-128"/>
                          <a:ea typeface="Meiryo UI" panose="020B0604030504040204" pitchFamily="50" charset="-128"/>
                        </a:rPr>
                        <a:t>or </a:t>
                      </a:r>
                      <a:r>
                        <a:rPr kumimoji="1" lang="ja-JP" altLang="en-US" sz="2400" dirty="0">
                          <a:latin typeface="Meiryo UI" panose="020B0604030504040204" pitchFamily="50" charset="-128"/>
                          <a:ea typeface="Meiryo UI" panose="020B0604030504040204" pitchFamily="50" charset="-128"/>
                        </a:rPr>
                        <a:t>運営陣</a:t>
                      </a:r>
                      <a:endParaRPr kumimoji="1" lang="en-US" altLang="ja-JP" sz="2400" dirty="0">
                        <a:latin typeface="Meiryo UI" panose="020B0604030504040204" pitchFamily="50" charset="-128"/>
                        <a:ea typeface="Meiryo UI" panose="020B0604030504040204" pitchFamily="50" charset="-128"/>
                      </a:endParaRPr>
                    </a:p>
                    <a:p>
                      <a:r>
                        <a:rPr kumimoji="1" lang="ja-JP" altLang="en-US" sz="2400" dirty="0">
                          <a:latin typeface="Meiryo UI" panose="020B0604030504040204" pitchFamily="50" charset="-128"/>
                          <a:ea typeface="Meiryo UI" panose="020B0604030504040204" pitchFamily="50" charset="-128"/>
                        </a:rPr>
                        <a:t>で準備致します</a:t>
                      </a:r>
                    </a:p>
                  </a:txBody>
                  <a:tcPr/>
                </a:tc>
                <a:extLst>
                  <a:ext uri="{0D108BD9-81ED-4DB2-BD59-A6C34878D82A}">
                    <a16:rowId xmlns:a16="http://schemas.microsoft.com/office/drawing/2014/main" val="4290500508"/>
                  </a:ext>
                </a:extLst>
              </a:tr>
              <a:tr h="370840">
                <a:tc>
                  <a:txBody>
                    <a:bodyPr/>
                    <a:lstStyle/>
                    <a:p>
                      <a:r>
                        <a:rPr lang="en-US" altLang="ja-JP" sz="2400" dirty="0">
                          <a:latin typeface="Meiryo UI"/>
                          <a:ea typeface="Meiryo UI"/>
                        </a:rPr>
                        <a:t>9:00</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pPr lvl="0">
                        <a:buNone/>
                      </a:pPr>
                      <a:r>
                        <a:rPr lang="ja-JP" altLang="en-US" sz="2400" b="0" i="0" u="none" strike="noStrike" noProof="0" dirty="0">
                          <a:solidFill>
                            <a:srgbClr val="000000"/>
                          </a:solidFill>
                          <a:latin typeface="Meiryo UI"/>
                          <a:ea typeface="Meiryo UI"/>
                        </a:rPr>
                        <a:t>①</a:t>
                      </a:r>
                      <a:r>
                        <a:rPr lang="ja-JP" sz="2400" b="0" i="0" u="none" strike="noStrike" noProof="0" dirty="0">
                          <a:solidFill>
                            <a:srgbClr val="000000"/>
                          </a:solidFill>
                          <a:latin typeface="Meiryo UI"/>
                          <a:ea typeface="Meiryo UI"/>
                        </a:rPr>
                        <a:t>ガチメニュー</a:t>
                      </a:r>
                    </a:p>
                    <a:p>
                      <a:pPr lvl="0">
                        <a:buNone/>
                      </a:pPr>
                      <a:r>
                        <a:rPr lang="ja-JP" altLang="en-US" sz="2400" b="0" i="0" u="none" strike="noStrike" noProof="0" dirty="0">
                          <a:solidFill>
                            <a:srgbClr val="000000"/>
                          </a:solidFill>
                          <a:latin typeface="Meiryo UI"/>
                          <a:ea typeface="Meiryo UI"/>
                        </a:rPr>
                        <a:t>②ファンラン</a:t>
                      </a:r>
                      <a:endParaRPr lang="en-US" altLang="ja-JP" sz="2400" b="0" i="0" u="none" strike="noStrike" noProof="0" dirty="0">
                        <a:solidFill>
                          <a:srgbClr val="000000"/>
                        </a:solidFill>
                        <a:latin typeface="Meiryo UI"/>
                        <a:ea typeface="Meiryo UI"/>
                      </a:endParaRPr>
                    </a:p>
                    <a:p>
                      <a:pPr lvl="0">
                        <a:buNone/>
                      </a:pPr>
                      <a:r>
                        <a:rPr lang="ja-JP" altLang="en-US" sz="2400" b="0" i="0" u="none" strike="noStrike" noProof="0" dirty="0">
                          <a:solidFill>
                            <a:srgbClr val="000000"/>
                          </a:solidFill>
                          <a:latin typeface="Meiryo UI"/>
                          <a:ea typeface="Meiryo UI"/>
                        </a:rPr>
                        <a:t>③</a:t>
                      </a:r>
                      <a:r>
                        <a:rPr lang="ja-JP" sz="2400" b="0" i="0" u="none" strike="noStrike" noProof="0" dirty="0">
                          <a:solidFill>
                            <a:srgbClr val="000000"/>
                          </a:solidFill>
                          <a:latin typeface="Meiryo UI"/>
                          <a:ea typeface="Meiryo UI"/>
                        </a:rPr>
                        <a:t>walk</a:t>
                      </a:r>
                      <a:endParaRPr lang="en-US" sz="2400" b="0" i="0" u="none" strike="noStrike" noProof="0" dirty="0">
                        <a:solidFill>
                          <a:srgbClr val="000000"/>
                        </a:solidFill>
                        <a:latin typeface="Meiryo UI"/>
                        <a:ea typeface="Meiryo UI"/>
                      </a:endParaRPr>
                    </a:p>
                  </a:txBody>
                  <a:tcPr/>
                </a:tc>
                <a:tc>
                  <a:txBody>
                    <a:bodyPr/>
                    <a:lstStyle/>
                    <a:p>
                      <a:pPr lvl="0">
                        <a:buNone/>
                      </a:pPr>
                      <a:r>
                        <a:rPr lang="ja-JP" altLang="en-US" sz="2400" b="0" i="0" u="none" strike="noStrike" noProof="0" dirty="0">
                          <a:solidFill>
                            <a:srgbClr val="000000"/>
                          </a:solidFill>
                          <a:latin typeface="Meiryo UI"/>
                          <a:ea typeface="Meiryo UI"/>
                        </a:rPr>
                        <a:t>①</a:t>
                      </a:r>
                      <a:r>
                        <a:rPr lang="ja-JP" sz="2400" b="0" i="0" u="none" strike="noStrike" noProof="0" dirty="0">
                          <a:solidFill>
                            <a:srgbClr val="000000"/>
                          </a:solidFill>
                          <a:latin typeface="Meiryo UI"/>
                          <a:ea typeface="Meiryo UI"/>
                        </a:rPr>
                        <a:t>指定のメニュー</a:t>
                      </a:r>
                      <a:r>
                        <a:rPr lang="ja-JP" altLang="en-US" sz="2400" b="0" i="0" u="none" strike="noStrike" noProof="0" dirty="0">
                          <a:solidFill>
                            <a:srgbClr val="000000"/>
                          </a:solidFill>
                          <a:latin typeface="Meiryo UI"/>
                          <a:ea typeface="Meiryo UI"/>
                        </a:rPr>
                        <a:t>をみんなで実施</a:t>
                      </a:r>
                      <a:endParaRPr lang="ja-JP" sz="2400" b="0" i="0" u="none" strike="noStrike" noProof="0" dirty="0">
                        <a:solidFill>
                          <a:srgbClr val="000000"/>
                        </a:solidFill>
                        <a:latin typeface="Meiryo UI"/>
                        <a:ea typeface="Meiryo UI"/>
                      </a:endParaRPr>
                    </a:p>
                    <a:p>
                      <a:pPr lvl="0">
                        <a:buNone/>
                      </a:pPr>
                      <a:r>
                        <a:rPr lang="ja-JP" altLang="en-US" sz="2400" b="0" i="0" u="none" strike="noStrike" noProof="0" dirty="0">
                          <a:solidFill>
                            <a:srgbClr val="000000"/>
                          </a:solidFill>
                          <a:latin typeface="Meiryo UI"/>
                          <a:ea typeface="Meiryo UI"/>
                        </a:rPr>
                        <a:t>②周辺</a:t>
                      </a:r>
                      <a:r>
                        <a:rPr lang="ja-JP" sz="2400" b="0" i="0" u="none" strike="noStrike" noProof="0" dirty="0">
                          <a:solidFill>
                            <a:srgbClr val="000000"/>
                          </a:solidFill>
                          <a:latin typeface="Meiryo UI"/>
                          <a:ea typeface="Meiryo UI"/>
                        </a:rPr>
                        <a:t>ジョギング</a:t>
                      </a:r>
                      <a:r>
                        <a:rPr lang="en-US" altLang="ja-JP" sz="2400" b="0" i="0" u="none" strike="noStrike" noProof="0" dirty="0">
                          <a:solidFill>
                            <a:srgbClr val="000000"/>
                          </a:solidFill>
                          <a:latin typeface="Meiryo UI"/>
                          <a:ea typeface="Meiryo UI"/>
                        </a:rPr>
                        <a:t>60</a:t>
                      </a:r>
                      <a:r>
                        <a:rPr lang="ja-JP" altLang="en-US" sz="2400" b="0" i="0" u="none" strike="noStrike" noProof="0" dirty="0">
                          <a:solidFill>
                            <a:srgbClr val="000000"/>
                          </a:solidFill>
                          <a:latin typeface="Meiryo UI"/>
                          <a:ea typeface="Meiryo UI"/>
                        </a:rPr>
                        <a:t>分程、もしくは他好きなメニュー</a:t>
                      </a:r>
                      <a:endParaRPr lang="en-US" sz="2400" b="0" i="0" u="none" strike="noStrike" noProof="0" dirty="0">
                        <a:solidFill>
                          <a:srgbClr val="000000"/>
                        </a:solidFill>
                        <a:latin typeface="Meiryo UI"/>
                        <a:ea typeface="Meiryo UI"/>
                      </a:endParaRPr>
                    </a:p>
                    <a:p>
                      <a:pPr lvl="0">
                        <a:buNone/>
                      </a:pPr>
                      <a:r>
                        <a:rPr lang="ja-JP" altLang="en-US" sz="2400" b="0" i="0" u="none" strike="noStrike" noProof="0" dirty="0">
                          <a:solidFill>
                            <a:srgbClr val="000000"/>
                          </a:solidFill>
                          <a:latin typeface="Meiryo UI"/>
                          <a:ea typeface="Meiryo UI"/>
                        </a:rPr>
                        <a:t>③周辺</a:t>
                      </a:r>
                      <a:r>
                        <a:rPr lang="en-US" altLang="ja-JP" sz="2400" b="0" i="0" u="none" strike="noStrike" noProof="0" dirty="0">
                          <a:solidFill>
                            <a:srgbClr val="000000"/>
                          </a:solidFill>
                          <a:latin typeface="Meiryo UI"/>
                          <a:ea typeface="Meiryo UI"/>
                        </a:rPr>
                        <a:t>walk60</a:t>
                      </a:r>
                      <a:r>
                        <a:rPr lang="ja-JP" altLang="en-US" sz="2400" b="0" i="0" u="none" strike="noStrike" noProof="0" dirty="0">
                          <a:solidFill>
                            <a:srgbClr val="000000"/>
                          </a:solidFill>
                          <a:latin typeface="Meiryo UI"/>
                          <a:ea typeface="Meiryo UI"/>
                        </a:rPr>
                        <a:t>分程（外周かハイキングコースもあり）</a:t>
                      </a:r>
                      <a:endParaRPr lang="en-US" altLang="ja-JP" sz="2400" b="0" i="0" u="none" strike="noStrike" noProof="0" dirty="0">
                        <a:solidFill>
                          <a:srgbClr val="000000"/>
                        </a:solidFill>
                        <a:latin typeface="Meiryo UI"/>
                        <a:ea typeface="Meiryo UI"/>
                      </a:endParaRPr>
                    </a:p>
                    <a:p>
                      <a:pPr lvl="0">
                        <a:buNone/>
                      </a:pPr>
                      <a:r>
                        <a:rPr lang="en-US" altLang="ja-JP" sz="2400" b="0" i="0" u="none" strike="noStrike" noProof="0" dirty="0">
                          <a:solidFill>
                            <a:srgbClr val="000000"/>
                          </a:solidFill>
                          <a:latin typeface="Meiryo UI"/>
                          <a:ea typeface="Meiryo UI"/>
                        </a:rPr>
                        <a:t>※</a:t>
                      </a:r>
                      <a:r>
                        <a:rPr lang="ja-JP" altLang="en-US" sz="2400" b="0" i="0" u="none" strike="noStrike" noProof="0" dirty="0">
                          <a:solidFill>
                            <a:srgbClr val="000000"/>
                          </a:solidFill>
                          <a:latin typeface="Meiryo UI"/>
                          <a:ea typeface="Meiryo UI"/>
                        </a:rPr>
                        <a:t>①②③ではなく</a:t>
                      </a:r>
                      <a:r>
                        <a:rPr lang="ja-JP" sz="2400" b="0" i="0" u="none" strike="noStrike" noProof="0" dirty="0">
                          <a:solidFill>
                            <a:srgbClr val="000000"/>
                          </a:solidFill>
                          <a:latin typeface="Meiryo UI"/>
                          <a:ea typeface="Meiryo UI"/>
                        </a:rPr>
                        <a:t>別行動</a:t>
                      </a:r>
                      <a:r>
                        <a:rPr lang="ja-JP" altLang="en-US" sz="2400" b="0" i="0" u="none" strike="noStrike" noProof="0" dirty="0">
                          <a:solidFill>
                            <a:srgbClr val="000000"/>
                          </a:solidFill>
                          <a:latin typeface="Meiryo UI"/>
                          <a:ea typeface="Meiryo UI"/>
                        </a:rPr>
                        <a:t>も可。</a:t>
                      </a:r>
                      <a:endParaRPr lang="en-US" sz="2400" b="0" i="0" u="none" strike="noStrike" noProof="0" dirty="0">
                        <a:solidFill>
                          <a:srgbClr val="000000"/>
                        </a:solidFill>
                        <a:latin typeface="Meiryo UI"/>
                        <a:ea typeface="Meiryo UI"/>
                      </a:endParaRPr>
                    </a:p>
                  </a:txBody>
                  <a:tcPr/>
                </a:tc>
                <a:extLst>
                  <a:ext uri="{0D108BD9-81ED-4DB2-BD59-A6C34878D82A}">
                    <a16:rowId xmlns:a16="http://schemas.microsoft.com/office/drawing/2014/main" val="1587389781"/>
                  </a:ext>
                </a:extLst>
              </a:tr>
              <a:tr h="370840">
                <a:tc>
                  <a:txBody>
                    <a:bodyPr/>
                    <a:lstStyle/>
                    <a:p>
                      <a:r>
                        <a:rPr lang="en-US" altLang="ja-JP" sz="2400" dirty="0">
                          <a:latin typeface="Meiryo UI"/>
                          <a:ea typeface="Meiryo UI"/>
                        </a:rPr>
                        <a:t>10:00</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r>
                        <a:rPr kumimoji="1" lang="ja-JP" altLang="en-US" sz="2400" dirty="0">
                          <a:latin typeface="Meiryo UI" panose="020B0604030504040204" pitchFamily="50" charset="-128"/>
                          <a:ea typeface="Meiryo UI" panose="020B0604030504040204" pitchFamily="50" charset="-128"/>
                        </a:rPr>
                        <a:t>クールダウン</a:t>
                      </a:r>
                    </a:p>
                  </a:txBody>
                  <a:tcPr/>
                </a:tc>
                <a:tc>
                  <a:txBody>
                    <a:bodyPr/>
                    <a:lstStyle/>
                    <a:p>
                      <a:endParaRPr kumimoji="1" lang="ja-JP" altLang="en-US" sz="2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413601925"/>
                  </a:ext>
                </a:extLst>
              </a:tr>
              <a:tr h="370840">
                <a:tc>
                  <a:txBody>
                    <a:bodyPr/>
                    <a:lstStyle/>
                    <a:p>
                      <a:r>
                        <a:rPr lang="en-US" altLang="ja-JP" sz="2400" dirty="0">
                          <a:latin typeface="Meiryo UI"/>
                          <a:ea typeface="Meiryo UI"/>
                        </a:rPr>
                        <a:t>10:30</a:t>
                      </a:r>
                      <a:endParaRPr kumimoji="1" lang="ja-JP" altLang="en-US" sz="2400" dirty="0">
                        <a:latin typeface="Meiryo UI" panose="020B0604030504040204" pitchFamily="50" charset="-128"/>
                        <a:ea typeface="Meiryo UI" panose="020B0604030504040204" pitchFamily="50" charset="-128"/>
                      </a:endParaRPr>
                    </a:p>
                  </a:txBody>
                  <a:tcPr/>
                </a:tc>
                <a:tc>
                  <a:txBody>
                    <a:bodyPr/>
                    <a:lstStyle/>
                    <a:p>
                      <a:r>
                        <a:rPr kumimoji="1" lang="ja-JP" altLang="en-US" sz="2400" dirty="0">
                          <a:latin typeface="Meiryo UI" panose="020B0604030504040204" pitchFamily="50" charset="-128"/>
                          <a:ea typeface="Meiryo UI" panose="020B0604030504040204" pitchFamily="50" charset="-128"/>
                        </a:rPr>
                        <a:t>解散</a:t>
                      </a:r>
                    </a:p>
                  </a:txBody>
                  <a:tcPr/>
                </a:tc>
                <a:tc>
                  <a:txBody>
                    <a:bodyPr/>
                    <a:lstStyle/>
                    <a:p>
                      <a:r>
                        <a:rPr kumimoji="1" lang="ja-JP" altLang="en-US" sz="2400" dirty="0">
                          <a:latin typeface="Meiryo UI" panose="020B0604030504040204" pitchFamily="50" charset="-128"/>
                          <a:ea typeface="Meiryo UI" panose="020B0604030504040204" pitchFamily="50" charset="-128"/>
                        </a:rPr>
                        <a:t>早退／居残り可</a:t>
                      </a:r>
                    </a:p>
                  </a:txBody>
                  <a:tcPr/>
                </a:tc>
                <a:extLst>
                  <a:ext uri="{0D108BD9-81ED-4DB2-BD59-A6C34878D82A}">
                    <a16:rowId xmlns:a16="http://schemas.microsoft.com/office/drawing/2014/main" val="339149212"/>
                  </a:ext>
                </a:extLst>
              </a:tr>
            </a:tbl>
          </a:graphicData>
        </a:graphic>
      </p:graphicFrame>
      <p:sp>
        <p:nvSpPr>
          <p:cNvPr id="6" name="テキスト ボックス 5"/>
          <p:cNvSpPr txBox="1"/>
          <p:nvPr/>
        </p:nvSpPr>
        <p:spPr>
          <a:xfrm>
            <a:off x="2910032" y="5226784"/>
            <a:ext cx="6788150" cy="1631216"/>
          </a:xfrm>
          <a:prstGeom prst="rect">
            <a:avLst/>
          </a:prstGeom>
          <a:solidFill>
            <a:schemeClr val="accent2">
              <a:lumMod val="40000"/>
              <a:lumOff val="60000"/>
            </a:schemeClr>
          </a:solidFill>
        </p:spPr>
        <p:txBody>
          <a:bodyPr wrap="square" rtlCol="0">
            <a:spAutoFit/>
          </a:bodyPr>
          <a:lstStyle/>
          <a:p>
            <a:r>
              <a:rPr kumimoji="1" lang="ja-JP" altLang="en-US" sz="2000" b="1" dirty="0"/>
              <a:t>持ち物　：</a:t>
            </a:r>
            <a:endParaRPr kumimoji="1" lang="en-US" altLang="ja-JP" sz="2000" b="1" dirty="0"/>
          </a:p>
          <a:p>
            <a:r>
              <a:rPr kumimoji="1" lang="ja-JP" altLang="en-US" sz="2000" b="1" dirty="0"/>
              <a:t>□走れる服装（</a:t>
            </a:r>
            <a:r>
              <a:rPr kumimoji="1" lang="en-US" altLang="ja-JP" sz="2000" b="1" dirty="0"/>
              <a:t>T</a:t>
            </a:r>
            <a:r>
              <a:rPr kumimoji="1" lang="ja-JP" altLang="en-US" sz="2000" b="1" dirty="0"/>
              <a:t>シャツ、短パン、シューズ、靴下）</a:t>
            </a:r>
            <a:endParaRPr kumimoji="1" lang="en-US" altLang="ja-JP" sz="2000" b="1" dirty="0"/>
          </a:p>
          <a:p>
            <a:r>
              <a:rPr lang="ja-JP" altLang="en-US" sz="2000" b="1" dirty="0"/>
              <a:t>□</a:t>
            </a:r>
            <a:r>
              <a:rPr kumimoji="1" lang="ja-JP" altLang="en-US" sz="2000" b="1" dirty="0"/>
              <a:t>タオル</a:t>
            </a:r>
            <a:endParaRPr lang="en-US" altLang="ja-JP" sz="2000" b="1" dirty="0"/>
          </a:p>
          <a:p>
            <a:r>
              <a:rPr kumimoji="1" lang="ja-JP" altLang="en-US" sz="2000" b="1" dirty="0"/>
              <a:t>□タイム計測できるもの（時計</a:t>
            </a:r>
            <a:r>
              <a:rPr kumimoji="1" lang="en-US" altLang="ja-JP" sz="2000" b="1" dirty="0"/>
              <a:t>/</a:t>
            </a:r>
            <a:r>
              <a:rPr kumimoji="1" lang="ja-JP" altLang="en-US" sz="2000" b="1" dirty="0"/>
              <a:t>スマホ等）</a:t>
            </a:r>
            <a:endParaRPr kumimoji="1" lang="en-US" altLang="ja-JP" sz="2000" b="1" dirty="0"/>
          </a:p>
          <a:p>
            <a:r>
              <a:rPr lang="ja-JP" altLang="en-US" sz="2000" b="1" dirty="0"/>
              <a:t>□マイコップ</a:t>
            </a:r>
            <a:endParaRPr kumimoji="1" lang="en-US" altLang="ja-JP" sz="2000" b="1" dirty="0"/>
          </a:p>
        </p:txBody>
      </p:sp>
      <p:sp>
        <p:nvSpPr>
          <p:cNvPr id="2" name="テキスト ボックス 1">
            <a:extLst>
              <a:ext uri="{FF2B5EF4-FFF2-40B4-BE49-F238E27FC236}">
                <a16:creationId xmlns:a16="http://schemas.microsoft.com/office/drawing/2014/main" id="{2A386D9D-5A5D-52EC-95CE-B85A9DD9FCE0}"/>
              </a:ext>
            </a:extLst>
          </p:cNvPr>
          <p:cNvSpPr txBox="1"/>
          <p:nvPr/>
        </p:nvSpPr>
        <p:spPr>
          <a:xfrm>
            <a:off x="9499600" y="5380672"/>
            <a:ext cx="2692400" cy="1323439"/>
          </a:xfrm>
          <a:prstGeom prst="rect">
            <a:avLst/>
          </a:prstGeom>
          <a:solidFill>
            <a:srgbClr val="FFFF00"/>
          </a:solidFill>
        </p:spPr>
        <p:txBody>
          <a:bodyPr wrap="square" rtlCol="0">
            <a:spAutoFit/>
          </a:bodyPr>
          <a:lstStyle/>
          <a:p>
            <a:r>
              <a:rPr kumimoji="1" lang="ja-JP" altLang="en-US" sz="2000" b="1" dirty="0"/>
              <a:t>飲物は２</a:t>
            </a:r>
            <a:r>
              <a:rPr kumimoji="1" lang="en-US" altLang="ja-JP" sz="2000" b="1" dirty="0"/>
              <a:t>L</a:t>
            </a:r>
            <a:r>
              <a:rPr kumimoji="1" lang="ja-JP" altLang="en-US" sz="2000" b="1" dirty="0"/>
              <a:t>ペットボトル共有しますのでマイコップをご持参ください！</a:t>
            </a:r>
            <a:endParaRPr kumimoji="1" lang="en-US" altLang="ja-JP" sz="2000" b="1" dirty="0"/>
          </a:p>
        </p:txBody>
      </p:sp>
      <p:cxnSp>
        <p:nvCxnSpPr>
          <p:cNvPr id="7" name="直線矢印コネクタ 6">
            <a:extLst>
              <a:ext uri="{FF2B5EF4-FFF2-40B4-BE49-F238E27FC236}">
                <a16:creationId xmlns:a16="http://schemas.microsoft.com/office/drawing/2014/main" id="{1270B511-674E-C6AA-98ED-230148924887}"/>
              </a:ext>
            </a:extLst>
          </p:cNvPr>
          <p:cNvCxnSpPr>
            <a:cxnSpLocks/>
          </p:cNvCxnSpPr>
          <p:nvPr/>
        </p:nvCxnSpPr>
        <p:spPr>
          <a:xfrm flipH="1">
            <a:off x="4508500" y="6485766"/>
            <a:ext cx="5189682" cy="194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536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245159"/>
            <a:ext cx="10266217" cy="4401205"/>
          </a:xfrm>
          <a:prstGeom prst="rect">
            <a:avLst/>
          </a:prstGeom>
          <a:noFill/>
        </p:spPr>
        <p:txBody>
          <a:bodyPr wrap="square" rtlCol="0">
            <a:spAutoFit/>
          </a:bodyPr>
          <a:lstStyle/>
          <a:p>
            <a:r>
              <a:rPr lang="ja-JP" altLang="en-US" sz="2800" b="1" u="sng" dirty="0">
                <a:latin typeface="Meiryo UI" panose="020B0604030504040204" pitchFamily="50" charset="-128"/>
                <a:ea typeface="Meiryo UI" panose="020B0604030504040204" pitchFamily="50" charset="-128"/>
              </a:rPr>
              <a:t>注意事項／マナー遵守等</a:t>
            </a:r>
            <a:endParaRPr lang="en-US" altLang="ja-JP" sz="2800" b="1" u="sng" dirty="0">
              <a:latin typeface="Meiryo UI" panose="020B0604030504040204" pitchFamily="50" charset="-128"/>
              <a:ea typeface="Meiryo UI" panose="020B0604030504040204" pitchFamily="50" charset="-128"/>
            </a:endParaRPr>
          </a:p>
          <a:p>
            <a:endParaRPr lang="en-US" altLang="ja-JP" sz="2800" dirty="0">
              <a:latin typeface="Meiryo UI" panose="020B0604030504040204" pitchFamily="50" charset="-128"/>
              <a:ea typeface="Meiryo UI" panose="020B0604030504040204" pitchFamily="50" charset="-128"/>
            </a:endParaRPr>
          </a:p>
          <a:p>
            <a:r>
              <a:rPr lang="ja-JP" altLang="en-US" sz="2800" dirty="0">
                <a:latin typeface="Meiryo UI" panose="020B0604030504040204" pitchFamily="50" charset="-128"/>
                <a:ea typeface="Meiryo UI" panose="020B0604030504040204" pitchFamily="50" charset="-128"/>
              </a:rPr>
              <a:t>■</a:t>
            </a:r>
            <a:r>
              <a:rPr kumimoji="1" lang="ja-JP" altLang="en-US" sz="2800" dirty="0">
                <a:latin typeface="Meiryo UI" panose="020B0604030504040204" pitchFamily="50" charset="-128"/>
                <a:ea typeface="Meiryo UI" panose="020B0604030504040204" pitchFamily="50" charset="-128"/>
              </a:rPr>
              <a:t>野球等のイベント時最寄り駐車場満車の場合、他にも駐車場沢山</a:t>
            </a:r>
            <a:endParaRPr kumimoji="1" lang="en-US" altLang="ja-JP" sz="2800" dirty="0">
              <a:latin typeface="Meiryo UI" panose="020B0604030504040204" pitchFamily="50" charset="-128"/>
              <a:ea typeface="Meiryo UI" panose="020B0604030504040204" pitchFamily="50" charset="-128"/>
            </a:endParaRPr>
          </a:p>
          <a:p>
            <a:r>
              <a:rPr lang="ja-JP" altLang="en-US" sz="2800" dirty="0">
                <a:latin typeface="Meiryo UI" panose="020B0604030504040204" pitchFamily="50" charset="-128"/>
                <a:ea typeface="Meiryo UI" panose="020B0604030504040204" pitchFamily="50" charset="-128"/>
              </a:rPr>
              <a:t>　　</a:t>
            </a:r>
            <a:r>
              <a:rPr kumimoji="1" lang="ja-JP" altLang="en-US" sz="2800" dirty="0">
                <a:latin typeface="Meiryo UI" panose="020B0604030504040204" pitchFamily="50" charset="-128"/>
                <a:ea typeface="Meiryo UI" panose="020B0604030504040204" pitchFamily="50" charset="-128"/>
              </a:rPr>
              <a:t>あるのでどこかにとめて歩いてきてください。</a:t>
            </a:r>
            <a:endParaRPr kumimoji="1" lang="en-US" altLang="ja-JP" sz="2800" dirty="0">
              <a:latin typeface="Meiryo UI" panose="020B0604030504040204" pitchFamily="50" charset="-128"/>
              <a:ea typeface="Meiryo UI" panose="020B0604030504040204" pitchFamily="50" charset="-128"/>
            </a:endParaRPr>
          </a:p>
          <a:p>
            <a:r>
              <a:rPr lang="ja-JP" altLang="en-US" sz="2800" dirty="0">
                <a:latin typeface="Meiryo UI" panose="020B0604030504040204" pitchFamily="50" charset="-128"/>
                <a:ea typeface="Meiryo UI" panose="020B0604030504040204" pitchFamily="50" charset="-128"/>
              </a:rPr>
              <a:t>■コンディションを整えてお越しください。</a:t>
            </a:r>
            <a:endParaRPr lang="en-US" altLang="ja-JP" sz="2800" dirty="0">
              <a:latin typeface="Meiryo UI" panose="020B0604030504040204" pitchFamily="50" charset="-128"/>
              <a:ea typeface="Meiryo UI" panose="020B0604030504040204" pitchFamily="50" charset="-128"/>
            </a:endParaRPr>
          </a:p>
          <a:p>
            <a:r>
              <a:rPr kumimoji="1" lang="ja-JP" altLang="en-US" sz="2800" dirty="0">
                <a:latin typeface="Meiryo UI" panose="020B0604030504040204" pitchFamily="50" charset="-128"/>
                <a:ea typeface="Meiryo UI" panose="020B0604030504040204" pitchFamily="50" charset="-128"/>
              </a:rPr>
              <a:t>　</a:t>
            </a:r>
            <a:r>
              <a:rPr lang="ja-JP" altLang="en-US" sz="2800" dirty="0">
                <a:latin typeface="Meiryo UI" panose="020B0604030504040204" pitchFamily="50" charset="-128"/>
                <a:ea typeface="Meiryo UI" panose="020B0604030504040204" pitchFamily="50" charset="-128"/>
              </a:rPr>
              <a:t>　著しい疲労や</a:t>
            </a:r>
            <a:r>
              <a:rPr kumimoji="1" lang="ja-JP" altLang="en-US" sz="2800" dirty="0">
                <a:latin typeface="Meiryo UI" panose="020B0604030504040204" pitchFamily="50" charset="-128"/>
                <a:ea typeface="Meiryo UI" panose="020B0604030504040204" pitchFamily="50" charset="-128"/>
              </a:rPr>
              <a:t>睡眠不足、２日酔い、朝食無し等は避けましょう！</a:t>
            </a:r>
            <a:endParaRPr kumimoji="1" lang="en-US" altLang="ja-JP" sz="2800" dirty="0">
              <a:latin typeface="Meiryo UI" panose="020B0604030504040204" pitchFamily="50" charset="-128"/>
              <a:ea typeface="Meiryo UI" panose="020B0604030504040204" pitchFamily="50" charset="-128"/>
            </a:endParaRPr>
          </a:p>
          <a:p>
            <a:r>
              <a:rPr lang="ja-JP" altLang="en-US" sz="2800" dirty="0">
                <a:latin typeface="Meiryo UI" panose="020B0604030504040204" pitchFamily="50" charset="-128"/>
                <a:ea typeface="Meiryo UI" panose="020B0604030504040204" pitchFamily="50" charset="-128"/>
              </a:rPr>
              <a:t>■一般のランナーや歩行者もいますので迷惑になる行動はやめましょう</a:t>
            </a:r>
            <a:endParaRPr lang="en-US" altLang="ja-JP" sz="2800" dirty="0">
              <a:latin typeface="Meiryo UI" panose="020B0604030504040204" pitchFamily="50" charset="-128"/>
              <a:ea typeface="Meiryo UI" panose="020B0604030504040204" pitchFamily="50" charset="-128"/>
            </a:endParaRPr>
          </a:p>
          <a:p>
            <a:r>
              <a:rPr lang="ja-JP" altLang="en-US" sz="2800" dirty="0">
                <a:latin typeface="Meiryo UI" panose="020B0604030504040204" pitchFamily="50" charset="-128"/>
                <a:ea typeface="Meiryo UI" panose="020B0604030504040204" pitchFamily="50" charset="-128"/>
              </a:rPr>
              <a:t>　　例）広がって道をふさぎながら</a:t>
            </a:r>
            <a:r>
              <a:rPr lang="en-US" altLang="ja-JP" sz="2800" dirty="0">
                <a:latin typeface="Meiryo UI" panose="020B0604030504040204" pitchFamily="50" charset="-128"/>
                <a:ea typeface="Meiryo UI" panose="020B0604030504040204" pitchFamily="50" charset="-128"/>
              </a:rPr>
              <a:t>jog</a:t>
            </a:r>
            <a:r>
              <a:rPr lang="ja-JP" altLang="en-US" sz="2800" dirty="0">
                <a:latin typeface="Meiryo UI" panose="020B0604030504040204" pitchFamily="50" charset="-128"/>
                <a:ea typeface="Meiryo UI" panose="020B0604030504040204" pitchFamily="50" charset="-128"/>
              </a:rPr>
              <a:t>、蹴散らすように抜き去る</a:t>
            </a:r>
            <a:endParaRPr lang="en-US" altLang="ja-JP" sz="2800" dirty="0">
              <a:latin typeface="Meiryo UI" panose="020B0604030504040204" pitchFamily="50" charset="-128"/>
              <a:ea typeface="Meiryo UI" panose="020B0604030504040204" pitchFamily="50" charset="-128"/>
            </a:endParaRPr>
          </a:p>
          <a:p>
            <a:r>
              <a:rPr lang="ja-JP" altLang="en-US" sz="2800" dirty="0">
                <a:latin typeface="Meiryo UI" panose="020B0604030504040204" pitchFamily="50" charset="-128"/>
                <a:ea typeface="Meiryo UI" panose="020B0604030504040204" pitchFamily="50" charset="-128"/>
              </a:rPr>
              <a:t>　　　　　騒ぎながら近くを通る　等</a:t>
            </a:r>
            <a:endParaRPr lang="en-US" altLang="ja-JP" sz="2800" dirty="0">
              <a:latin typeface="Meiryo UI" panose="020B0604030504040204" pitchFamily="50" charset="-128"/>
              <a:ea typeface="Meiryo UI" panose="020B0604030504040204" pitchFamily="50" charset="-128"/>
            </a:endParaRPr>
          </a:p>
          <a:p>
            <a:r>
              <a:rPr kumimoji="1" lang="ja-JP" altLang="en-US" sz="2800" dirty="0">
                <a:latin typeface="Meiryo UI" panose="020B0604030504040204" pitchFamily="50" charset="-128"/>
                <a:ea typeface="Meiryo UI" panose="020B0604030504040204" pitchFamily="50" charset="-128"/>
              </a:rPr>
              <a:t>■夏は次ページ熱中症への注意もご留意・実行お願いします</a:t>
            </a:r>
            <a:endParaRPr kumimoji="1" lang="en-US" altLang="ja-JP" sz="2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1392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966122" y="0"/>
            <a:ext cx="8494633" cy="923330"/>
          </a:xfrm>
          <a:prstGeom prst="rect">
            <a:avLst/>
          </a:prstGeom>
          <a:noFill/>
        </p:spPr>
        <p:txBody>
          <a:bodyPr wrap="none" lIns="91440" tIns="45720" rIns="91440" bIns="45720">
            <a:spAutoFit/>
          </a:bodyPr>
          <a:lstStyle/>
          <a:p>
            <a:pPr algn="ctr"/>
            <a:r>
              <a:rPr lang="ja-JP" altLang="en-US" sz="5400" b="1" cap="none" spc="0" dirty="0">
                <a:ln w="22225">
                  <a:solidFill>
                    <a:schemeClr val="accent2"/>
                  </a:solidFill>
                  <a:prstDash val="solid"/>
                </a:ln>
                <a:solidFill>
                  <a:schemeClr val="accent2">
                    <a:lumMod val="40000"/>
                    <a:lumOff val="60000"/>
                  </a:schemeClr>
                </a:solidFill>
                <a:effectLst/>
              </a:rPr>
              <a:t>夏の練習は熱中症に</a:t>
            </a:r>
            <a:r>
              <a:rPr lang="ja-JP" altLang="en-US" sz="5400" b="1" dirty="0">
                <a:ln w="22225">
                  <a:solidFill>
                    <a:schemeClr val="accent2"/>
                  </a:solidFill>
                  <a:prstDash val="solid"/>
                </a:ln>
                <a:solidFill>
                  <a:schemeClr val="accent2">
                    <a:lumMod val="40000"/>
                    <a:lumOff val="60000"/>
                  </a:schemeClr>
                </a:solidFill>
              </a:rPr>
              <a:t>注意</a:t>
            </a:r>
            <a:r>
              <a:rPr lang="ja-JP" altLang="en-US" sz="5400" b="1" cap="none" spc="0" dirty="0">
                <a:ln w="22225">
                  <a:solidFill>
                    <a:schemeClr val="accent2"/>
                  </a:solidFill>
                  <a:prstDash val="solid"/>
                </a:ln>
                <a:solidFill>
                  <a:schemeClr val="accent2">
                    <a:lumMod val="40000"/>
                    <a:lumOff val="60000"/>
                  </a:schemeClr>
                </a:solidFill>
                <a:effectLst/>
              </a:rPr>
              <a:t>！</a:t>
            </a:r>
          </a:p>
        </p:txBody>
      </p:sp>
      <p:sp>
        <p:nvSpPr>
          <p:cNvPr id="5" name="テキスト ボックス 4"/>
          <p:cNvSpPr txBox="1"/>
          <p:nvPr/>
        </p:nvSpPr>
        <p:spPr>
          <a:xfrm>
            <a:off x="510930" y="923330"/>
            <a:ext cx="11833469" cy="4801314"/>
          </a:xfrm>
          <a:prstGeom prst="rect">
            <a:avLst/>
          </a:prstGeom>
          <a:noFill/>
        </p:spPr>
        <p:txBody>
          <a:bodyPr wrap="square" rtlCol="0">
            <a:spAutoFit/>
          </a:bodyPr>
          <a:lstStyle/>
          <a:p>
            <a:r>
              <a:rPr lang="ja-JP" altLang="en-US" b="1" u="sng" dirty="0"/>
              <a:t>練習前</a:t>
            </a:r>
            <a:endParaRPr lang="en-US" altLang="ja-JP" b="1" u="sng" dirty="0"/>
          </a:p>
          <a:p>
            <a:r>
              <a:rPr lang="ja-JP" altLang="en-US" dirty="0"/>
              <a:t>■ドリンク準備が十分な事を確認する（塩分糖分も必要）</a:t>
            </a:r>
            <a:endParaRPr lang="en-US" altLang="ja-JP" dirty="0"/>
          </a:p>
          <a:p>
            <a:r>
              <a:rPr lang="ja-JP" altLang="en-US" dirty="0"/>
              <a:t>■体調悪い／疲労度高い／炎天下に長時間いた場合等は無理に練習</a:t>
            </a:r>
            <a:r>
              <a:rPr lang="ja-JP" altLang="en-US" dirty="0" err="1"/>
              <a:t>するの</a:t>
            </a:r>
            <a:r>
              <a:rPr lang="ja-JP" altLang="en-US" dirty="0"/>
              <a:t>やめておきましょう</a:t>
            </a:r>
            <a:endParaRPr lang="en-US" altLang="ja-JP" dirty="0"/>
          </a:p>
          <a:p>
            <a:r>
              <a:rPr lang="ja-JP" altLang="en-US" dirty="0"/>
              <a:t>■淡い色系長袖、日焼け止め、帽子等で肌を守る（焼けた肌は発汗減少し体温調節機能低下）</a:t>
            </a:r>
            <a:endParaRPr lang="en-US" altLang="ja-JP" dirty="0"/>
          </a:p>
          <a:p>
            <a:endParaRPr lang="en-US" altLang="ja-JP" dirty="0"/>
          </a:p>
          <a:p>
            <a:r>
              <a:rPr lang="ja-JP" altLang="en-US" b="1" u="sng" dirty="0"/>
              <a:t>練習中</a:t>
            </a:r>
            <a:endParaRPr lang="en-US" altLang="ja-JP" b="1" u="sng" dirty="0"/>
          </a:p>
          <a:p>
            <a:r>
              <a:rPr lang="ja-JP" altLang="en-US" dirty="0"/>
              <a:t>■余裕をもったペースで絶対に無理しない。（特に運動慣れていない人、涼しい室内にいる事が多い人）</a:t>
            </a:r>
            <a:endParaRPr lang="en-US" altLang="ja-JP" dirty="0"/>
          </a:p>
          <a:p>
            <a:r>
              <a:rPr lang="ja-JP" altLang="en-US" dirty="0"/>
              <a:t>■距離も冬に走れた</a:t>
            </a:r>
            <a:r>
              <a:rPr lang="en-US" altLang="ja-JP" dirty="0"/>
              <a:t>MAX</a:t>
            </a:r>
            <a:r>
              <a:rPr lang="ja-JP" altLang="en-US" dirty="0"/>
              <a:t>距離の半分以下で</a:t>
            </a:r>
            <a:endParaRPr lang="en-US" altLang="ja-JP" dirty="0"/>
          </a:p>
          <a:p>
            <a:r>
              <a:rPr lang="ja-JP" altLang="en-US" dirty="0"/>
              <a:t>■水分はこまめに補給、塩分も必要。</a:t>
            </a:r>
            <a:r>
              <a:rPr kumimoji="1" lang="ja-JP" altLang="en-US" dirty="0"/>
              <a:t>（のど渇く前にちょっとずつ補給）</a:t>
            </a:r>
            <a:endParaRPr kumimoji="1" lang="en-US" altLang="ja-JP" dirty="0"/>
          </a:p>
          <a:p>
            <a:r>
              <a:rPr lang="ja-JP" altLang="en-US" dirty="0"/>
              <a:t>■異変に敏感に</a:t>
            </a:r>
            <a:r>
              <a:rPr kumimoji="1" lang="ja-JP" altLang="en-US" dirty="0"/>
              <a:t>（めまい、ほてり、だるさ、吐き気、急な筋肉痛、尿の色が濃い等）</a:t>
            </a:r>
            <a:endParaRPr kumimoji="1" lang="en-US" altLang="ja-JP" dirty="0"/>
          </a:p>
          <a:p>
            <a:r>
              <a:rPr lang="ja-JP" altLang="en-US" dirty="0"/>
              <a:t>■集合練習時はまわりでふらついている選手がいたらすぐ声掛けやめさせる</a:t>
            </a:r>
            <a:endParaRPr lang="en-US" altLang="ja-JP" dirty="0"/>
          </a:p>
          <a:p>
            <a:endParaRPr lang="en-US" altLang="ja-JP" dirty="0"/>
          </a:p>
          <a:p>
            <a:r>
              <a:rPr lang="ja-JP" altLang="en-US" b="1" u="sng" dirty="0">
                <a:solidFill>
                  <a:srgbClr val="FF0000"/>
                </a:solidFill>
              </a:rPr>
              <a:t>熱中症の疑いがあったら！</a:t>
            </a:r>
            <a:endParaRPr lang="en-US" altLang="ja-JP" b="1" u="sng" dirty="0">
              <a:solidFill>
                <a:srgbClr val="FF0000"/>
              </a:solidFill>
            </a:endParaRPr>
          </a:p>
          <a:p>
            <a:r>
              <a:rPr kumimoji="1" lang="ja-JP" altLang="en-US" b="1" dirty="0">
                <a:solidFill>
                  <a:srgbClr val="FF0000"/>
                </a:solidFill>
              </a:rPr>
              <a:t>意識あり　⇒日陰／エアコン効いた室内へ移動して休む、水分と塩分を補給、脇</a:t>
            </a:r>
            <a:r>
              <a:rPr kumimoji="1" lang="en-US" altLang="ja-JP" b="1" dirty="0">
                <a:solidFill>
                  <a:srgbClr val="FF0000"/>
                </a:solidFill>
              </a:rPr>
              <a:t>/</a:t>
            </a:r>
            <a:r>
              <a:rPr kumimoji="1" lang="ja-JP" altLang="en-US" b="1" dirty="0">
                <a:solidFill>
                  <a:srgbClr val="FF0000"/>
                </a:solidFill>
              </a:rPr>
              <a:t>首筋</a:t>
            </a:r>
            <a:r>
              <a:rPr kumimoji="1" lang="en-US" altLang="ja-JP" b="1" dirty="0">
                <a:solidFill>
                  <a:srgbClr val="FF0000"/>
                </a:solidFill>
              </a:rPr>
              <a:t>/</a:t>
            </a:r>
            <a:r>
              <a:rPr kumimoji="1" lang="ja-JP" altLang="en-US" b="1" dirty="0">
                <a:solidFill>
                  <a:srgbClr val="FF0000"/>
                </a:solidFill>
              </a:rPr>
              <a:t>鼠径部等を冷やす</a:t>
            </a:r>
            <a:endParaRPr kumimoji="1" lang="en-US" altLang="ja-JP" b="1" dirty="0">
              <a:solidFill>
                <a:srgbClr val="FF0000"/>
              </a:solidFill>
            </a:endParaRPr>
          </a:p>
          <a:p>
            <a:r>
              <a:rPr lang="ja-JP" altLang="en-US" b="1" dirty="0">
                <a:solidFill>
                  <a:srgbClr val="FF0000"/>
                </a:solidFill>
              </a:rPr>
              <a:t>意識なし　⇒周囲が救急車呼ぶ、日陰にうつし、衣服緩め、脇</a:t>
            </a:r>
            <a:r>
              <a:rPr lang="en-US" altLang="ja-JP" b="1" dirty="0">
                <a:solidFill>
                  <a:srgbClr val="FF0000"/>
                </a:solidFill>
              </a:rPr>
              <a:t>/</a:t>
            </a:r>
            <a:r>
              <a:rPr lang="ja-JP" altLang="en-US" b="1" dirty="0">
                <a:solidFill>
                  <a:srgbClr val="FF0000"/>
                </a:solidFill>
              </a:rPr>
              <a:t>首筋</a:t>
            </a:r>
            <a:r>
              <a:rPr lang="en-US" altLang="ja-JP" b="1" dirty="0">
                <a:solidFill>
                  <a:srgbClr val="FF0000"/>
                </a:solidFill>
              </a:rPr>
              <a:t>/</a:t>
            </a:r>
            <a:r>
              <a:rPr lang="ja-JP" altLang="en-US" b="1" dirty="0">
                <a:solidFill>
                  <a:srgbClr val="FF0000"/>
                </a:solidFill>
              </a:rPr>
              <a:t>鼠径部中心に水かける等冷やす</a:t>
            </a:r>
            <a:endParaRPr kumimoji="1" lang="en-US" altLang="ja-JP" b="1" dirty="0">
              <a:solidFill>
                <a:srgbClr val="FF0000"/>
              </a:solidFill>
            </a:endParaRPr>
          </a:p>
          <a:p>
            <a:r>
              <a:rPr lang="ja-JP" altLang="en-US" b="1" dirty="0">
                <a:solidFill>
                  <a:schemeClr val="accent2"/>
                </a:solidFill>
              </a:rPr>
              <a:t>　　　　　　</a:t>
            </a:r>
            <a:r>
              <a:rPr lang="en-US" altLang="ja-JP" b="1" dirty="0">
                <a:solidFill>
                  <a:schemeClr val="accent2"/>
                </a:solidFill>
              </a:rPr>
              <a:t>×</a:t>
            </a:r>
            <a:r>
              <a:rPr lang="ja-JP" altLang="en-US" b="1" dirty="0">
                <a:solidFill>
                  <a:schemeClr val="accent2"/>
                </a:solidFill>
              </a:rPr>
              <a:t>水分のみ補給（塩分無いと痙攣等で悪化）</a:t>
            </a:r>
            <a:endParaRPr lang="en-US" altLang="ja-JP" b="1" dirty="0">
              <a:solidFill>
                <a:schemeClr val="accent2"/>
              </a:solidFill>
            </a:endParaRPr>
          </a:p>
          <a:p>
            <a:r>
              <a:rPr lang="ja-JP" altLang="en-US" b="1" dirty="0">
                <a:solidFill>
                  <a:schemeClr val="accent2"/>
                </a:solidFill>
              </a:rPr>
              <a:t>　　　　　　</a:t>
            </a:r>
            <a:r>
              <a:rPr lang="en-US" altLang="ja-JP" b="1" dirty="0">
                <a:solidFill>
                  <a:schemeClr val="accent2"/>
                </a:solidFill>
              </a:rPr>
              <a:t>×</a:t>
            </a:r>
            <a:r>
              <a:rPr lang="ja-JP" altLang="en-US" b="1" dirty="0">
                <a:solidFill>
                  <a:schemeClr val="accent2"/>
                </a:solidFill>
              </a:rPr>
              <a:t>首の裏やおでこ冷やす（脳が冷えたと勘違い体温調節しなくなる）</a:t>
            </a:r>
            <a:endParaRPr kumimoji="1" lang="en-US" altLang="ja-JP" b="1" dirty="0">
              <a:solidFill>
                <a:schemeClr val="accent2"/>
              </a:solidFill>
            </a:endParaRPr>
          </a:p>
        </p:txBody>
      </p:sp>
    </p:spTree>
    <p:extLst>
      <p:ext uri="{BB962C8B-B14F-4D97-AF65-F5344CB8AC3E}">
        <p14:creationId xmlns:p14="http://schemas.microsoft.com/office/powerpoint/2010/main" val="13488297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DA43775712445F4F82775BB460FB3292" ma:contentTypeVersion="18" ma:contentTypeDescription="新しいドキュメントを作成します。" ma:contentTypeScope="" ma:versionID="8e42fe8b183222c4c117a6db4a25b6c1">
  <xsd:schema xmlns:xsd="http://www.w3.org/2001/XMLSchema" xmlns:xs="http://www.w3.org/2001/XMLSchema" xmlns:p="http://schemas.microsoft.com/office/2006/metadata/properties" xmlns:ns2="6e9d908a-9f95-4997-80f1-3523e6bc2e19" xmlns:ns3="25ec1c44-e65e-43e7-94fb-6edd69e0929a" targetNamespace="http://schemas.microsoft.com/office/2006/metadata/properties" ma:root="true" ma:fieldsID="9e20836c3aff8573ef6390666352d87a" ns2:_="" ns3:_="">
    <xsd:import namespace="6e9d908a-9f95-4997-80f1-3523e6bc2e19"/>
    <xsd:import namespace="25ec1c44-e65e-43e7-94fb-6edd69e092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DateTaken" minOccurs="0"/>
                <xsd:element ref="ns2:MediaServiceOCR"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9d908a-9f95-4997-80f1-3523e6bc2e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画像タグ" ma:readOnly="false" ma:fieldId="{5cf76f15-5ced-4ddc-b409-7134ff3c332f}" ma:taxonomyMulti="true" ma:sspId="401df557-eeb5-435c-8d7c-77a7fa12a987"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5ec1c44-e65e-43e7-94fb-6edd69e0929a" elementFormDefault="qualified">
    <xsd:import namespace="http://schemas.microsoft.com/office/2006/documentManagement/types"/>
    <xsd:import namespace="http://schemas.microsoft.com/office/infopath/2007/PartnerControls"/>
    <xsd:element name="SharedWithUsers" ma:index="13"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共有相手の詳細情報" ma:internalName="SharedWithDetails" ma:readOnly="true">
      <xsd:simpleType>
        <xsd:restriction base="dms:Note">
          <xsd:maxLength value="255"/>
        </xsd:restriction>
      </xsd:simpleType>
    </xsd:element>
    <xsd:element name="TaxCatchAll" ma:index="22" nillable="true" ma:displayName="Taxonomy Catch All Column" ma:hidden="true" ma:list="{07a44d82-081a-4791-bff5-ed16b6724170}" ma:internalName="TaxCatchAll" ma:showField="CatchAllData" ma:web="25ec1c44-e65e-43e7-94fb-6edd69e092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e9d908a-9f95-4997-80f1-3523e6bc2e19">
      <Terms xmlns="http://schemas.microsoft.com/office/infopath/2007/PartnerControls"/>
    </lcf76f155ced4ddcb4097134ff3c332f>
    <TaxCatchAll xmlns="25ec1c44-e65e-43e7-94fb-6edd69e0929a" xsi:nil="true"/>
  </documentManagement>
</p:properties>
</file>

<file path=customXml/itemProps1.xml><?xml version="1.0" encoding="utf-8"?>
<ds:datastoreItem xmlns:ds="http://schemas.openxmlformats.org/officeDocument/2006/customXml" ds:itemID="{BB6A5F57-19D8-49CB-9E44-49B54705CE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9d908a-9f95-4997-80f1-3523e6bc2e19"/>
    <ds:schemaRef ds:uri="25ec1c44-e65e-43e7-94fb-6edd69e092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482D05-EDD0-40F9-A2C4-FD3DD2929F71}">
  <ds:schemaRefs>
    <ds:schemaRef ds:uri="http://schemas.microsoft.com/sharepoint/v3/contenttype/forms"/>
  </ds:schemaRefs>
</ds:datastoreItem>
</file>

<file path=customXml/itemProps3.xml><?xml version="1.0" encoding="utf-8"?>
<ds:datastoreItem xmlns:ds="http://schemas.openxmlformats.org/officeDocument/2006/customXml" ds:itemID="{862EADCC-288D-4A61-A12A-E154E744EC6E}">
  <ds:schemaRefs>
    <ds:schemaRef ds:uri="http://purl.org/dc/terms/"/>
    <ds:schemaRef ds:uri="http://purl.org/dc/dcmitype/"/>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www.w3.org/XML/1998/namespace"/>
    <ds:schemaRef ds:uri="http://schemas.openxmlformats.org/package/2006/metadata/core-properties"/>
    <ds:schemaRef ds:uri="25ec1c44-e65e-43e7-94fb-6edd69e0929a"/>
    <ds:schemaRef ds:uri="6e9d908a-9f95-4997-80f1-3523e6bc2e19"/>
  </ds:schemaRefs>
</ds:datastoreItem>
</file>

<file path=docProps/app.xml><?xml version="1.0" encoding="utf-8"?>
<Properties xmlns="http://schemas.openxmlformats.org/officeDocument/2006/extended-properties" xmlns:vt="http://schemas.openxmlformats.org/officeDocument/2006/docPropsVTypes">
  <TotalTime>82</TotalTime>
  <Words>596</Words>
  <Application>Microsoft Office PowerPoint</Application>
  <PresentationFormat>ワイド画面</PresentationFormat>
  <Paragraphs>67</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Meiryo UI</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Wada, Ryuta/和田 龍太</dc:creator>
  <cp:lastModifiedBy>Wada, Ryuta/和田 龍太</cp:lastModifiedBy>
  <cp:revision>24</cp:revision>
  <dcterms:created xsi:type="dcterms:W3CDTF">2022-07-06T23:10:27Z</dcterms:created>
  <dcterms:modified xsi:type="dcterms:W3CDTF">2024-05-27T09:53:50Z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0x010100DA43775712445F4F82775BB460FB3292</vt:lpwstr>
  </property>
  <property fmtid="{D5CDD505-2E9C-101B-9397-08002B2CF9AE}" pid="3" name="Order">
    <vt:r8>629800</vt:r8>
  </property>
  <property fmtid="{D5CDD505-2E9C-101B-9397-08002B2CF9AE}" pid="4" name="MediaServiceImageTags">
    <vt:lpwstr/>
  </property>
</Properties>
</file>