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2" r:id="rId6"/>
    <p:sldId id="28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F7AB4-C5AF-417C-B00F-036B723D74CC}" v="36" dt="2023-10-27T04:53:07.751"/>
    <p1510:client id="{6EB1B0F8-256D-1075-0627-F62A8316C641}" v="1" dt="2023-10-27T05:05:00.617"/>
    <p1510:client id="{D75B2C29-7E27-41D2-B5D8-7DD5BD1E76A6}" v="32" dt="2023-10-27T05:03:28.7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a, Ryuta/和田 龍太" userId="S::1469999@tmc.twfr.toyota.co.jp::2d932581-5fbd-4652-aa43-e6a64ab27875" providerId="AD" clId="Web-{07A61D0A-EAB5-83D1-8695-36ACFD5FE108}"/>
    <pc:docChg chg="modSld">
      <pc:chgData name="Wada, Ryuta/和田 龍太" userId="S::1469999@tmc.twfr.toyota.co.jp::2d932581-5fbd-4652-aa43-e6a64ab27875" providerId="AD" clId="Web-{07A61D0A-EAB5-83D1-8695-36ACFD5FE108}" dt="2023-06-19T07:45:48.564" v="43"/>
      <pc:docMkLst>
        <pc:docMk/>
      </pc:docMkLst>
      <pc:sldChg chg="modSp">
        <pc:chgData name="Wada, Ryuta/和田 龍太" userId="S::1469999@tmc.twfr.toyota.co.jp::2d932581-5fbd-4652-aa43-e6a64ab27875" providerId="AD" clId="Web-{07A61D0A-EAB5-83D1-8695-36ACFD5FE108}" dt="2023-06-19T07:45:19.438" v="3" actId="20577"/>
        <pc:sldMkLst>
          <pc:docMk/>
          <pc:sldMk cId="1512045117" sldId="256"/>
        </pc:sldMkLst>
        <pc:spChg chg="mod">
          <ac:chgData name="Wada, Ryuta/和田 龍太" userId="S::1469999@tmc.twfr.toyota.co.jp::2d932581-5fbd-4652-aa43-e6a64ab27875" providerId="AD" clId="Web-{07A61D0A-EAB5-83D1-8695-36ACFD5FE108}" dt="2023-06-19T07:45:19.438" v="3" actId="20577"/>
          <ac:spMkLst>
            <pc:docMk/>
            <pc:sldMk cId="1512045117" sldId="256"/>
            <ac:spMk id="4" creationId="{00000000-0000-0000-0000-000000000000}"/>
          </ac:spMkLst>
        </pc:spChg>
      </pc:sldChg>
      <pc:sldChg chg="modSp">
        <pc:chgData name="Wada, Ryuta/和田 龍太" userId="S::1469999@tmc.twfr.toyota.co.jp::2d932581-5fbd-4652-aa43-e6a64ab27875" providerId="AD" clId="Web-{07A61D0A-EAB5-83D1-8695-36ACFD5FE108}" dt="2023-06-19T07:45:48.564" v="43"/>
        <pc:sldMkLst>
          <pc:docMk/>
          <pc:sldMk cId="1199536411" sldId="257"/>
        </pc:sldMkLst>
        <pc:graphicFrameChg chg="mod modGraphic">
          <ac:chgData name="Wada, Ryuta/和田 龍太" userId="S::1469999@tmc.twfr.toyota.co.jp::2d932581-5fbd-4652-aa43-e6a64ab27875" providerId="AD" clId="Web-{07A61D0A-EAB5-83D1-8695-36ACFD5FE108}" dt="2023-06-19T07:45:48.564" v="43"/>
          <ac:graphicFrameMkLst>
            <pc:docMk/>
            <pc:sldMk cId="1199536411" sldId="257"/>
            <ac:graphicFrameMk id="5" creationId="{00000000-0000-0000-0000-000000000000}"/>
          </ac:graphicFrameMkLst>
        </pc:graphicFrameChg>
      </pc:sldChg>
    </pc:docChg>
  </pc:docChgLst>
  <pc:docChgLst>
    <pc:chgData name="Ito, Takashi/伊藤 賢" userId="4aa72648-47ac-4e78-a21d-780d2856a0be" providerId="ADAL" clId="{D75B2C29-7E27-41D2-B5D8-7DD5BD1E76A6}"/>
    <pc:docChg chg="undo custSel modSld">
      <pc:chgData name="Ito, Takashi/伊藤 賢" userId="4aa72648-47ac-4e78-a21d-780d2856a0be" providerId="ADAL" clId="{D75B2C29-7E27-41D2-B5D8-7DD5BD1E76A6}" dt="2023-10-27T05:03:28.729" v="31" actId="1038"/>
      <pc:docMkLst>
        <pc:docMk/>
      </pc:docMkLst>
      <pc:sldChg chg="addSp modSp mod">
        <pc:chgData name="Ito, Takashi/伊藤 賢" userId="4aa72648-47ac-4e78-a21d-780d2856a0be" providerId="ADAL" clId="{D75B2C29-7E27-41D2-B5D8-7DD5BD1E76A6}" dt="2023-10-27T05:03:28.729" v="31" actId="1038"/>
        <pc:sldMkLst>
          <pc:docMk/>
          <pc:sldMk cId="1512045117" sldId="256"/>
        </pc:sldMkLst>
        <pc:spChg chg="mod">
          <ac:chgData name="Ito, Takashi/伊藤 賢" userId="4aa72648-47ac-4e78-a21d-780d2856a0be" providerId="ADAL" clId="{D75B2C29-7E27-41D2-B5D8-7DD5BD1E76A6}" dt="2023-10-27T05:03:00.027" v="21" actId="1076"/>
          <ac:spMkLst>
            <pc:docMk/>
            <pc:sldMk cId="1512045117" sldId="256"/>
            <ac:spMk id="7" creationId="{17C29689-5949-8519-85D4-1359764648E8}"/>
          </ac:spMkLst>
        </pc:spChg>
        <pc:spChg chg="mod">
          <ac:chgData name="Ito, Takashi/伊藤 賢" userId="4aa72648-47ac-4e78-a21d-780d2856a0be" providerId="ADAL" clId="{D75B2C29-7E27-41D2-B5D8-7DD5BD1E76A6}" dt="2023-10-27T05:03:06.958" v="22" actId="1076"/>
          <ac:spMkLst>
            <pc:docMk/>
            <pc:sldMk cId="1512045117" sldId="256"/>
            <ac:spMk id="11" creationId="{4D520E80-9A1D-68A0-9329-0D46E983444C}"/>
          </ac:spMkLst>
        </pc:spChg>
        <pc:spChg chg="mod">
          <ac:chgData name="Ito, Takashi/伊藤 賢" userId="4aa72648-47ac-4e78-a21d-780d2856a0be" providerId="ADAL" clId="{D75B2C29-7E27-41D2-B5D8-7DD5BD1E76A6}" dt="2023-10-27T05:03:28.729" v="31" actId="1038"/>
          <ac:spMkLst>
            <pc:docMk/>
            <pc:sldMk cId="1512045117" sldId="256"/>
            <ac:spMk id="14" creationId="{6D40EEBA-BB2C-EEB7-50A6-FC6A5F12AD81}"/>
          </ac:spMkLst>
        </pc:spChg>
        <pc:spChg chg="mod">
          <ac:chgData name="Ito, Takashi/伊藤 賢" userId="4aa72648-47ac-4e78-a21d-780d2856a0be" providerId="ADAL" clId="{D75B2C29-7E27-41D2-B5D8-7DD5BD1E76A6}" dt="2023-10-27T05:02:55.820" v="20" actId="1076"/>
          <ac:spMkLst>
            <pc:docMk/>
            <pc:sldMk cId="1512045117" sldId="256"/>
            <ac:spMk id="25" creationId="{4E163C1F-1066-EFCC-FD9B-C41E6A538A6B}"/>
          </ac:spMkLst>
        </pc:spChg>
        <pc:picChg chg="mod">
          <ac:chgData name="Ito, Takashi/伊藤 賢" userId="4aa72648-47ac-4e78-a21d-780d2856a0be" providerId="ADAL" clId="{D75B2C29-7E27-41D2-B5D8-7DD5BD1E76A6}" dt="2023-10-27T05:02:32.253" v="8" actId="1076"/>
          <ac:picMkLst>
            <pc:docMk/>
            <pc:sldMk cId="1512045117" sldId="256"/>
            <ac:picMk id="2" creationId="{D87DE96C-D0CB-1F77-7C8E-0A1DF6298986}"/>
          </ac:picMkLst>
        </pc:picChg>
        <pc:picChg chg="add mod ord">
          <ac:chgData name="Ito, Takashi/伊藤 賢" userId="4aa72648-47ac-4e78-a21d-780d2856a0be" providerId="ADAL" clId="{D75B2C29-7E27-41D2-B5D8-7DD5BD1E76A6}" dt="2023-10-27T05:03:15.120" v="24" actId="1076"/>
          <ac:picMkLst>
            <pc:docMk/>
            <pc:sldMk cId="1512045117" sldId="256"/>
            <ac:picMk id="6" creationId="{6903ABF7-7EE4-8760-B89F-03C25573352E}"/>
          </ac:picMkLst>
        </pc:picChg>
      </pc:sldChg>
    </pc:docChg>
  </pc:docChgLst>
  <pc:docChgLst>
    <pc:chgData name="Wada, Ryuta/和田 龍太" userId="2d932581-5fbd-4652-aa43-e6a64ab27875" providerId="ADAL" clId="{11BF7AB4-C5AF-417C-B00F-036B723D74CC}"/>
    <pc:docChg chg="addSld delSld modSld">
      <pc:chgData name="Wada, Ryuta/和田 龍太" userId="2d932581-5fbd-4652-aa43-e6a64ab27875" providerId="ADAL" clId="{11BF7AB4-C5AF-417C-B00F-036B723D74CC}" dt="2023-10-27T04:54:41.094" v="838" actId="1076"/>
      <pc:docMkLst>
        <pc:docMk/>
      </pc:docMkLst>
      <pc:sldChg chg="addSp delSp modSp mod">
        <pc:chgData name="Wada, Ryuta/和田 龍太" userId="2d932581-5fbd-4652-aa43-e6a64ab27875" providerId="ADAL" clId="{11BF7AB4-C5AF-417C-B00F-036B723D74CC}" dt="2023-10-27T04:54:41.094" v="838" actId="1076"/>
        <pc:sldMkLst>
          <pc:docMk/>
          <pc:sldMk cId="1512045117" sldId="256"/>
        </pc:sldMkLst>
        <pc:spChg chg="add del mod">
          <ac:chgData name="Wada, Ryuta/和田 龍太" userId="2d932581-5fbd-4652-aa43-e6a64ab27875" providerId="ADAL" clId="{11BF7AB4-C5AF-417C-B00F-036B723D74CC}" dt="2023-10-27T04:41:09.503" v="236" actId="478"/>
          <ac:spMkLst>
            <pc:docMk/>
            <pc:sldMk cId="1512045117" sldId="256"/>
            <ac:spMk id="3" creationId="{92038083-84C9-A498-DA18-157EE43F7617}"/>
          </ac:spMkLst>
        </pc:spChg>
        <pc:spChg chg="mod">
          <ac:chgData name="Wada, Ryuta/和田 龍太" userId="2d932581-5fbd-4652-aa43-e6a64ab27875" providerId="ADAL" clId="{11BF7AB4-C5AF-417C-B00F-036B723D74CC}" dt="2023-10-27T04:37:40.911" v="40" actId="6549"/>
          <ac:spMkLst>
            <pc:docMk/>
            <pc:sldMk cId="1512045117" sldId="256"/>
            <ac:spMk id="4" creationId="{00000000-0000-0000-0000-000000000000}"/>
          </ac:spMkLst>
        </pc:spChg>
        <pc:spChg chg="add mod">
          <ac:chgData name="Wada, Ryuta/和田 龍太" userId="2d932581-5fbd-4652-aa43-e6a64ab27875" providerId="ADAL" clId="{11BF7AB4-C5AF-417C-B00F-036B723D74CC}" dt="2023-10-27T04:44:20.939" v="434" actId="404"/>
          <ac:spMkLst>
            <pc:docMk/>
            <pc:sldMk cId="1512045117" sldId="256"/>
            <ac:spMk id="5" creationId="{DDB94B00-1F7F-AF91-02BD-2C283655B329}"/>
          </ac:spMkLst>
        </pc:spChg>
        <pc:spChg chg="add mod">
          <ac:chgData name="Wada, Ryuta/和田 龍太" userId="2d932581-5fbd-4652-aa43-e6a64ab27875" providerId="ADAL" clId="{11BF7AB4-C5AF-417C-B00F-036B723D74CC}" dt="2023-10-27T04:44:20.939" v="434" actId="404"/>
          <ac:spMkLst>
            <pc:docMk/>
            <pc:sldMk cId="1512045117" sldId="256"/>
            <ac:spMk id="7" creationId="{17C29689-5949-8519-85D4-1359764648E8}"/>
          </ac:spMkLst>
        </pc:spChg>
        <pc:spChg chg="mod">
          <ac:chgData name="Wada, Ryuta/和田 龍太" userId="2d932581-5fbd-4652-aa43-e6a64ab27875" providerId="ADAL" clId="{11BF7AB4-C5AF-417C-B00F-036B723D74CC}" dt="2023-10-27T04:39:14.098" v="159" actId="1076"/>
          <ac:spMkLst>
            <pc:docMk/>
            <pc:sldMk cId="1512045117" sldId="256"/>
            <ac:spMk id="8" creationId="{00000000-0008-0000-0400-000005000000}"/>
          </ac:spMkLst>
        </pc:spChg>
        <pc:spChg chg="del">
          <ac:chgData name="Wada, Ryuta/和田 龍太" userId="2d932581-5fbd-4652-aa43-e6a64ab27875" providerId="ADAL" clId="{11BF7AB4-C5AF-417C-B00F-036B723D74CC}" dt="2023-10-27T04:39:17.015" v="160" actId="478"/>
          <ac:spMkLst>
            <pc:docMk/>
            <pc:sldMk cId="1512045117" sldId="256"/>
            <ac:spMk id="10" creationId="{00000000-0008-0000-0400-000007000000}"/>
          </ac:spMkLst>
        </pc:spChg>
        <pc:spChg chg="add mod">
          <ac:chgData name="Wada, Ryuta/和田 龍太" userId="2d932581-5fbd-4652-aa43-e6a64ab27875" providerId="ADAL" clId="{11BF7AB4-C5AF-417C-B00F-036B723D74CC}" dt="2023-10-27T04:50:58.808" v="835" actId="20577"/>
          <ac:spMkLst>
            <pc:docMk/>
            <pc:sldMk cId="1512045117" sldId="256"/>
            <ac:spMk id="11" creationId="{4D520E80-9A1D-68A0-9329-0D46E983444C}"/>
          </ac:spMkLst>
        </pc:spChg>
        <pc:spChg chg="add mod">
          <ac:chgData name="Wada, Ryuta/和田 龍太" userId="2d932581-5fbd-4652-aa43-e6a64ab27875" providerId="ADAL" clId="{11BF7AB4-C5AF-417C-B00F-036B723D74CC}" dt="2023-10-27T04:50:52.306" v="829" actId="20577"/>
          <ac:spMkLst>
            <pc:docMk/>
            <pc:sldMk cId="1512045117" sldId="256"/>
            <ac:spMk id="12" creationId="{FB275C5F-BFA4-77BB-582B-FB85B6ADD94B}"/>
          </ac:spMkLst>
        </pc:spChg>
        <pc:spChg chg="add mod">
          <ac:chgData name="Wada, Ryuta/和田 龍太" userId="2d932581-5fbd-4652-aa43-e6a64ab27875" providerId="ADAL" clId="{11BF7AB4-C5AF-417C-B00F-036B723D74CC}" dt="2023-10-27T04:44:28.994" v="436" actId="1076"/>
          <ac:spMkLst>
            <pc:docMk/>
            <pc:sldMk cId="1512045117" sldId="256"/>
            <ac:spMk id="14" creationId="{6D40EEBA-BB2C-EEB7-50A6-FC6A5F12AD81}"/>
          </ac:spMkLst>
        </pc:spChg>
        <pc:spChg chg="add mod">
          <ac:chgData name="Wada, Ryuta/和田 龍太" userId="2d932581-5fbd-4652-aa43-e6a64ab27875" providerId="ADAL" clId="{11BF7AB4-C5AF-417C-B00F-036B723D74CC}" dt="2023-10-27T04:43:53.480" v="414" actId="1076"/>
          <ac:spMkLst>
            <pc:docMk/>
            <pc:sldMk cId="1512045117" sldId="256"/>
            <ac:spMk id="20" creationId="{49669F32-24C0-6E1B-9697-434D9BC8764F}"/>
          </ac:spMkLst>
        </pc:spChg>
        <pc:spChg chg="del">
          <ac:chgData name="Wada, Ryuta/和田 龍太" userId="2d932581-5fbd-4652-aa43-e6a64ab27875" providerId="ADAL" clId="{11BF7AB4-C5AF-417C-B00F-036B723D74CC}" dt="2023-10-27T04:39:21.898" v="161" actId="478"/>
          <ac:spMkLst>
            <pc:docMk/>
            <pc:sldMk cId="1512045117" sldId="256"/>
            <ac:spMk id="22" creationId="{00000000-0008-0000-0400-000005000000}"/>
          </ac:spMkLst>
        </pc:spChg>
        <pc:spChg chg="mod">
          <ac:chgData name="Wada, Ryuta/和田 龍太" userId="2d932581-5fbd-4652-aa43-e6a64ab27875" providerId="ADAL" clId="{11BF7AB4-C5AF-417C-B00F-036B723D74CC}" dt="2023-10-27T04:50:29.471" v="825" actId="14100"/>
          <ac:spMkLst>
            <pc:docMk/>
            <pc:sldMk cId="1512045117" sldId="256"/>
            <ac:spMk id="24" creationId="{00000000-0008-0000-0400-000005000000}"/>
          </ac:spMkLst>
        </pc:spChg>
        <pc:spChg chg="add mod">
          <ac:chgData name="Wada, Ryuta/和田 龍太" userId="2d932581-5fbd-4652-aa43-e6a64ab27875" providerId="ADAL" clId="{11BF7AB4-C5AF-417C-B00F-036B723D74CC}" dt="2023-10-27T04:54:41.094" v="838" actId="1076"/>
          <ac:spMkLst>
            <pc:docMk/>
            <pc:sldMk cId="1512045117" sldId="256"/>
            <ac:spMk id="25" creationId="{4E163C1F-1066-EFCC-FD9B-C41E6A538A6B}"/>
          </ac:spMkLst>
        </pc:spChg>
        <pc:picChg chg="add mod">
          <ac:chgData name="Wada, Ryuta/和田 龍太" userId="2d932581-5fbd-4652-aa43-e6a64ab27875" providerId="ADAL" clId="{11BF7AB4-C5AF-417C-B00F-036B723D74CC}" dt="2023-10-27T04:42:41.179" v="339"/>
          <ac:picMkLst>
            <pc:docMk/>
            <pc:sldMk cId="1512045117" sldId="256"/>
            <ac:picMk id="2" creationId="{D87DE96C-D0CB-1F77-7C8E-0A1DF6298986}"/>
          </ac:picMkLst>
        </pc:picChg>
        <pc:picChg chg="del">
          <ac:chgData name="Wada, Ryuta/和田 龍太" userId="2d932581-5fbd-4652-aa43-e6a64ab27875" providerId="ADAL" clId="{11BF7AB4-C5AF-417C-B00F-036B723D74CC}" dt="2023-10-27T04:39:21.898" v="161" actId="478"/>
          <ac:picMkLst>
            <pc:docMk/>
            <pc:sldMk cId="1512045117" sldId="256"/>
            <ac:picMk id="6" creationId="{00000000-0008-0000-0400-000002000000}"/>
          </ac:picMkLst>
        </pc:picChg>
        <pc:picChg chg="del">
          <ac:chgData name="Wada, Ryuta/和田 龍太" userId="2d932581-5fbd-4652-aa43-e6a64ab27875" providerId="ADAL" clId="{11BF7AB4-C5AF-417C-B00F-036B723D74CC}" dt="2023-10-27T04:39:17.015" v="160" actId="478"/>
          <ac:picMkLst>
            <pc:docMk/>
            <pc:sldMk cId="1512045117" sldId="256"/>
            <ac:picMk id="9" creationId="{00000000-0008-0000-0400-000006000000}"/>
          </ac:picMkLst>
        </pc:picChg>
        <pc:picChg chg="add mod">
          <ac:chgData name="Wada, Ryuta/和田 龍太" userId="2d932581-5fbd-4652-aa43-e6a64ab27875" providerId="ADAL" clId="{11BF7AB4-C5AF-417C-B00F-036B723D74CC}" dt="2023-10-27T04:43:21.273" v="349" actId="1076"/>
          <ac:picMkLst>
            <pc:docMk/>
            <pc:sldMk cId="1512045117" sldId="256"/>
            <ac:picMk id="15" creationId="{CE04C224-E389-176E-E5B5-224391A9FA42}"/>
          </ac:picMkLst>
        </pc:picChg>
        <pc:cxnChg chg="del">
          <ac:chgData name="Wada, Ryuta/和田 龍太" userId="2d932581-5fbd-4652-aa43-e6a64ab27875" providerId="ADAL" clId="{11BF7AB4-C5AF-417C-B00F-036B723D74CC}" dt="2023-10-27T04:39:21.898" v="161" actId="478"/>
          <ac:cxnSpMkLst>
            <pc:docMk/>
            <pc:sldMk cId="1512045117" sldId="256"/>
            <ac:cxnSpMk id="13" creationId="{00000000-0008-0000-0400-00000C000000}"/>
          </ac:cxnSpMkLst>
        </pc:cxnChg>
        <pc:cxnChg chg="add mod">
          <ac:chgData name="Wada, Ryuta/和田 龍太" userId="2d932581-5fbd-4652-aa43-e6a64ab27875" providerId="ADAL" clId="{11BF7AB4-C5AF-417C-B00F-036B723D74CC}" dt="2023-10-27T04:50:20.416" v="805" actId="14100"/>
          <ac:cxnSpMkLst>
            <pc:docMk/>
            <pc:sldMk cId="1512045117" sldId="256"/>
            <ac:cxnSpMk id="17" creationId="{49B9C972-4928-6B2F-6B55-CA474D2A04A9}"/>
          </ac:cxnSpMkLst>
        </pc:cxnChg>
      </pc:sldChg>
      <pc:sldChg chg="del">
        <pc:chgData name="Wada, Ryuta/和田 龍太" userId="2d932581-5fbd-4652-aa43-e6a64ab27875" providerId="ADAL" clId="{11BF7AB4-C5AF-417C-B00F-036B723D74CC}" dt="2023-10-27T04:48:16.973" v="628" actId="47"/>
        <pc:sldMkLst>
          <pc:docMk/>
          <pc:sldMk cId="1199536411" sldId="257"/>
        </pc:sldMkLst>
      </pc:sldChg>
      <pc:sldChg chg="del">
        <pc:chgData name="Wada, Ryuta/和田 龍太" userId="2d932581-5fbd-4652-aa43-e6a64ab27875" providerId="ADAL" clId="{11BF7AB4-C5AF-417C-B00F-036B723D74CC}" dt="2023-10-27T04:48:24.198" v="629" actId="47"/>
        <pc:sldMkLst>
          <pc:docMk/>
          <pc:sldMk cId="4213922500" sldId="258"/>
        </pc:sldMkLst>
      </pc:sldChg>
      <pc:sldChg chg="del">
        <pc:chgData name="Wada, Ryuta/和田 龍太" userId="2d932581-5fbd-4652-aa43-e6a64ab27875" providerId="ADAL" clId="{11BF7AB4-C5AF-417C-B00F-036B723D74CC}" dt="2023-10-27T04:48:25.034" v="630" actId="47"/>
        <pc:sldMkLst>
          <pc:docMk/>
          <pc:sldMk cId="1348829719" sldId="259"/>
        </pc:sldMkLst>
      </pc:sldChg>
      <pc:sldChg chg="modSp mod">
        <pc:chgData name="Wada, Ryuta/和田 龍太" userId="2d932581-5fbd-4652-aa43-e6a64ab27875" providerId="ADAL" clId="{11BF7AB4-C5AF-417C-B00F-036B723D74CC}" dt="2023-10-27T04:49:12.972" v="774" actId="115"/>
        <pc:sldMkLst>
          <pc:docMk/>
          <pc:sldMk cId="931567769" sldId="281"/>
        </pc:sldMkLst>
        <pc:spChg chg="mod">
          <ac:chgData name="Wada, Ryuta/和田 龍太" userId="2d932581-5fbd-4652-aa43-e6a64ab27875" providerId="ADAL" clId="{11BF7AB4-C5AF-417C-B00F-036B723D74CC}" dt="2023-10-27T04:49:12.972" v="774" actId="115"/>
          <ac:spMkLst>
            <pc:docMk/>
            <pc:sldMk cId="931567769" sldId="281"/>
            <ac:spMk id="4" creationId="{00000000-0000-0000-0000-000000000000}"/>
          </ac:spMkLst>
        </pc:spChg>
      </pc:sldChg>
      <pc:sldChg chg="modSp add mod">
        <pc:chgData name="Wada, Ryuta/和田 龍太" userId="2d932581-5fbd-4652-aa43-e6a64ab27875" providerId="ADAL" clId="{11BF7AB4-C5AF-417C-B00F-036B723D74CC}" dt="2023-10-27T04:49:28.073" v="804" actId="20577"/>
        <pc:sldMkLst>
          <pc:docMk/>
          <pc:sldMk cId="1031345007" sldId="282"/>
        </pc:sldMkLst>
        <pc:spChg chg="mod">
          <ac:chgData name="Wada, Ryuta/和田 龍太" userId="2d932581-5fbd-4652-aa43-e6a64ab27875" providerId="ADAL" clId="{11BF7AB4-C5AF-417C-B00F-036B723D74CC}" dt="2023-10-27T04:49:28.073" v="804" actId="20577"/>
          <ac:spMkLst>
            <pc:docMk/>
            <pc:sldMk cId="1031345007" sldId="282"/>
            <ac:spMk id="3" creationId="{BF8FCEB2-A351-9203-5C49-4974706CF8FA}"/>
          </ac:spMkLst>
        </pc:spChg>
        <pc:spChg chg="mod">
          <ac:chgData name="Wada, Ryuta/和田 龍太" userId="2d932581-5fbd-4652-aa43-e6a64ab27875" providerId="ADAL" clId="{11BF7AB4-C5AF-417C-B00F-036B723D74CC}" dt="2023-10-27T04:47:03.788" v="511" actId="20577"/>
          <ac:spMkLst>
            <pc:docMk/>
            <pc:sldMk cId="1031345007" sldId="282"/>
            <ac:spMk id="4" creationId="{00000000-0000-0000-0000-000000000000}"/>
          </ac:spMkLst>
        </pc:spChg>
        <pc:spChg chg="mod">
          <ac:chgData name="Wada, Ryuta/和田 龍太" userId="2d932581-5fbd-4652-aa43-e6a64ab27875" providerId="ADAL" clId="{11BF7AB4-C5AF-417C-B00F-036B723D74CC}" dt="2023-10-27T04:47:54.291" v="624" actId="1076"/>
          <ac:spMkLst>
            <pc:docMk/>
            <pc:sldMk cId="1031345007" sldId="282"/>
            <ac:spMk id="7" creationId="{9375E716-5E4E-8AE6-2E33-50668EAC49FC}"/>
          </ac:spMkLst>
        </pc:spChg>
      </pc:sldChg>
    </pc:docChg>
  </pc:docChgLst>
  <pc:docChgLst>
    <pc:chgData name="Wada, Ryuta/和田 龍太" userId="S::1469999@tmc.twfr.toyota.co.jp::2d932581-5fbd-4652-aa43-e6a64ab27875" providerId="AD" clId="Web-{6EB1B0F8-256D-1075-0627-F62A8316C641}"/>
    <pc:docChg chg="modSld">
      <pc:chgData name="Wada, Ryuta/和田 龍太" userId="S::1469999@tmc.twfr.toyota.co.jp::2d932581-5fbd-4652-aa43-e6a64ab27875" providerId="AD" clId="Web-{6EB1B0F8-256D-1075-0627-F62A8316C641}" dt="2023-10-27T05:05:00.617" v="0" actId="1076"/>
      <pc:docMkLst>
        <pc:docMk/>
      </pc:docMkLst>
      <pc:sldChg chg="modSp">
        <pc:chgData name="Wada, Ryuta/和田 龍太" userId="S::1469999@tmc.twfr.toyota.co.jp::2d932581-5fbd-4652-aa43-e6a64ab27875" providerId="AD" clId="Web-{6EB1B0F8-256D-1075-0627-F62A8316C641}" dt="2023-10-27T05:05:00.617" v="0" actId="1076"/>
        <pc:sldMkLst>
          <pc:docMk/>
          <pc:sldMk cId="1512045117" sldId="256"/>
        </pc:sldMkLst>
        <pc:picChg chg="mod">
          <ac:chgData name="Wada, Ryuta/和田 龍太" userId="S::1469999@tmc.twfr.toyota.co.jp::2d932581-5fbd-4652-aa43-e6a64ab27875" providerId="AD" clId="Web-{6EB1B0F8-256D-1075-0627-F62A8316C641}" dt="2023-10-27T05:05:00.617" v="0" actId="1076"/>
          <ac:picMkLst>
            <pc:docMk/>
            <pc:sldMk cId="1512045117" sldId="256"/>
            <ac:picMk id="2" creationId="{D87DE96C-D0CB-1F77-7C8E-0A1DF6298986}"/>
          </ac:picMkLst>
        </pc:picChg>
      </pc:sldChg>
    </pc:docChg>
  </pc:docChgLst>
  <pc:docChgLst>
    <pc:chgData name="Wada, Ryuta/和田 龍太" userId="2d932581-5fbd-4652-aa43-e6a64ab27875" providerId="ADAL" clId="{A38E74DB-41E1-4D38-8767-255FE11B498A}"/>
    <pc:docChg chg="custSel modSld">
      <pc:chgData name="Wada, Ryuta/和田 龍太" userId="2d932581-5fbd-4652-aa43-e6a64ab27875" providerId="ADAL" clId="{A38E74DB-41E1-4D38-8767-255FE11B498A}" dt="2023-07-02T22:31:39.490" v="776" actId="20577"/>
      <pc:docMkLst>
        <pc:docMk/>
      </pc:docMkLst>
      <pc:sldChg chg="addSp delSp modSp mod">
        <pc:chgData name="Wada, Ryuta/和田 龍太" userId="2d932581-5fbd-4652-aa43-e6a64ab27875" providerId="ADAL" clId="{A38E74DB-41E1-4D38-8767-255FE11B498A}" dt="2023-07-02T22:28:55.013" v="330" actId="21"/>
        <pc:sldMkLst>
          <pc:docMk/>
          <pc:sldMk cId="1512045117" sldId="256"/>
        </pc:sldMkLst>
        <pc:spChg chg="add del mod">
          <ac:chgData name="Wada, Ryuta/和田 龍太" userId="2d932581-5fbd-4652-aa43-e6a64ab27875" providerId="ADAL" clId="{A38E74DB-41E1-4D38-8767-255FE11B498A}" dt="2023-07-02T22:28:55.013" v="330" actId="21"/>
          <ac:spMkLst>
            <pc:docMk/>
            <pc:sldMk cId="1512045117" sldId="256"/>
            <ac:spMk id="2" creationId="{86C2563A-B36E-7C81-82CA-30CEA56CFD1A}"/>
          </ac:spMkLst>
        </pc:spChg>
        <pc:spChg chg="mod">
          <ac:chgData name="Wada, Ryuta/和田 龍太" userId="2d932581-5fbd-4652-aa43-e6a64ab27875" providerId="ADAL" clId="{A38E74DB-41E1-4D38-8767-255FE11B498A}" dt="2023-07-02T22:28:40.401" v="327" actId="14100"/>
          <ac:spMkLst>
            <pc:docMk/>
            <pc:sldMk cId="1512045117" sldId="256"/>
            <ac:spMk id="8" creationId="{00000000-0008-0000-0400-000005000000}"/>
          </ac:spMkLst>
        </pc:spChg>
        <pc:spChg chg="del">
          <ac:chgData name="Wada, Ryuta/和田 龍太" userId="2d932581-5fbd-4652-aa43-e6a64ab27875" providerId="ADAL" clId="{A38E74DB-41E1-4D38-8767-255FE11B498A}" dt="2023-07-02T22:28:42.557" v="328" actId="478"/>
          <ac:spMkLst>
            <pc:docMk/>
            <pc:sldMk cId="1512045117" sldId="256"/>
            <ac:spMk id="11" creationId="{00000000-0000-0000-0000-000000000000}"/>
          </ac:spMkLst>
        </pc:spChg>
      </pc:sldChg>
      <pc:sldChg chg="addSp modSp mod">
        <pc:chgData name="Wada, Ryuta/和田 龍太" userId="2d932581-5fbd-4652-aa43-e6a64ab27875" providerId="ADAL" clId="{A38E74DB-41E1-4D38-8767-255FE11B498A}" dt="2023-07-02T22:29:44.684" v="418" actId="20577"/>
        <pc:sldMkLst>
          <pc:docMk/>
          <pc:sldMk cId="1199536411" sldId="257"/>
        </pc:sldMkLst>
        <pc:spChg chg="add mod">
          <ac:chgData name="Wada, Ryuta/和田 龍太" userId="2d932581-5fbd-4652-aa43-e6a64ab27875" providerId="ADAL" clId="{A38E74DB-41E1-4D38-8767-255FE11B498A}" dt="2023-07-02T22:29:03.362" v="334" actId="1076"/>
          <ac:spMkLst>
            <pc:docMk/>
            <pc:sldMk cId="1199536411" sldId="257"/>
            <ac:spMk id="2" creationId="{2A386D9D-5A5D-52EC-95CE-B85A9DD9FCE0}"/>
          </ac:spMkLst>
        </pc:spChg>
        <pc:spChg chg="mod">
          <ac:chgData name="Wada, Ryuta/和田 龍太" userId="2d932581-5fbd-4652-aa43-e6a64ab27875" providerId="ADAL" clId="{A38E74DB-41E1-4D38-8767-255FE11B498A}" dt="2023-07-02T22:27:32.383" v="69" actId="20577"/>
          <ac:spMkLst>
            <pc:docMk/>
            <pc:sldMk cId="1199536411" sldId="257"/>
            <ac:spMk id="6" creationId="{00000000-0000-0000-0000-000000000000}"/>
          </ac:spMkLst>
        </pc:spChg>
        <pc:graphicFrameChg chg="modGraphic">
          <ac:chgData name="Wada, Ryuta/和田 龍太" userId="2d932581-5fbd-4652-aa43-e6a64ab27875" providerId="ADAL" clId="{A38E74DB-41E1-4D38-8767-255FE11B498A}" dt="2023-07-02T22:29:44.684" v="418" actId="20577"/>
          <ac:graphicFrameMkLst>
            <pc:docMk/>
            <pc:sldMk cId="1199536411" sldId="257"/>
            <ac:graphicFrameMk id="5" creationId="{00000000-0000-0000-0000-000000000000}"/>
          </ac:graphicFrameMkLst>
        </pc:graphicFrameChg>
        <pc:cxnChg chg="add mod">
          <ac:chgData name="Wada, Ryuta/和田 龍太" userId="2d932581-5fbd-4652-aa43-e6a64ab27875" providerId="ADAL" clId="{A38E74DB-41E1-4D38-8767-255FE11B498A}" dt="2023-07-02T22:29:13.211" v="336" actId="14100"/>
          <ac:cxnSpMkLst>
            <pc:docMk/>
            <pc:sldMk cId="1199536411" sldId="257"/>
            <ac:cxnSpMk id="7" creationId="{1270B511-674E-C6AA-98ED-230148924887}"/>
          </ac:cxnSpMkLst>
        </pc:cxnChg>
      </pc:sldChg>
      <pc:sldChg chg="modSp mod">
        <pc:chgData name="Wada, Ryuta/和田 龍太" userId="2d932581-5fbd-4652-aa43-e6a64ab27875" providerId="ADAL" clId="{A38E74DB-41E1-4D38-8767-255FE11B498A}" dt="2023-07-02T22:31:39.490" v="776" actId="20577"/>
        <pc:sldMkLst>
          <pc:docMk/>
          <pc:sldMk cId="4213922500" sldId="258"/>
        </pc:sldMkLst>
        <pc:spChg chg="mod">
          <ac:chgData name="Wada, Ryuta/和田 龍太" userId="2d932581-5fbd-4652-aa43-e6a64ab27875" providerId="ADAL" clId="{A38E74DB-41E1-4D38-8767-255FE11B498A}" dt="2023-07-02T22:31:39.490" v="776" actId="20577"/>
          <ac:spMkLst>
            <pc:docMk/>
            <pc:sldMk cId="4213922500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2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73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14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16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6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49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1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8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15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25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85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0DF7-0626-4071-B585-8AB154594AA2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661E-CF6E-444B-8A7A-2F0FD48FA5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05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903ABF7-7EE4-8760-B89F-03C25573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1" y="3105626"/>
            <a:ext cx="6691671" cy="361700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0" y="135369"/>
            <a:ext cx="1302327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800" b="1" u="sng">
                <a:latin typeface="Meiryo UI" panose="020B0604030504040204" pitchFamily="50" charset="-128"/>
                <a:ea typeface="Meiryo UI" panose="020B0604030504040204" pitchFamily="50" charset="-128"/>
              </a:rPr>
              <a:t>豊田市運動公園</a:t>
            </a:r>
            <a:r>
              <a:rPr lang="ja-JP" altLang="en-US" sz="2800" b="1" u="sng">
                <a:latin typeface="Meiryo UI" panose="020B0604030504040204" pitchFamily="50" charset="-128"/>
                <a:ea typeface="Meiryo UI" panose="020B0604030504040204" pitchFamily="50" charset="-128"/>
              </a:rPr>
              <a:t>場所</a:t>
            </a:r>
            <a:endParaRPr kumimoji="1" lang="en-US" altLang="ja-JP" sz="28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4">
            <a:extLst>
              <a:ext uri="{FF2B5EF4-FFF2-40B4-BE49-F238E27FC236}">
                <a16:creationId xmlns:a16="http://schemas.microsoft.com/office/drawing/2014/main" id="{00000000-0008-0000-0400-000005000000}"/>
              </a:ext>
            </a:extLst>
          </p:cNvPr>
          <p:cNvSpPr txBox="1"/>
          <p:nvPr/>
        </p:nvSpPr>
        <p:spPr>
          <a:xfrm>
            <a:off x="-14622" y="776816"/>
            <a:ext cx="12041416" cy="1698690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住所　：</a:t>
            </a:r>
            <a:r>
              <a:rPr kumimoji="1" lang="zh-TW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豊田市高町東山 </a:t>
            </a:r>
            <a:r>
              <a:rPr kumimoji="1" lang="en-US" altLang="zh-TW" sz="1800">
                <a:latin typeface="Meiryo UI" panose="020B0604030504040204" pitchFamily="50" charset="-128"/>
                <a:ea typeface="Meiryo UI" panose="020B0604030504040204" pitchFamily="50" charset="-128"/>
              </a:rPr>
              <a:t>4-97</a:t>
            </a:r>
            <a:r>
              <a:rPr kumimoji="1"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zh-TW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ＴＥＬ：</a:t>
            </a:r>
            <a:r>
              <a:rPr kumimoji="1" lang="en-US" altLang="zh-TW" sz="1800">
                <a:latin typeface="Meiryo UI" panose="020B0604030504040204" pitchFamily="50" charset="-128"/>
                <a:ea typeface="Meiryo UI" panose="020B0604030504040204" pitchFamily="50" charset="-128"/>
              </a:rPr>
              <a:t>0565-45-4916</a:t>
            </a:r>
            <a:r>
              <a:rPr kumimoji="1"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8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　　　　（車で本社から約３０分、駐車場何か所かあり）</a:t>
            </a:r>
            <a:endParaRPr lang="en-US" altLang="ja-JP" sz="18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endParaRPr lang="en-US" altLang="ja-JP" sz="18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車無い方送迎検討しますので運営陣までご連絡下さい</a:t>
            </a:r>
            <a:endParaRPr lang="en-US" altLang="ja-JP" sz="18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　　（練習の</a:t>
            </a:r>
            <a:r>
              <a:rPr kumimoji="1" lang="en-US" altLang="ja-JP" sz="180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1800">
                <a:latin typeface="Meiryo UI" panose="020B0604030504040204" pitchFamily="50" charset="-128"/>
                <a:ea typeface="Meiryo UI" panose="020B0604030504040204" pitchFamily="50" charset="-128"/>
              </a:rPr>
              <a:t>日前までの連絡希望）</a:t>
            </a:r>
            <a:endParaRPr kumimoji="1" lang="en-US" altLang="ja-JP" sz="18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4">
            <a:extLst>
              <a:ext uri="{FF2B5EF4-FFF2-40B4-BE49-F238E27FC236}">
                <a16:creationId xmlns:a16="http://schemas.microsoft.com/office/drawing/2014/main" id="{00000000-0008-0000-0400-000005000000}"/>
              </a:ext>
            </a:extLst>
          </p:cNvPr>
          <p:cNvSpPr txBox="1"/>
          <p:nvPr/>
        </p:nvSpPr>
        <p:spPr>
          <a:xfrm>
            <a:off x="-1" y="2475506"/>
            <a:ext cx="4811151" cy="439235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>
                <a:latin typeface="Meiryo UI" panose="020B0604030504040204" pitchFamily="50" charset="-128"/>
                <a:ea typeface="Meiryo UI" panose="020B0604030504040204" pitchFamily="50" charset="-128"/>
              </a:rPr>
              <a:t>集合場所（●の所）</a:t>
            </a:r>
            <a:endParaRPr kumimoji="1" lang="en-US" altLang="ja-JP" sz="28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87DE96C-D0CB-1F77-7C8E-0A1DF6298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2" t="10093" b="12730"/>
          <a:stretch/>
        </p:blipFill>
        <p:spPr bwMode="auto">
          <a:xfrm>
            <a:off x="12540172" y="2199533"/>
            <a:ext cx="6627934" cy="326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B94B00-1F7F-AF91-02BD-2C283655B329}"/>
              </a:ext>
            </a:extLst>
          </p:cNvPr>
          <p:cNvSpPr txBox="1"/>
          <p:nvPr/>
        </p:nvSpPr>
        <p:spPr>
          <a:xfrm>
            <a:off x="604911" y="4374981"/>
            <a:ext cx="120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chemeClr val="bg1"/>
                </a:solidFill>
              </a:rPr>
              <a:t>駐車場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C29689-5949-8519-85D4-1359764648E8}"/>
              </a:ext>
            </a:extLst>
          </p:cNvPr>
          <p:cNvSpPr txBox="1"/>
          <p:nvPr/>
        </p:nvSpPr>
        <p:spPr>
          <a:xfrm>
            <a:off x="5945151" y="3368823"/>
            <a:ext cx="120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>
                <a:solidFill>
                  <a:schemeClr val="bg1"/>
                </a:solidFill>
              </a:rPr>
              <a:t>★</a:t>
            </a:r>
            <a:r>
              <a:rPr kumimoji="1" lang="ja-JP" altLang="en-US" sz="1400" b="1">
                <a:solidFill>
                  <a:schemeClr val="bg1"/>
                </a:solidFill>
              </a:rPr>
              <a:t>駐車場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520E80-9A1D-68A0-9329-0D46E983444C}"/>
              </a:ext>
            </a:extLst>
          </p:cNvPr>
          <p:cNvSpPr txBox="1"/>
          <p:nvPr/>
        </p:nvSpPr>
        <p:spPr>
          <a:xfrm>
            <a:off x="4613421" y="5854754"/>
            <a:ext cx="120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chemeClr val="bg1"/>
                </a:solidFill>
              </a:rPr>
              <a:t>★駐車場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275C5F-BFA4-77BB-582B-FB85B6ADD94B}"/>
              </a:ext>
            </a:extLst>
          </p:cNvPr>
          <p:cNvSpPr txBox="1"/>
          <p:nvPr/>
        </p:nvSpPr>
        <p:spPr>
          <a:xfrm>
            <a:off x="3287606" y="2593015"/>
            <a:ext cx="35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/>
              <a:t>★</a:t>
            </a:r>
            <a:r>
              <a:rPr kumimoji="1" lang="ja-JP" altLang="en-US" b="1"/>
              <a:t>が近い駐車場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D40EEBA-BB2C-EEB7-50A6-FC6A5F12AD81}"/>
              </a:ext>
            </a:extLst>
          </p:cNvPr>
          <p:cNvSpPr txBox="1"/>
          <p:nvPr/>
        </p:nvSpPr>
        <p:spPr>
          <a:xfrm>
            <a:off x="4766212" y="4115467"/>
            <a:ext cx="7737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>
                <a:solidFill>
                  <a:schemeClr val="bg1"/>
                </a:solidFill>
              </a:rPr>
              <a:t>●</a:t>
            </a:r>
            <a:endParaRPr lang="en-US" altLang="ja-JP" sz="2000" b="1">
              <a:solidFill>
                <a:schemeClr val="bg1"/>
              </a:solidFill>
            </a:endParaRPr>
          </a:p>
          <a:p>
            <a:r>
              <a:rPr lang="ja-JP" altLang="en-US" sz="2000" b="1">
                <a:solidFill>
                  <a:schemeClr val="bg1"/>
                </a:solidFill>
              </a:rPr>
              <a:t>集合</a:t>
            </a:r>
            <a:endParaRPr lang="en-US" altLang="ja-JP" sz="2000" b="1">
              <a:solidFill>
                <a:schemeClr val="bg1"/>
              </a:solidFill>
            </a:endParaRPr>
          </a:p>
          <a:p>
            <a:r>
              <a:rPr lang="ja-JP" altLang="en-US" sz="2000" b="1">
                <a:solidFill>
                  <a:schemeClr val="bg1"/>
                </a:solidFill>
              </a:rPr>
              <a:t>場所</a:t>
            </a:r>
            <a:endParaRPr kumimoji="1" lang="ja-JP" altLang="en-US" sz="2000" b="1">
              <a:solidFill>
                <a:schemeClr val="bg1"/>
              </a:solidFill>
            </a:endParaRPr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CE04C224-E389-176E-E5B5-224391A9F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878" y="3153329"/>
            <a:ext cx="4221916" cy="195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9B9C972-4928-6B2F-6B55-CA474D2A04A9}"/>
              </a:ext>
            </a:extLst>
          </p:cNvPr>
          <p:cNvCxnSpPr>
            <a:cxnSpLocks/>
          </p:cNvCxnSpPr>
          <p:nvPr/>
        </p:nvCxnSpPr>
        <p:spPr>
          <a:xfrm>
            <a:off x="5092505" y="4247574"/>
            <a:ext cx="252950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4">
            <a:extLst>
              <a:ext uri="{FF2B5EF4-FFF2-40B4-BE49-F238E27FC236}">
                <a16:creationId xmlns:a16="http://schemas.microsoft.com/office/drawing/2014/main" id="{49669F32-24C0-6E1B-9697-434D9BC8764F}"/>
              </a:ext>
            </a:extLst>
          </p:cNvPr>
          <p:cNvSpPr txBox="1"/>
          <p:nvPr/>
        </p:nvSpPr>
        <p:spPr>
          <a:xfrm>
            <a:off x="8763230" y="5166568"/>
            <a:ext cx="2530294" cy="741598"/>
          </a:xfrm>
          <a:prstGeom prst="rect">
            <a:avLst/>
          </a:prstGeom>
          <a:solidFill>
            <a:schemeClr val="lt1"/>
          </a:solidFill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b="1">
                <a:latin typeface="Meiryo UI" panose="020B0604030504040204" pitchFamily="50" charset="-128"/>
                <a:ea typeface="Meiryo UI" panose="020B0604030504040204" pitchFamily="50" charset="-128"/>
              </a:rPr>
              <a:t>運動公園陸上競技場　事務所前へ集合</a:t>
            </a:r>
            <a:endParaRPr kumimoji="1" lang="en-US" altLang="ja-JP" sz="1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E163C1F-1066-EFCC-FD9B-C41E6A538A6B}"/>
              </a:ext>
            </a:extLst>
          </p:cNvPr>
          <p:cNvSpPr txBox="1"/>
          <p:nvPr/>
        </p:nvSpPr>
        <p:spPr>
          <a:xfrm>
            <a:off x="3118832" y="4869699"/>
            <a:ext cx="120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solidFill>
                  <a:schemeClr val="bg1"/>
                </a:solidFill>
              </a:rPr>
              <a:t>駐車場</a:t>
            </a:r>
          </a:p>
        </p:txBody>
      </p:sp>
    </p:spTree>
    <p:extLst>
      <p:ext uri="{BB962C8B-B14F-4D97-AF65-F5344CB8AC3E}">
        <p14:creationId xmlns:p14="http://schemas.microsoft.com/office/powerpoint/2010/main" val="151204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23558"/>
            <a:ext cx="8496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u="sng">
                <a:latin typeface="Meiryo UI" panose="020B0604030504040204" pitchFamily="50" charset="-128"/>
                <a:ea typeface="Meiryo UI" panose="020B0604030504040204" pitchFamily="50" charset="-128"/>
              </a:rPr>
              <a:t>練習当日の流れ（集合後）</a:t>
            </a:r>
            <a:endParaRPr kumimoji="1" lang="en-US" altLang="ja-JP" sz="28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3895" y="3342606"/>
            <a:ext cx="10536701" cy="2554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持ち物　：</a:t>
            </a:r>
            <a:endParaRPr kumimoji="1" lang="en-US" altLang="ja-JP" sz="2000" b="1"/>
          </a:p>
          <a:p>
            <a:r>
              <a:rPr lang="ja-JP" altLang="en-US" sz="2000" b="1"/>
              <a:t>□マイコップ</a:t>
            </a:r>
            <a:r>
              <a:rPr lang="en-US" altLang="ja-JP" sz="2000" b="1"/>
              <a:t>※</a:t>
            </a:r>
            <a:endParaRPr kumimoji="1" lang="en-US" altLang="ja-JP" sz="2000" b="1"/>
          </a:p>
          <a:p>
            <a:r>
              <a:rPr kumimoji="1" lang="ja-JP" altLang="en-US" sz="2000" b="1"/>
              <a:t>□走れる服装（</a:t>
            </a:r>
            <a:r>
              <a:rPr kumimoji="1" lang="en-US" altLang="ja-JP" sz="2000" b="1"/>
              <a:t>T</a:t>
            </a:r>
            <a:r>
              <a:rPr kumimoji="1" lang="ja-JP" altLang="en-US" sz="2000" b="1"/>
              <a:t>シャツ、短パン、シューズ、靴下）</a:t>
            </a:r>
            <a:endParaRPr kumimoji="1" lang="en-US" altLang="ja-JP" sz="2000" b="1"/>
          </a:p>
          <a:p>
            <a:r>
              <a:rPr lang="ja-JP" altLang="en-US" sz="2000" b="1"/>
              <a:t>□</a:t>
            </a:r>
            <a:r>
              <a:rPr kumimoji="1" lang="ja-JP" altLang="en-US" sz="2000" b="1"/>
              <a:t>タオル</a:t>
            </a:r>
            <a:r>
              <a:rPr lang="ja-JP" altLang="en-US" sz="2000" b="1"/>
              <a:t>・着替え・防寒着</a:t>
            </a:r>
            <a:endParaRPr lang="en-US" altLang="ja-JP" sz="2000" b="1"/>
          </a:p>
          <a:p>
            <a:r>
              <a:rPr kumimoji="1" lang="ja-JP" altLang="en-US" sz="2000" b="1"/>
              <a:t>□タイム計測できるもの（時計</a:t>
            </a:r>
            <a:r>
              <a:rPr kumimoji="1" lang="en-US" altLang="ja-JP" sz="2000" b="1"/>
              <a:t>/</a:t>
            </a:r>
            <a:r>
              <a:rPr kumimoji="1" lang="ja-JP" altLang="en-US" sz="2000" b="1"/>
              <a:t>スマホ等）</a:t>
            </a:r>
            <a:endParaRPr kumimoji="1" lang="en-US" altLang="ja-JP" sz="2000" b="1"/>
          </a:p>
          <a:p>
            <a:endParaRPr lang="en-US" altLang="ja-JP" sz="2000" b="1"/>
          </a:p>
          <a:p>
            <a:r>
              <a:rPr kumimoji="1" lang="en-US" altLang="ja-JP" sz="2000" b="1"/>
              <a:t>※</a:t>
            </a:r>
            <a:r>
              <a:rPr kumimoji="1" lang="ja-JP" altLang="en-US" sz="2000" b="1"/>
              <a:t>ドリンクは運営・幹事で準備を致します。</a:t>
            </a:r>
            <a:endParaRPr kumimoji="1" lang="en-US" altLang="ja-JP" sz="2000" b="1"/>
          </a:p>
          <a:p>
            <a:r>
              <a:rPr lang="ja-JP" altLang="en-US" sz="2000" b="1"/>
              <a:t>　</a:t>
            </a:r>
            <a:r>
              <a:rPr kumimoji="1" lang="ja-JP" altLang="en-US" sz="2000" b="1"/>
              <a:t>２</a:t>
            </a:r>
            <a:r>
              <a:rPr kumimoji="1" lang="en-US" altLang="ja-JP" sz="2000" b="1"/>
              <a:t>L</a:t>
            </a:r>
            <a:r>
              <a:rPr kumimoji="1" lang="ja-JP" altLang="en-US" sz="2000" b="1"/>
              <a:t>ボトル共有ですのでマイコップの持参をお願いします</a:t>
            </a:r>
            <a:endParaRPr kumimoji="1" lang="en-US" altLang="ja-JP" sz="20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8FCEB2-A351-9203-5C49-4974706CF8FA}"/>
              </a:ext>
            </a:extLst>
          </p:cNvPr>
          <p:cNvSpPr txBox="1"/>
          <p:nvPr/>
        </p:nvSpPr>
        <p:spPr>
          <a:xfrm>
            <a:off x="281354" y="614658"/>
            <a:ext cx="9298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①入場料を払って競技場入場（</a:t>
            </a:r>
            <a:r>
              <a:rPr kumimoji="1" lang="en-US" altLang="ja-JP" sz="2400" b="1"/>
              <a:t>1</a:t>
            </a:r>
            <a:r>
              <a:rPr kumimoji="1" lang="ja-JP" altLang="en-US" sz="2400" b="1"/>
              <a:t>人</a:t>
            </a:r>
            <a:r>
              <a:rPr lang="en-US" altLang="ja-JP" sz="2400" b="1"/>
              <a:t>200</a:t>
            </a:r>
            <a:r>
              <a:rPr lang="ja-JP" altLang="en-US" sz="2400" b="1"/>
              <a:t>円←親睦会費予定）</a:t>
            </a:r>
            <a:endParaRPr kumimoji="1" lang="en-US" altLang="ja-JP" sz="2400" b="1"/>
          </a:p>
          <a:p>
            <a:r>
              <a:rPr lang="ja-JP" altLang="en-US" sz="2400" b="1"/>
              <a:t>②荷物置いたら</a:t>
            </a:r>
            <a:r>
              <a:rPr kumimoji="1" lang="ja-JP" altLang="en-US" sz="2400" b="1"/>
              <a:t>全員でウォーミングアップ（</a:t>
            </a:r>
            <a:r>
              <a:rPr kumimoji="1" lang="en-US" altLang="ja-JP" sz="2400" b="1"/>
              <a:t>400m</a:t>
            </a:r>
            <a:r>
              <a:rPr kumimoji="1" lang="ja-JP" altLang="en-US" sz="2400" b="1"/>
              <a:t>５周程）</a:t>
            </a:r>
            <a:endParaRPr kumimoji="1" lang="en-US" altLang="ja-JP" sz="2400" b="1"/>
          </a:p>
          <a:p>
            <a:r>
              <a:rPr lang="ja-JP" altLang="en-US" sz="2400" b="1"/>
              <a:t>③体操・水分補給等</a:t>
            </a:r>
            <a:endParaRPr lang="en-US" altLang="ja-JP" sz="2400" b="1"/>
          </a:p>
          <a:p>
            <a:r>
              <a:rPr lang="ja-JP" altLang="en-US" sz="2400" b="1"/>
              <a:t>④</a:t>
            </a:r>
            <a:r>
              <a:rPr kumimoji="1" lang="ja-JP" altLang="en-US" sz="2400" b="1"/>
              <a:t>練習（</a:t>
            </a:r>
            <a:r>
              <a:rPr lang="ja-JP" altLang="en-US" sz="2400" b="1"/>
              <a:t>メニューは別途）</a:t>
            </a:r>
            <a:endParaRPr kumimoji="1" lang="en-US" altLang="ja-JP" sz="2400" b="1"/>
          </a:p>
          <a:p>
            <a:r>
              <a:rPr lang="ja-JP" altLang="en-US" sz="2400" b="1"/>
              <a:t>⑤クールダウン・集合・解散</a:t>
            </a:r>
            <a:endParaRPr kumimoji="1" lang="ja-JP" altLang="en-US" sz="24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75E716-5E4E-8AE6-2E33-50668EAC49FC}"/>
              </a:ext>
            </a:extLst>
          </p:cNvPr>
          <p:cNvSpPr txBox="1"/>
          <p:nvPr/>
        </p:nvSpPr>
        <p:spPr>
          <a:xfrm>
            <a:off x="300111" y="2717295"/>
            <a:ext cx="929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/>
              <a:t>①～⑤合計で１．５時間程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103134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11585359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u="sng">
                <a:latin typeface="Meiryo UI" panose="020B0604030504040204" pitchFamily="50" charset="-128"/>
                <a:ea typeface="Meiryo UI" panose="020B0604030504040204" pitchFamily="50" charset="-128"/>
              </a:rPr>
              <a:t>注意事項／感染対策等</a:t>
            </a:r>
            <a:endParaRPr lang="en-US" altLang="ja-JP" sz="3200" b="1" u="sng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■駅伝練習ルール・マナー</a:t>
            </a:r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ヶ条を守りましょう！！</a:t>
            </a:r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400" b="1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別紙資料を事前に確認下さい！！</a:t>
            </a:r>
            <a:endParaRPr lang="en-US" altLang="ja-JP" sz="2400" b="1" u="sng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400" b="1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公共施設ですので、周囲への迷惑行動は絶対に控えてください</a:t>
            </a:r>
            <a:endParaRPr lang="en-US" altLang="ja-JP" sz="2400" b="1" u="sng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b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400" b="1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（大声、進路妨害など）</a:t>
            </a:r>
            <a:endParaRPr lang="en-US" altLang="ja-JP" sz="2400" b="1" u="sng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■コンディションを整えてお越しください。</a:t>
            </a:r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2400" b="1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著しい疲労や</a:t>
            </a:r>
            <a:r>
              <a:rPr kumimoji="1" lang="ja-JP" altLang="en-US" sz="2400" b="1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睡眠不足、２日酔い、朝食無し等は避けましょう！</a:t>
            </a:r>
            <a:endParaRPr kumimoji="1" lang="en-US" altLang="ja-JP" sz="2400" b="1" u="sng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■感染リスクのある行動を控えていただくようお願いします。</a:t>
            </a:r>
            <a:endParaRPr lang="en-US" altLang="ja-JP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ja-JP" altLang="en-US" sz="2400" b="1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便乗移動時は換気の実施、体調不良時は無理に参加しない等　</a:t>
            </a:r>
            <a:endParaRPr lang="en-US" altLang="ja-JP" sz="2400" b="1" u="sng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4FA1772-2E1B-62FB-5341-EA51C82F24A5}"/>
              </a:ext>
            </a:extLst>
          </p:cNvPr>
          <p:cNvSpPr txBox="1"/>
          <p:nvPr/>
        </p:nvSpPr>
        <p:spPr>
          <a:xfrm>
            <a:off x="117742" y="5360464"/>
            <a:ext cx="11585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>
                <a:solidFill>
                  <a:srgbClr val="FF0000"/>
                </a:solidFill>
              </a:rPr>
              <a:t>練習開始時間に遅れても構いません。</a:t>
            </a:r>
            <a:r>
              <a:rPr lang="ja-JP" altLang="en-US" sz="2800" b="1">
                <a:solidFill>
                  <a:srgbClr val="FF0000"/>
                </a:solidFill>
              </a:rPr>
              <a:t>交通ルールを遵守し、絶対に交通事故をおこさないよう、安全運転でお願いします。</a:t>
            </a:r>
            <a:endParaRPr kumimoji="1" lang="ja-JP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56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43775712445F4F82775BB460FB3292" ma:contentTypeVersion="18" ma:contentTypeDescription="新しいドキュメントを作成します。" ma:contentTypeScope="" ma:versionID="8e42fe8b183222c4c117a6db4a25b6c1">
  <xsd:schema xmlns:xsd="http://www.w3.org/2001/XMLSchema" xmlns:xs="http://www.w3.org/2001/XMLSchema" xmlns:p="http://schemas.microsoft.com/office/2006/metadata/properties" xmlns:ns2="6e9d908a-9f95-4997-80f1-3523e6bc2e19" xmlns:ns3="25ec1c44-e65e-43e7-94fb-6edd69e0929a" targetNamespace="http://schemas.microsoft.com/office/2006/metadata/properties" ma:root="true" ma:fieldsID="9e20836c3aff8573ef6390666352d87a" ns2:_="" ns3:_="">
    <xsd:import namespace="6e9d908a-9f95-4997-80f1-3523e6bc2e19"/>
    <xsd:import namespace="25ec1c44-e65e-43e7-94fb-6edd69e092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d908a-9f95-4997-80f1-3523e6bc2e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401df557-eeb5-435c-8d7c-77a7fa12a9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c1c44-e65e-43e7-94fb-6edd69e0929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7a44d82-081a-4791-bff5-ed16b6724170}" ma:internalName="TaxCatchAll" ma:showField="CatchAllData" ma:web="25ec1c44-e65e-43e7-94fb-6edd69e092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e9d908a-9f95-4997-80f1-3523e6bc2e19">
      <Terms xmlns="http://schemas.microsoft.com/office/infopath/2007/PartnerControls"/>
    </lcf76f155ced4ddcb4097134ff3c332f>
    <TaxCatchAll xmlns="25ec1c44-e65e-43e7-94fb-6edd69e0929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2A83-E00E-47EF-9273-93508DE07693}"/>
</file>

<file path=customXml/itemProps2.xml><?xml version="1.0" encoding="utf-8"?>
<ds:datastoreItem xmlns:ds="http://schemas.openxmlformats.org/officeDocument/2006/customXml" ds:itemID="{862EADCC-288D-4A61-A12A-E154E744EC6E}">
  <ds:schemaRefs>
    <ds:schemaRef ds:uri="25ec1c44-e65e-43e7-94fb-6edd69e0929a"/>
    <ds:schemaRef ds:uri="6e9d908a-9f95-4997-80f1-3523e6bc2e1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482D05-EDD0-40F9-A2C4-FD3DD2929F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テーマ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Wada, Ryuta/和田 龍太</dc:creator>
  <cp:revision>2</cp:revision>
  <dcterms:created xsi:type="dcterms:W3CDTF">2022-07-06T23:10:27Z</dcterms:created>
  <dcterms:modified xsi:type="dcterms:W3CDTF">2023-10-27T05:05:01Z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0x010100DA43775712445F4F82775BB460FB3292</vt:lpwstr>
  </property>
  <property fmtid="{D5CDD505-2E9C-101B-9397-08002B2CF9AE}" pid="3" name="Order">
    <vt:r8>629800</vt:r8>
  </property>
  <property fmtid="{D5CDD505-2E9C-101B-9397-08002B2CF9AE}" pid="4" name="MediaServiceImageTags">
    <vt:lpwstr/>
  </property>
</Properties>
</file>