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3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6C87-3B9D-4A08-8758-8530785CB195}" type="datetimeFigureOut">
              <a:rPr kumimoji="1" lang="ja-JP" altLang="en-US" smtClean="0"/>
              <a:t>2023/12/26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E442-85D1-4707-8084-E41DF79E47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7644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6C87-3B9D-4A08-8758-8530785CB195}" type="datetimeFigureOut">
              <a:rPr kumimoji="1" lang="ja-JP" altLang="en-US" smtClean="0"/>
              <a:t>2023/12/26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E442-85D1-4707-8084-E41DF79E47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5584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6C87-3B9D-4A08-8758-8530785CB195}" type="datetimeFigureOut">
              <a:rPr kumimoji="1" lang="ja-JP" altLang="en-US" smtClean="0"/>
              <a:t>2023/12/26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E442-85D1-4707-8084-E41DF79E47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2666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6C87-3B9D-4A08-8758-8530785CB195}" type="datetimeFigureOut">
              <a:rPr kumimoji="1" lang="ja-JP" altLang="en-US" smtClean="0"/>
              <a:t>2023/12/26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E442-85D1-4707-8084-E41DF79E47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94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6C87-3B9D-4A08-8758-8530785CB195}" type="datetimeFigureOut">
              <a:rPr kumimoji="1" lang="ja-JP" altLang="en-US" smtClean="0"/>
              <a:t>2023/12/26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E442-85D1-4707-8084-E41DF79E47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8585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6C87-3B9D-4A08-8758-8530785CB195}" type="datetimeFigureOut">
              <a:rPr kumimoji="1" lang="ja-JP" altLang="en-US" smtClean="0"/>
              <a:t>2023/12/26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E442-85D1-4707-8084-E41DF79E47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0910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6C87-3B9D-4A08-8758-8530785CB195}" type="datetimeFigureOut">
              <a:rPr kumimoji="1" lang="ja-JP" altLang="en-US" smtClean="0"/>
              <a:t>2023/12/26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E442-85D1-4707-8084-E41DF79E47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7667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6C87-3B9D-4A08-8758-8530785CB195}" type="datetimeFigureOut">
              <a:rPr kumimoji="1" lang="ja-JP" altLang="en-US" smtClean="0"/>
              <a:t>2023/12/26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E442-85D1-4707-8084-E41DF79E47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5170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6C87-3B9D-4A08-8758-8530785CB195}" type="datetimeFigureOut">
              <a:rPr kumimoji="1" lang="ja-JP" altLang="en-US" smtClean="0"/>
              <a:t>2023/12/26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E442-85D1-4707-8084-E41DF79E47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177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6C87-3B9D-4A08-8758-8530785CB195}" type="datetimeFigureOut">
              <a:rPr kumimoji="1" lang="ja-JP" altLang="en-US" smtClean="0"/>
              <a:t>2023/12/26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E442-85D1-4707-8084-E41DF79E47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8624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6C87-3B9D-4A08-8758-8530785CB195}" type="datetimeFigureOut">
              <a:rPr kumimoji="1" lang="ja-JP" altLang="en-US" smtClean="0"/>
              <a:t>2023/12/26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E442-85D1-4707-8084-E41DF79E47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4582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B6C87-3B9D-4A08-8758-8530785CB195}" type="datetimeFigureOut">
              <a:rPr kumimoji="1" lang="ja-JP" altLang="en-US" smtClean="0"/>
              <a:t>2023/12/26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7E442-85D1-4707-8084-E41DF79E47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7057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5D110F6-5C84-4EDD-859C-79CF18169500}"/>
              </a:ext>
            </a:extLst>
          </p:cNvPr>
          <p:cNvSpPr txBox="1"/>
          <p:nvPr/>
        </p:nvSpPr>
        <p:spPr>
          <a:xfrm>
            <a:off x="50450" y="764022"/>
            <a:ext cx="12141551" cy="5862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u="sng" dirty="0"/>
              <a:t>日程</a:t>
            </a:r>
            <a:endParaRPr lang="en-US" altLang="ja-JP" sz="2000" b="1" u="sng" dirty="0"/>
          </a:p>
          <a:p>
            <a:r>
              <a:rPr lang="ja-JP" altLang="en-US" sz="3200" b="1" dirty="0">
                <a:solidFill>
                  <a:srgbClr val="FF0000"/>
                </a:solidFill>
              </a:rPr>
              <a:t>リアル　：</a:t>
            </a:r>
            <a:r>
              <a:rPr lang="en-US" altLang="ja-JP" sz="3200" b="1" dirty="0">
                <a:solidFill>
                  <a:srgbClr val="FF0000"/>
                </a:solidFill>
              </a:rPr>
              <a:t>1/13(</a:t>
            </a:r>
            <a:r>
              <a:rPr lang="ja-JP" altLang="en-US" sz="3200" b="1" dirty="0">
                <a:solidFill>
                  <a:srgbClr val="FF0000"/>
                </a:solidFill>
              </a:rPr>
              <a:t>土</a:t>
            </a:r>
            <a:r>
              <a:rPr lang="en-US" altLang="ja-JP" sz="3200" b="1" dirty="0">
                <a:solidFill>
                  <a:srgbClr val="FF0000"/>
                </a:solidFill>
              </a:rPr>
              <a:t>)</a:t>
            </a:r>
            <a:r>
              <a:rPr lang="ja-JP" altLang="en-US" sz="3200" b="1" dirty="0">
                <a:solidFill>
                  <a:srgbClr val="FF0000"/>
                </a:solidFill>
              </a:rPr>
              <a:t>　</a:t>
            </a:r>
            <a:r>
              <a:rPr lang="en-US" altLang="ja-JP" sz="3200" b="1" dirty="0">
                <a:solidFill>
                  <a:srgbClr val="FF0000"/>
                </a:solidFill>
              </a:rPr>
              <a:t>9:00@</a:t>
            </a:r>
            <a:r>
              <a:rPr lang="ja-JP" altLang="en-US" sz="3200" b="1" dirty="0">
                <a:solidFill>
                  <a:srgbClr val="FF0000"/>
                </a:solidFill>
              </a:rPr>
              <a:t>ｽﾎﾟｾﾝ</a:t>
            </a:r>
            <a:endParaRPr lang="en-US" altLang="ja-JP" sz="3200" b="1" dirty="0">
              <a:solidFill>
                <a:srgbClr val="FF0000"/>
              </a:solidFill>
            </a:endParaRPr>
          </a:p>
          <a:p>
            <a:r>
              <a:rPr lang="ja-JP" altLang="en-US" sz="3200" b="1" dirty="0">
                <a:solidFill>
                  <a:srgbClr val="FF0000"/>
                </a:solidFill>
              </a:rPr>
              <a:t>オンライン　：年初～</a:t>
            </a:r>
            <a:r>
              <a:rPr lang="en-US" altLang="ja-JP" sz="3200" b="1" dirty="0">
                <a:solidFill>
                  <a:srgbClr val="FF0000"/>
                </a:solidFill>
              </a:rPr>
              <a:t>1/13</a:t>
            </a:r>
            <a:r>
              <a:rPr lang="ja-JP" altLang="en-US" sz="3200" b="1" dirty="0">
                <a:solidFill>
                  <a:srgbClr val="FF0000"/>
                </a:solidFill>
              </a:rPr>
              <a:t>まで</a:t>
            </a:r>
            <a:endParaRPr lang="en-US" altLang="ja-JP" sz="3200" b="1" dirty="0">
              <a:solidFill>
                <a:srgbClr val="FF0000"/>
              </a:solidFill>
            </a:endParaRPr>
          </a:p>
          <a:p>
            <a:endParaRPr lang="en-US" altLang="ja-JP" sz="2000" b="1" u="sng" dirty="0"/>
          </a:p>
          <a:p>
            <a:pPr>
              <a:lnSpc>
                <a:spcPts val="1800"/>
              </a:lnSpc>
            </a:pPr>
            <a:r>
              <a:rPr lang="ja-JP" altLang="en-US" sz="2000" b="1" u="sng" dirty="0"/>
              <a:t>参加</a:t>
            </a:r>
            <a:r>
              <a:rPr lang="ja-JP" altLang="en-US" b="1" u="sng" dirty="0"/>
              <a:t>申し込み</a:t>
            </a:r>
            <a:endParaRPr lang="en-US" altLang="ja-JP" b="1" u="sng" dirty="0"/>
          </a:p>
          <a:p>
            <a:pPr>
              <a:lnSpc>
                <a:spcPts val="1800"/>
              </a:lnSpc>
            </a:pPr>
            <a:r>
              <a:rPr lang="ja-JP" altLang="en-US" dirty="0"/>
              <a:t>右の</a:t>
            </a:r>
            <a:r>
              <a:rPr lang="en-US" altLang="ja-JP" dirty="0"/>
              <a:t>QR</a:t>
            </a:r>
            <a:r>
              <a:rPr lang="ja-JP" altLang="en-US" dirty="0"/>
              <a:t>を私物スマホで読み取り、</a:t>
            </a:r>
            <a:endParaRPr lang="en-US" altLang="ja-JP" dirty="0"/>
          </a:p>
          <a:p>
            <a:pPr>
              <a:lnSpc>
                <a:spcPts val="1800"/>
              </a:lnSpc>
            </a:pPr>
            <a:r>
              <a:rPr lang="ja-JP" altLang="en-US" dirty="0"/>
              <a:t>リアル参加の方⇒「参加する」</a:t>
            </a:r>
            <a:endParaRPr lang="en-US" altLang="ja-JP" dirty="0"/>
          </a:p>
          <a:p>
            <a:pPr>
              <a:lnSpc>
                <a:spcPts val="1800"/>
              </a:lnSpc>
            </a:pPr>
            <a:r>
              <a:rPr lang="ja-JP" altLang="en-US" dirty="0"/>
              <a:t>オンライン参加の方⇒「オンラインで参加する」</a:t>
            </a:r>
            <a:endParaRPr lang="en-US" altLang="ja-JP" dirty="0"/>
          </a:p>
          <a:p>
            <a:pPr>
              <a:lnSpc>
                <a:spcPts val="1800"/>
              </a:lnSpc>
            </a:pPr>
            <a:r>
              <a:rPr lang="ja-JP" altLang="en-US" dirty="0"/>
              <a:t>を選択下さい</a:t>
            </a:r>
            <a:endParaRPr lang="en-US" altLang="ja-JP" dirty="0"/>
          </a:p>
          <a:p>
            <a:pPr>
              <a:lnSpc>
                <a:spcPts val="1800"/>
              </a:lnSpc>
            </a:pPr>
            <a:endParaRPr lang="en-US" altLang="ja-JP" dirty="0"/>
          </a:p>
          <a:p>
            <a:pPr>
              <a:lnSpc>
                <a:spcPts val="1800"/>
              </a:lnSpc>
            </a:pPr>
            <a:endParaRPr lang="en-US" altLang="ja-JP" dirty="0"/>
          </a:p>
          <a:p>
            <a:pPr>
              <a:lnSpc>
                <a:spcPts val="1800"/>
              </a:lnSpc>
            </a:pPr>
            <a:r>
              <a:rPr lang="ja-JP" altLang="en-US" b="1" u="sng" dirty="0"/>
              <a:t>実施方法</a:t>
            </a:r>
            <a:endParaRPr lang="en-US" altLang="ja-JP" b="1" u="sng" dirty="0"/>
          </a:p>
          <a:p>
            <a:pPr>
              <a:lnSpc>
                <a:spcPts val="1800"/>
              </a:lnSpc>
            </a:pPr>
            <a:r>
              <a:rPr lang="ja-JP" altLang="en-US" b="1" dirty="0"/>
              <a:t>リアル参加　：</a:t>
            </a:r>
            <a:r>
              <a:rPr lang="en-US" altLang="ja-JP" b="1" dirty="0"/>
              <a:t>1/13(</a:t>
            </a:r>
            <a:r>
              <a:rPr lang="ja-JP" altLang="en-US" b="1" dirty="0"/>
              <a:t>土</a:t>
            </a:r>
            <a:r>
              <a:rPr lang="en-US" altLang="ja-JP" b="1" dirty="0"/>
              <a:t>)9:30</a:t>
            </a:r>
            <a:r>
              <a:rPr lang="ja-JP" altLang="en-US" b="1" dirty="0"/>
              <a:t>～＠スポセンにて来たメンバーで競いましょう！人数</a:t>
            </a:r>
            <a:r>
              <a:rPr lang="en-US" altLang="ja-JP" b="1" dirty="0"/>
              <a:t>/</a:t>
            </a:r>
            <a:r>
              <a:rPr lang="ja-JP" altLang="en-US" b="1" dirty="0"/>
              <a:t>状況によりますが、</a:t>
            </a:r>
            <a:endParaRPr lang="en-US" altLang="ja-JP" b="1" dirty="0"/>
          </a:p>
          <a:p>
            <a:pPr>
              <a:lnSpc>
                <a:spcPts val="1800"/>
              </a:lnSpc>
            </a:pPr>
            <a:r>
              <a:rPr lang="ja-JP" altLang="en-US" b="1" dirty="0"/>
              <a:t>　　　　　　　駅伝方式か普通にトライアル形式か。その後新年会代わりに昼食でも行きましょう！</a:t>
            </a:r>
            <a:endParaRPr lang="en-US" altLang="ja-JP" b="1" dirty="0"/>
          </a:p>
          <a:p>
            <a:pPr>
              <a:lnSpc>
                <a:spcPts val="1800"/>
              </a:lnSpc>
            </a:pPr>
            <a:endParaRPr lang="en-US" altLang="ja-JP" dirty="0"/>
          </a:p>
          <a:p>
            <a:pPr>
              <a:lnSpc>
                <a:spcPts val="1800"/>
              </a:lnSpc>
            </a:pPr>
            <a:r>
              <a:rPr lang="ja-JP" altLang="en-US" dirty="0"/>
              <a:t>オンライン参加：</a:t>
            </a:r>
            <a:r>
              <a:rPr lang="en-US" altLang="ja-JP" b="1" dirty="0"/>
              <a:t>1/13</a:t>
            </a:r>
            <a:r>
              <a:rPr lang="ja-JP" altLang="en-US" b="1" dirty="0"/>
              <a:t>（土）迄に</a:t>
            </a:r>
            <a:r>
              <a:rPr lang="en-US" altLang="ja-JP" dirty="0"/>
              <a:t>2.5km</a:t>
            </a:r>
            <a:r>
              <a:rPr lang="ja-JP" altLang="en-US" dirty="0"/>
              <a:t>程のトライアル実施いただき</a:t>
            </a:r>
            <a:r>
              <a:rPr lang="en-US" altLang="ja-JP" dirty="0"/>
              <a:t>23</a:t>
            </a:r>
            <a:r>
              <a:rPr lang="ja-JP" altLang="en-US" dirty="0"/>
              <a:t>駅伝</a:t>
            </a:r>
            <a:r>
              <a:rPr lang="en-US" altLang="ja-JP" dirty="0"/>
              <a:t>Band</a:t>
            </a:r>
            <a:r>
              <a:rPr lang="ja-JP" altLang="en-US" dirty="0"/>
              <a:t>に投稿をお願いします</a:t>
            </a:r>
            <a:endParaRPr lang="en-US" altLang="ja-JP" dirty="0"/>
          </a:p>
          <a:p>
            <a:pPr>
              <a:lnSpc>
                <a:spcPts val="1800"/>
              </a:lnSpc>
            </a:pPr>
            <a:endParaRPr lang="en-US" altLang="ja-JP" dirty="0"/>
          </a:p>
          <a:p>
            <a:pPr>
              <a:lnSpc>
                <a:spcPts val="1800"/>
              </a:lnSpc>
            </a:pPr>
            <a:endParaRPr lang="en-US" altLang="ja-JP" dirty="0"/>
          </a:p>
          <a:p>
            <a:pPr>
              <a:lnSpc>
                <a:spcPts val="1800"/>
              </a:lnSpc>
            </a:pPr>
            <a:r>
              <a:rPr lang="ja-JP" altLang="en-US" b="1" u="sng" dirty="0"/>
              <a:t>方式</a:t>
            </a:r>
            <a:endParaRPr lang="en-US" altLang="ja-JP" b="1" u="sng" dirty="0"/>
          </a:p>
          <a:p>
            <a:pPr>
              <a:lnSpc>
                <a:spcPts val="1800"/>
              </a:lnSpc>
            </a:pPr>
            <a:r>
              <a:rPr lang="ja-JP" altLang="en-US" dirty="0"/>
              <a:t>・個人戦です。</a:t>
            </a:r>
            <a:endParaRPr lang="en-US" altLang="ja-JP" dirty="0"/>
          </a:p>
          <a:p>
            <a:pPr>
              <a:lnSpc>
                <a:spcPts val="1800"/>
              </a:lnSpc>
            </a:pPr>
            <a:r>
              <a:rPr lang="ja-JP" altLang="en-US" dirty="0"/>
              <a:t>・</a:t>
            </a:r>
            <a:r>
              <a:rPr lang="en-US" altLang="ja-JP" dirty="0"/>
              <a:t>23</a:t>
            </a:r>
            <a:r>
              <a:rPr lang="ja-JP" altLang="en-US" dirty="0"/>
              <a:t>年の記録から各自の設定タイムを設けますので、そのタイムを何秒上回ったかで順位付けをします</a:t>
            </a:r>
            <a:endParaRPr lang="en-US" altLang="ja-JP" dirty="0"/>
          </a:p>
          <a:p>
            <a:pPr>
              <a:lnSpc>
                <a:spcPts val="1800"/>
              </a:lnSpc>
            </a:pPr>
            <a:r>
              <a:rPr lang="ja-JP" altLang="en-US" dirty="0"/>
              <a:t>・残念ながら</a:t>
            </a:r>
            <a:r>
              <a:rPr lang="ja-JP" altLang="en-US" sz="2000" dirty="0"/>
              <a:t>賞品はありませんが・・・ご容赦ください。</a:t>
            </a:r>
            <a:endParaRPr lang="en-US" altLang="ja-JP" sz="20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94509" y="46166"/>
            <a:ext cx="691000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年始走り初め大会</a:t>
            </a:r>
          </a:p>
        </p:txBody>
      </p:sp>
      <p:sp>
        <p:nvSpPr>
          <p:cNvPr id="12" name="角丸四角形吹き出し 11"/>
          <p:cNvSpPr/>
          <p:nvPr/>
        </p:nvSpPr>
        <p:spPr>
          <a:xfrm>
            <a:off x="8581657" y="105294"/>
            <a:ext cx="3404018" cy="1639100"/>
          </a:xfrm>
          <a:prstGeom prst="wedgeRoundRectCallout">
            <a:avLst>
              <a:gd name="adj1" fmla="val -60899"/>
              <a:gd name="adj2" fmla="val -1770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/>
              <a:t>年末年始はどうしてもトレーニングサボりがちになりますよね？（僕はサボりませんが）動機付けに是非ご参加ください。</a:t>
            </a:r>
            <a:endParaRPr lang="en-US" altLang="ja-JP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46FB236D-80BE-4B4B-BC3D-6CEF36DFA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9646" y="81015"/>
            <a:ext cx="911441" cy="1206318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C173755E-647A-DC53-DCD7-D2350EC8E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356" y="2223654"/>
            <a:ext cx="1769161" cy="173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645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902383" y="230474"/>
            <a:ext cx="1000298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4000" dirty="0"/>
              <a:t>各人の設定タイム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4E00DD5-5706-4E02-B15F-D91CE174C9E9}"/>
              </a:ext>
            </a:extLst>
          </p:cNvPr>
          <p:cNvSpPr txBox="1"/>
          <p:nvPr/>
        </p:nvSpPr>
        <p:spPr>
          <a:xfrm>
            <a:off x="0" y="1693283"/>
            <a:ext cx="12192000" cy="40318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ja-JP" altLang="en-US" sz="3200" dirty="0"/>
              <a:t>下記基準で設定タイムを計算します</a:t>
            </a:r>
            <a:endParaRPr lang="en-US" altLang="ja-JP" sz="3200" dirty="0"/>
          </a:p>
          <a:p>
            <a:r>
              <a:rPr lang="ja-JP" altLang="en-US" sz="3200" dirty="0"/>
              <a:t>（参加者が未定なので設定タイムは事前公表できないかも</a:t>
            </a:r>
            <a:r>
              <a:rPr lang="en-US" altLang="ja-JP" sz="3200" dirty="0"/>
              <a:t>…</a:t>
            </a:r>
            <a:r>
              <a:rPr lang="ja-JP" altLang="en-US" sz="3200" dirty="0"/>
              <a:t>）</a:t>
            </a:r>
            <a:endParaRPr lang="en-US" altLang="ja-JP" sz="3200" dirty="0"/>
          </a:p>
          <a:p>
            <a:endParaRPr lang="en-US" altLang="ja-JP" sz="3200" dirty="0"/>
          </a:p>
          <a:p>
            <a:r>
              <a:rPr lang="ja-JP" altLang="en-US" sz="3200" dirty="0"/>
              <a:t>・２３年部内大会リアルの部参加者はそのタイム＋９０秒</a:t>
            </a:r>
            <a:endParaRPr kumimoji="1" lang="en-US" altLang="ja-JP" sz="3200" dirty="0"/>
          </a:p>
          <a:p>
            <a:r>
              <a:rPr lang="ja-JP" altLang="en-US" sz="3200" dirty="0"/>
              <a:t>　他の方は１０月以降での下記タイム基準</a:t>
            </a:r>
            <a:endParaRPr lang="en-US" altLang="ja-JP" sz="3200" dirty="0"/>
          </a:p>
          <a:p>
            <a:r>
              <a:rPr kumimoji="1" lang="ja-JP" altLang="en-US" sz="3200" dirty="0"/>
              <a:t>・オンラインがベストタイムの方は＋３０秒</a:t>
            </a:r>
            <a:endParaRPr kumimoji="1" lang="en-US" altLang="ja-JP" sz="3200" dirty="0"/>
          </a:p>
          <a:p>
            <a:r>
              <a:rPr lang="ja-JP" altLang="en-US" sz="3200" dirty="0"/>
              <a:t>・リアルの部や練習会がベストタイムの方は＋６０秒</a:t>
            </a:r>
            <a:endParaRPr lang="en-US" altLang="ja-JP" sz="3200" dirty="0"/>
          </a:p>
          <a:p>
            <a:r>
              <a:rPr kumimoji="1" lang="ja-JP" altLang="en-US" sz="3200" dirty="0"/>
              <a:t>・全社駅伝がベストの方は＋９０秒</a:t>
            </a:r>
          </a:p>
        </p:txBody>
      </p:sp>
    </p:spTree>
    <p:extLst>
      <p:ext uri="{BB962C8B-B14F-4D97-AF65-F5344CB8AC3E}">
        <p14:creationId xmlns:p14="http://schemas.microsoft.com/office/powerpoint/2010/main" val="500205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9E4120E3CE31724A93809FADF201C2A2" ma:contentTypeVersion="13" ma:contentTypeDescription="新しいドキュメントを作成します。" ma:contentTypeScope="" ma:versionID="3111b30ff4edd0efb3f06e162e911691">
  <xsd:schema xmlns:xsd="http://www.w3.org/2001/XMLSchema" xmlns:xs="http://www.w3.org/2001/XMLSchema" xmlns:p="http://schemas.microsoft.com/office/2006/metadata/properties" xmlns:ns2="b236f73f-cd6d-46e1-a0ce-7cef09e8675f" xmlns:ns3="450a31e9-a354-4329-8cca-15cd43babd3a" targetNamespace="http://schemas.microsoft.com/office/2006/metadata/properties" ma:root="true" ma:fieldsID="99dd58d158514754db18b571e302279c" ns2:_="" ns3:_="">
    <xsd:import namespace="b236f73f-cd6d-46e1-a0ce-7cef09e8675f"/>
    <xsd:import namespace="450a31e9-a354-4329-8cca-15cd43babd3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36f73f-cd6d-46e1-a0ce-7cef09e867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画像タグ" ma:readOnly="false" ma:fieldId="{5cf76f15-5ced-4ddc-b409-7134ff3c332f}" ma:taxonomyMulti="true" ma:sspId="401df557-eeb5-435c-8d7c-77a7fa12a98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0a31e9-a354-4329-8cca-15cd43babd3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f9f4402c-6901-4c1f-9e15-0e50563e7c6d}" ma:internalName="TaxCatchAll" ma:showField="CatchAllData" ma:web="450a31e9-a354-4329-8cca-15cd43babd3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50a31e9-a354-4329-8cca-15cd43babd3a" xsi:nil="true"/>
    <lcf76f155ced4ddcb4097134ff3c332f xmlns="b236f73f-cd6d-46e1-a0ce-7cef09e8675f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0450168-BA4C-4749-8C86-C9F56E4687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236f73f-cd6d-46e1-a0ce-7cef09e8675f"/>
    <ds:schemaRef ds:uri="450a31e9-a354-4329-8cca-15cd43babd3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1EA4F66-1FBB-486F-B83B-D9ED8C5E46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D3E31DE-0D32-4D8E-A15D-6A9D4922546D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b236f73f-cd6d-46e1-a0ce-7cef09e8675f"/>
    <ds:schemaRef ds:uri="http://schemas.openxmlformats.org/package/2006/metadata/core-properties"/>
    <ds:schemaRef ds:uri="450a31e9-a354-4329-8cca-15cd43babd3a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271</Words>
  <Application>Microsoft Office PowerPoint</Application>
  <PresentationFormat>ワイド画面</PresentationFormat>
  <Paragraphs>33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龍太 和田</dc:creator>
  <cp:lastModifiedBy>Wada, Ryuta/和田 龍太</cp:lastModifiedBy>
  <cp:revision>16</cp:revision>
  <dcterms:created xsi:type="dcterms:W3CDTF">2022-08-01T23:46:52Z</dcterms:created>
  <dcterms:modified xsi:type="dcterms:W3CDTF">2023-12-25T22:59:57Z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0x0101009E4120E3CE31724A93809FADF201C2A2</vt:lpwstr>
  </property>
</Properties>
</file>