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85BE7F-612E-4A99-ADC6-3337D66DD122}" v="57" dt="2024-01-15T07:22:38.650"/>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098"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da, Ryuta/和田 龍太" userId="2d932581-5fbd-4652-aa43-e6a64ab27875" providerId="ADAL" clId="{F085BE7F-612E-4A99-ADC6-3337D66DD122}"/>
    <pc:docChg chg="undo custSel addSld modSld">
      <pc:chgData name="Wada, Ryuta/和田 龍太" userId="2d932581-5fbd-4652-aa43-e6a64ab27875" providerId="ADAL" clId="{F085BE7F-612E-4A99-ADC6-3337D66DD122}" dt="2024-01-15T07:34:28.807" v="11202" actId="20577"/>
      <pc:docMkLst>
        <pc:docMk/>
      </pc:docMkLst>
      <pc:sldChg chg="addSp delSp modSp mod">
        <pc:chgData name="Wada, Ryuta/和田 龍太" userId="2d932581-5fbd-4652-aa43-e6a64ab27875" providerId="ADAL" clId="{F085BE7F-612E-4A99-ADC6-3337D66DD122}" dt="2024-01-15T07:20:43.653" v="9675" actId="478"/>
        <pc:sldMkLst>
          <pc:docMk/>
          <pc:sldMk cId="3312214749" sldId="256"/>
        </pc:sldMkLst>
        <pc:spChg chg="add mod">
          <ac:chgData name="Wada, Ryuta/和田 龍太" userId="2d932581-5fbd-4652-aa43-e6a64ab27875" providerId="ADAL" clId="{F085BE7F-612E-4A99-ADC6-3337D66DD122}" dt="2024-01-15T07:13:56.762" v="9133" actId="1036"/>
          <ac:spMkLst>
            <pc:docMk/>
            <pc:sldMk cId="3312214749" sldId="256"/>
            <ac:spMk id="2" creationId="{4E9E2A02-D55D-68ED-2EB9-0B8BFB32A0C0}"/>
          </ac:spMkLst>
        </pc:spChg>
        <pc:spChg chg="add del mod">
          <ac:chgData name="Wada, Ryuta/和田 龍太" userId="2d932581-5fbd-4652-aa43-e6a64ab27875" providerId="ADAL" clId="{F085BE7F-612E-4A99-ADC6-3337D66DD122}" dt="2024-01-14T22:48:45.426" v="1152" actId="478"/>
          <ac:spMkLst>
            <pc:docMk/>
            <pc:sldMk cId="3312214749" sldId="256"/>
            <ac:spMk id="2" creationId="{5A65AE61-8567-692C-2999-F82053237BDB}"/>
          </ac:spMkLst>
        </pc:spChg>
        <pc:spChg chg="add mod">
          <ac:chgData name="Wada, Ryuta/和田 龍太" userId="2d932581-5fbd-4652-aa43-e6a64ab27875" providerId="ADAL" clId="{F085BE7F-612E-4A99-ADC6-3337D66DD122}" dt="2024-01-15T07:17:17.835" v="9538" actId="1076"/>
          <ac:spMkLst>
            <pc:docMk/>
            <pc:sldMk cId="3312214749" sldId="256"/>
            <ac:spMk id="4" creationId="{D647C051-DC8A-E7D9-AC47-B90EBADD0BC1}"/>
          </ac:spMkLst>
        </pc:spChg>
        <pc:spChg chg="add mod">
          <ac:chgData name="Wada, Ryuta/和田 龍太" userId="2d932581-5fbd-4652-aa43-e6a64ab27875" providerId="ADAL" clId="{F085BE7F-612E-4A99-ADC6-3337D66DD122}" dt="2024-01-15T07:13:56.762" v="9133" actId="1036"/>
          <ac:spMkLst>
            <pc:docMk/>
            <pc:sldMk cId="3312214749" sldId="256"/>
            <ac:spMk id="6" creationId="{5F59B34E-A8F9-BC08-2C99-794786405E0B}"/>
          </ac:spMkLst>
        </pc:spChg>
        <pc:spChg chg="add mod">
          <ac:chgData name="Wada, Ryuta/和田 龍太" userId="2d932581-5fbd-4652-aa43-e6a64ab27875" providerId="ADAL" clId="{F085BE7F-612E-4A99-ADC6-3337D66DD122}" dt="2024-01-15T07:13:56.762" v="9133" actId="1036"/>
          <ac:spMkLst>
            <pc:docMk/>
            <pc:sldMk cId="3312214749" sldId="256"/>
            <ac:spMk id="10" creationId="{8F4B99DC-23BD-6688-06A8-B612E259E5F1}"/>
          </ac:spMkLst>
        </pc:spChg>
        <pc:spChg chg="add mod">
          <ac:chgData name="Wada, Ryuta/和田 龍太" userId="2d932581-5fbd-4652-aa43-e6a64ab27875" providerId="ADAL" clId="{F085BE7F-612E-4A99-ADC6-3337D66DD122}" dt="2024-01-15T06:50:22.813" v="6577" actId="14100"/>
          <ac:spMkLst>
            <pc:docMk/>
            <pc:sldMk cId="3312214749" sldId="256"/>
            <ac:spMk id="11" creationId="{A15F1A12-2277-7CB3-8DA7-F0221F2E7074}"/>
          </ac:spMkLst>
        </pc:spChg>
        <pc:spChg chg="del mod">
          <ac:chgData name="Wada, Ryuta/和田 龍太" userId="2d932581-5fbd-4652-aa43-e6a64ab27875" providerId="ADAL" clId="{F085BE7F-612E-4A99-ADC6-3337D66DD122}" dt="2024-01-15T07:20:43.653" v="9675" actId="478"/>
          <ac:spMkLst>
            <pc:docMk/>
            <pc:sldMk cId="3312214749" sldId="256"/>
            <ac:spMk id="12" creationId="{2B4AB6C8-FA10-03C2-F223-F12E2B01E124}"/>
          </ac:spMkLst>
        </pc:spChg>
        <pc:spChg chg="mod">
          <ac:chgData name="Wada, Ryuta/和田 龍太" userId="2d932581-5fbd-4652-aa43-e6a64ab27875" providerId="ADAL" clId="{F085BE7F-612E-4A99-ADC6-3337D66DD122}" dt="2024-01-15T07:13:56.762" v="9133" actId="1036"/>
          <ac:spMkLst>
            <pc:docMk/>
            <pc:sldMk cId="3312214749" sldId="256"/>
            <ac:spMk id="13" creationId="{7E105B7A-41F8-A0F3-5CF4-DFF73B4731F0}"/>
          </ac:spMkLst>
        </pc:spChg>
        <pc:spChg chg="del mod">
          <ac:chgData name="Wada, Ryuta/和田 龍太" userId="2d932581-5fbd-4652-aa43-e6a64ab27875" providerId="ADAL" clId="{F085BE7F-612E-4A99-ADC6-3337D66DD122}" dt="2024-01-15T07:20:43.653" v="9675" actId="478"/>
          <ac:spMkLst>
            <pc:docMk/>
            <pc:sldMk cId="3312214749" sldId="256"/>
            <ac:spMk id="14" creationId="{2E6D4126-88FA-AFA1-9337-4D07ECF4241D}"/>
          </ac:spMkLst>
        </pc:spChg>
        <pc:spChg chg="add mod">
          <ac:chgData name="Wada, Ryuta/和田 龍太" userId="2d932581-5fbd-4652-aa43-e6a64ab27875" providerId="ADAL" clId="{F085BE7F-612E-4A99-ADC6-3337D66DD122}" dt="2024-01-15T07:13:56.762" v="9133" actId="1036"/>
          <ac:spMkLst>
            <pc:docMk/>
            <pc:sldMk cId="3312214749" sldId="256"/>
            <ac:spMk id="16" creationId="{2ACA46D2-0D50-AE5F-4A26-632106AFA3E7}"/>
          </ac:spMkLst>
        </pc:spChg>
        <pc:spChg chg="add mod">
          <ac:chgData name="Wada, Ryuta/和田 龍太" userId="2d932581-5fbd-4652-aa43-e6a64ab27875" providerId="ADAL" clId="{F085BE7F-612E-4A99-ADC6-3337D66DD122}" dt="2024-01-15T07:20:35.383" v="9674" actId="14100"/>
          <ac:spMkLst>
            <pc:docMk/>
            <pc:sldMk cId="3312214749" sldId="256"/>
            <ac:spMk id="17" creationId="{F3E1300F-4637-F41F-863E-B3FB33B0782D}"/>
          </ac:spMkLst>
        </pc:spChg>
        <pc:spChg chg="add del mod">
          <ac:chgData name="Wada, Ryuta/和田 龍太" userId="2d932581-5fbd-4652-aa43-e6a64ab27875" providerId="ADAL" clId="{F085BE7F-612E-4A99-ADC6-3337D66DD122}" dt="2024-01-15T06:46:02.582" v="6531" actId="478"/>
          <ac:spMkLst>
            <pc:docMk/>
            <pc:sldMk cId="3312214749" sldId="256"/>
            <ac:spMk id="18" creationId="{BD288095-52E0-8C44-78C3-0F130A8B0DA2}"/>
          </ac:spMkLst>
        </pc:spChg>
        <pc:spChg chg="add mod">
          <ac:chgData name="Wada, Ryuta/和田 龍太" userId="2d932581-5fbd-4652-aa43-e6a64ab27875" providerId="ADAL" clId="{F085BE7F-612E-4A99-ADC6-3337D66DD122}" dt="2024-01-15T07:20:22.903" v="9671" actId="1076"/>
          <ac:spMkLst>
            <pc:docMk/>
            <pc:sldMk cId="3312214749" sldId="256"/>
            <ac:spMk id="19" creationId="{960537B9-B4C8-3866-19A7-ED56DB0A44FF}"/>
          </ac:spMkLst>
        </pc:spChg>
        <pc:spChg chg="add del mod">
          <ac:chgData name="Wada, Ryuta/和田 龍太" userId="2d932581-5fbd-4652-aa43-e6a64ab27875" providerId="ADAL" clId="{F085BE7F-612E-4A99-ADC6-3337D66DD122}" dt="2024-01-15T06:56:27.661" v="7047" actId="478"/>
          <ac:spMkLst>
            <pc:docMk/>
            <pc:sldMk cId="3312214749" sldId="256"/>
            <ac:spMk id="20" creationId="{306D4AB5-EB5F-AEA7-32C1-8DFD13E79E88}"/>
          </ac:spMkLst>
        </pc:spChg>
        <pc:spChg chg="add del mod">
          <ac:chgData name="Wada, Ryuta/和田 龍太" userId="2d932581-5fbd-4652-aa43-e6a64ab27875" providerId="ADAL" clId="{F085BE7F-612E-4A99-ADC6-3337D66DD122}" dt="2024-01-15T06:56:27.661" v="7047" actId="478"/>
          <ac:spMkLst>
            <pc:docMk/>
            <pc:sldMk cId="3312214749" sldId="256"/>
            <ac:spMk id="21" creationId="{1D5B6B59-F12A-8FD0-5867-5CD0A71597E7}"/>
          </ac:spMkLst>
        </pc:spChg>
        <pc:spChg chg="add del mod">
          <ac:chgData name="Wada, Ryuta/和田 龍太" userId="2d932581-5fbd-4652-aa43-e6a64ab27875" providerId="ADAL" clId="{F085BE7F-612E-4A99-ADC6-3337D66DD122}" dt="2024-01-15T06:57:32.527" v="7110" actId="478"/>
          <ac:spMkLst>
            <pc:docMk/>
            <pc:sldMk cId="3312214749" sldId="256"/>
            <ac:spMk id="22" creationId="{945D0C1D-68E1-AFAC-F623-A250FB34EEFC}"/>
          </ac:spMkLst>
        </pc:spChg>
        <pc:graphicFrameChg chg="add mod modGraphic">
          <ac:chgData name="Wada, Ryuta/和田 龍太" userId="2d932581-5fbd-4652-aa43-e6a64ab27875" providerId="ADAL" clId="{F085BE7F-612E-4A99-ADC6-3337D66DD122}" dt="2024-01-15T07:19:59.056" v="9667" actId="1035"/>
          <ac:graphicFrameMkLst>
            <pc:docMk/>
            <pc:sldMk cId="3312214749" sldId="256"/>
            <ac:graphicFrameMk id="3" creationId="{DB4A97C1-7F93-44E9-DE1A-71D233603C41}"/>
          </ac:graphicFrameMkLst>
        </pc:graphicFrameChg>
        <pc:picChg chg="del mod">
          <ac:chgData name="Wada, Ryuta/和田 龍太" userId="2d932581-5fbd-4652-aa43-e6a64ab27875" providerId="ADAL" clId="{F085BE7F-612E-4A99-ADC6-3337D66DD122}" dt="2024-01-15T07:20:43.653" v="9675" actId="478"/>
          <ac:picMkLst>
            <pc:docMk/>
            <pc:sldMk cId="3312214749" sldId="256"/>
            <ac:picMk id="5" creationId="{4554CAAB-B5CE-AACB-8685-F5B2AB9E9A4F}"/>
          </ac:picMkLst>
        </pc:picChg>
        <pc:picChg chg="del mod">
          <ac:chgData name="Wada, Ryuta/和田 龍太" userId="2d932581-5fbd-4652-aa43-e6a64ab27875" providerId="ADAL" clId="{F085BE7F-612E-4A99-ADC6-3337D66DD122}" dt="2024-01-15T07:20:43.653" v="9675" actId="478"/>
          <ac:picMkLst>
            <pc:docMk/>
            <pc:sldMk cId="3312214749" sldId="256"/>
            <ac:picMk id="7" creationId="{7B01E152-36B7-B17A-A82E-F5C3368A2B91}"/>
          </ac:picMkLst>
        </pc:picChg>
        <pc:picChg chg="add mod">
          <ac:chgData name="Wada, Ryuta/和田 龍太" userId="2d932581-5fbd-4652-aa43-e6a64ab27875" providerId="ADAL" clId="{F085BE7F-612E-4A99-ADC6-3337D66DD122}" dt="2024-01-15T07:13:56.762" v="9133" actId="1036"/>
          <ac:picMkLst>
            <pc:docMk/>
            <pc:sldMk cId="3312214749" sldId="256"/>
            <ac:picMk id="8" creationId="{55B9B2A9-B4CC-EF94-C315-14F71F52278F}"/>
          </ac:picMkLst>
        </pc:picChg>
        <pc:picChg chg="del mod">
          <ac:chgData name="Wada, Ryuta/和田 龍太" userId="2d932581-5fbd-4652-aa43-e6a64ab27875" providerId="ADAL" clId="{F085BE7F-612E-4A99-ADC6-3337D66DD122}" dt="2024-01-15T07:20:43.653" v="9675" actId="478"/>
          <ac:picMkLst>
            <pc:docMk/>
            <pc:sldMk cId="3312214749" sldId="256"/>
            <ac:picMk id="9" creationId="{4750A2D5-3B92-A9E2-71EC-254B02EED3C5}"/>
          </ac:picMkLst>
        </pc:picChg>
        <pc:picChg chg="add del mod modCrop">
          <ac:chgData name="Wada, Ryuta/和田 龍太" userId="2d932581-5fbd-4652-aa43-e6a64ab27875" providerId="ADAL" clId="{F085BE7F-612E-4A99-ADC6-3337D66DD122}" dt="2024-01-15T02:51:25.069" v="3823" actId="478"/>
          <ac:picMkLst>
            <pc:docMk/>
            <pc:sldMk cId="3312214749" sldId="256"/>
            <ac:picMk id="11" creationId="{54AFF723-2ABD-FF15-B50F-B732BD36A2DD}"/>
          </ac:picMkLst>
        </pc:picChg>
        <pc:picChg chg="add mod">
          <ac:chgData name="Wada, Ryuta/和田 龍太" userId="2d932581-5fbd-4652-aa43-e6a64ab27875" providerId="ADAL" clId="{F085BE7F-612E-4A99-ADC6-3337D66DD122}" dt="2024-01-15T07:13:56.762" v="9133" actId="1036"/>
          <ac:picMkLst>
            <pc:docMk/>
            <pc:sldMk cId="3312214749" sldId="256"/>
            <ac:picMk id="15" creationId="{F5A1EB3B-6024-C74B-C4E4-2CB7A00E6AC9}"/>
          </ac:picMkLst>
        </pc:picChg>
        <pc:cxnChg chg="add mod">
          <ac:chgData name="Wada, Ryuta/和田 龍太" userId="2d932581-5fbd-4652-aa43-e6a64ab27875" providerId="ADAL" clId="{F085BE7F-612E-4A99-ADC6-3337D66DD122}" dt="2024-01-15T07:20:26.159" v="9672" actId="14100"/>
          <ac:cxnSpMkLst>
            <pc:docMk/>
            <pc:sldMk cId="3312214749" sldId="256"/>
            <ac:cxnSpMk id="24" creationId="{54B0F062-57AD-F2F0-C4A2-02DA72045EEE}"/>
          </ac:cxnSpMkLst>
        </pc:cxnChg>
      </pc:sldChg>
      <pc:sldChg chg="addSp delSp modSp new mod">
        <pc:chgData name="Wada, Ryuta/和田 龍太" userId="2d932581-5fbd-4652-aa43-e6a64ab27875" providerId="ADAL" clId="{F085BE7F-612E-4A99-ADC6-3337D66DD122}" dt="2024-01-15T07:22:40.538" v="9862" actId="14100"/>
        <pc:sldMkLst>
          <pc:docMk/>
          <pc:sldMk cId="1164236519" sldId="257"/>
        </pc:sldMkLst>
        <pc:spChg chg="add mod">
          <ac:chgData name="Wada, Ryuta/和田 龍太" userId="2d932581-5fbd-4652-aa43-e6a64ab27875" providerId="ADAL" clId="{F085BE7F-612E-4A99-ADC6-3337D66DD122}" dt="2024-01-15T07:22:20.097" v="9851" actId="1076"/>
          <ac:spMkLst>
            <pc:docMk/>
            <pc:sldMk cId="1164236519" sldId="257"/>
            <ac:spMk id="2" creationId="{A79C8E09-D467-58E6-57C7-690E35F1AB59}"/>
          </ac:spMkLst>
        </pc:spChg>
        <pc:spChg chg="del">
          <ac:chgData name="Wada, Ryuta/和田 龍太" userId="2d932581-5fbd-4652-aa43-e6a64ab27875" providerId="ADAL" clId="{F085BE7F-612E-4A99-ADC6-3337D66DD122}" dt="2024-01-14T23:10:45.860" v="1526" actId="478"/>
          <ac:spMkLst>
            <pc:docMk/>
            <pc:sldMk cId="1164236519" sldId="257"/>
            <ac:spMk id="2" creationId="{E02F8DEC-BC11-7299-A903-F68E3B9491C4}"/>
          </ac:spMkLst>
        </pc:spChg>
        <pc:spChg chg="del">
          <ac:chgData name="Wada, Ryuta/和田 龍太" userId="2d932581-5fbd-4652-aa43-e6a64ab27875" providerId="ADAL" clId="{F085BE7F-612E-4A99-ADC6-3337D66DD122}" dt="2024-01-14T23:10:45.860" v="1526" actId="478"/>
          <ac:spMkLst>
            <pc:docMk/>
            <pc:sldMk cId="1164236519" sldId="257"/>
            <ac:spMk id="3" creationId="{9E25D57C-1E3B-5251-6A3E-8342AFF84E59}"/>
          </ac:spMkLst>
        </pc:spChg>
        <pc:spChg chg="add mod">
          <ac:chgData name="Wada, Ryuta/和田 龍太" userId="2d932581-5fbd-4652-aa43-e6a64ab27875" providerId="ADAL" clId="{F085BE7F-612E-4A99-ADC6-3337D66DD122}" dt="2024-01-15T07:04:25.799" v="7472" actId="20577"/>
          <ac:spMkLst>
            <pc:docMk/>
            <pc:sldMk cId="1164236519" sldId="257"/>
            <ac:spMk id="5" creationId="{6AC79178-6D6D-81EE-BEC1-ADA1AEF31E30}"/>
          </ac:spMkLst>
        </pc:spChg>
        <pc:spChg chg="add mod">
          <ac:chgData name="Wada, Ryuta/和田 龍太" userId="2d932581-5fbd-4652-aa43-e6a64ab27875" providerId="ADAL" clId="{F085BE7F-612E-4A99-ADC6-3337D66DD122}" dt="2024-01-15T06:34:31.378" v="5104" actId="2711"/>
          <ac:spMkLst>
            <pc:docMk/>
            <pc:sldMk cId="1164236519" sldId="257"/>
            <ac:spMk id="6" creationId="{3E725D0E-4912-2B12-967B-1DCD420C75A3}"/>
          </ac:spMkLst>
        </pc:spChg>
        <pc:spChg chg="add mod">
          <ac:chgData name="Wada, Ryuta/和田 龍太" userId="2d932581-5fbd-4652-aa43-e6a64ab27875" providerId="ADAL" clId="{F085BE7F-612E-4A99-ADC6-3337D66DD122}" dt="2024-01-15T06:34:39.676" v="5105" actId="20577"/>
          <ac:spMkLst>
            <pc:docMk/>
            <pc:sldMk cId="1164236519" sldId="257"/>
            <ac:spMk id="7" creationId="{39B5C693-7F60-FCA8-E340-A6D4A3CFA6BC}"/>
          </ac:spMkLst>
        </pc:spChg>
        <pc:spChg chg="add mod">
          <ac:chgData name="Wada, Ryuta/和田 龍太" userId="2d932581-5fbd-4652-aa43-e6a64ab27875" providerId="ADAL" clId="{F085BE7F-612E-4A99-ADC6-3337D66DD122}" dt="2024-01-15T06:34:41.864" v="5106" actId="20577"/>
          <ac:spMkLst>
            <pc:docMk/>
            <pc:sldMk cId="1164236519" sldId="257"/>
            <ac:spMk id="8" creationId="{D7866F2D-8FE1-619F-15AF-B750DA5CA1EF}"/>
          </ac:spMkLst>
        </pc:spChg>
        <pc:graphicFrameChg chg="add mod modGraphic">
          <ac:chgData name="Wada, Ryuta/和田 龍太" userId="2d932581-5fbd-4652-aa43-e6a64ab27875" providerId="ADAL" clId="{F085BE7F-612E-4A99-ADC6-3337D66DD122}" dt="2024-01-15T07:03:31.309" v="7443" actId="207"/>
          <ac:graphicFrameMkLst>
            <pc:docMk/>
            <pc:sldMk cId="1164236519" sldId="257"/>
            <ac:graphicFrameMk id="4" creationId="{E751F792-7FC1-B34C-CFD2-631E8E973A02}"/>
          </ac:graphicFrameMkLst>
        </pc:graphicFrameChg>
        <pc:cxnChg chg="add mod">
          <ac:chgData name="Wada, Ryuta/和田 龍太" userId="2d932581-5fbd-4652-aa43-e6a64ab27875" providerId="ADAL" clId="{F085BE7F-612E-4A99-ADC6-3337D66DD122}" dt="2024-01-15T07:22:25.881" v="9854" actId="14100"/>
          <ac:cxnSpMkLst>
            <pc:docMk/>
            <pc:sldMk cId="1164236519" sldId="257"/>
            <ac:cxnSpMk id="3" creationId="{AF059A39-F794-9D56-C0AA-2C1032978A0A}"/>
          </ac:cxnSpMkLst>
        </pc:cxnChg>
        <pc:cxnChg chg="add mod">
          <ac:chgData name="Wada, Ryuta/和田 龍太" userId="2d932581-5fbd-4652-aa43-e6a64ab27875" providerId="ADAL" clId="{F085BE7F-612E-4A99-ADC6-3337D66DD122}" dt="2024-01-15T01:17:48.536" v="2875" actId="1582"/>
          <ac:cxnSpMkLst>
            <pc:docMk/>
            <pc:sldMk cId="1164236519" sldId="257"/>
            <ac:cxnSpMk id="10" creationId="{5CB13781-7F74-FD3B-7944-CF44A79E1D67}"/>
          </ac:cxnSpMkLst>
        </pc:cxnChg>
        <pc:cxnChg chg="add mod">
          <ac:chgData name="Wada, Ryuta/和田 龍太" userId="2d932581-5fbd-4652-aa43-e6a64ab27875" providerId="ADAL" clId="{F085BE7F-612E-4A99-ADC6-3337D66DD122}" dt="2024-01-15T01:18:11.183" v="2886" actId="14100"/>
          <ac:cxnSpMkLst>
            <pc:docMk/>
            <pc:sldMk cId="1164236519" sldId="257"/>
            <ac:cxnSpMk id="11" creationId="{7B1401FB-E5C4-1BA2-9D4B-8F6391195E64}"/>
          </ac:cxnSpMkLst>
        </pc:cxnChg>
        <pc:cxnChg chg="add mod">
          <ac:chgData name="Wada, Ryuta/和田 龍太" userId="2d932581-5fbd-4652-aa43-e6a64ab27875" providerId="ADAL" clId="{F085BE7F-612E-4A99-ADC6-3337D66DD122}" dt="2024-01-15T01:17:57.567" v="2879" actId="14100"/>
          <ac:cxnSpMkLst>
            <pc:docMk/>
            <pc:sldMk cId="1164236519" sldId="257"/>
            <ac:cxnSpMk id="13" creationId="{4D4AE6AB-AC19-B73D-C22A-747935FC56D7}"/>
          </ac:cxnSpMkLst>
        </pc:cxnChg>
        <pc:cxnChg chg="add mod">
          <ac:chgData name="Wada, Ryuta/和田 龍太" userId="2d932581-5fbd-4652-aa43-e6a64ab27875" providerId="ADAL" clId="{F085BE7F-612E-4A99-ADC6-3337D66DD122}" dt="2024-01-15T07:22:30.450" v="9856" actId="14100"/>
          <ac:cxnSpMkLst>
            <pc:docMk/>
            <pc:sldMk cId="1164236519" sldId="257"/>
            <ac:cxnSpMk id="14" creationId="{AE12D94D-536A-0E95-36B2-483537031E25}"/>
          </ac:cxnSpMkLst>
        </pc:cxnChg>
        <pc:cxnChg chg="add mod">
          <ac:chgData name="Wada, Ryuta/和田 龍太" userId="2d932581-5fbd-4652-aa43-e6a64ab27875" providerId="ADAL" clId="{F085BE7F-612E-4A99-ADC6-3337D66DD122}" dt="2024-01-15T01:18:01.224" v="2881" actId="14100"/>
          <ac:cxnSpMkLst>
            <pc:docMk/>
            <pc:sldMk cId="1164236519" sldId="257"/>
            <ac:cxnSpMk id="15" creationId="{834174BF-B908-122B-87E6-142061E6E569}"/>
          </ac:cxnSpMkLst>
        </pc:cxnChg>
        <pc:cxnChg chg="add mod">
          <ac:chgData name="Wada, Ryuta/和田 龍太" userId="2d932581-5fbd-4652-aa43-e6a64ab27875" providerId="ADAL" clId="{F085BE7F-612E-4A99-ADC6-3337D66DD122}" dt="2024-01-15T01:18:04.447" v="2883" actId="14100"/>
          <ac:cxnSpMkLst>
            <pc:docMk/>
            <pc:sldMk cId="1164236519" sldId="257"/>
            <ac:cxnSpMk id="17" creationId="{C6B36F8A-1729-E0BF-9FD0-C3BD72054EBB}"/>
          </ac:cxnSpMkLst>
        </pc:cxnChg>
        <pc:cxnChg chg="add mod">
          <ac:chgData name="Wada, Ryuta/和田 龍太" userId="2d932581-5fbd-4652-aa43-e6a64ab27875" providerId="ADAL" clId="{F085BE7F-612E-4A99-ADC6-3337D66DD122}" dt="2024-01-15T07:22:33.665" v="9858" actId="14100"/>
          <ac:cxnSpMkLst>
            <pc:docMk/>
            <pc:sldMk cId="1164236519" sldId="257"/>
            <ac:cxnSpMk id="18" creationId="{20D2E948-8212-D857-70BD-83BF2039A6A2}"/>
          </ac:cxnSpMkLst>
        </pc:cxnChg>
        <pc:cxnChg chg="add mod">
          <ac:chgData name="Wada, Ryuta/和田 龍太" userId="2d932581-5fbd-4652-aa43-e6a64ab27875" providerId="ADAL" clId="{F085BE7F-612E-4A99-ADC6-3337D66DD122}" dt="2024-01-15T01:18:08.007" v="2885" actId="14100"/>
          <ac:cxnSpMkLst>
            <pc:docMk/>
            <pc:sldMk cId="1164236519" sldId="257"/>
            <ac:cxnSpMk id="19" creationId="{2E73B740-D40F-C788-89DD-DC471B520EAC}"/>
          </ac:cxnSpMkLst>
        </pc:cxnChg>
        <pc:cxnChg chg="add mod">
          <ac:chgData name="Wada, Ryuta/和田 龍太" userId="2d932581-5fbd-4652-aa43-e6a64ab27875" providerId="ADAL" clId="{F085BE7F-612E-4A99-ADC6-3337D66DD122}" dt="2024-01-15T07:22:36.249" v="9860" actId="14100"/>
          <ac:cxnSpMkLst>
            <pc:docMk/>
            <pc:sldMk cId="1164236519" sldId="257"/>
            <ac:cxnSpMk id="21" creationId="{A66D9F30-32A7-898C-EDF2-CE3F24B7F377}"/>
          </ac:cxnSpMkLst>
        </pc:cxnChg>
        <pc:cxnChg chg="add mod">
          <ac:chgData name="Wada, Ryuta/和田 龍太" userId="2d932581-5fbd-4652-aa43-e6a64ab27875" providerId="ADAL" clId="{F085BE7F-612E-4A99-ADC6-3337D66DD122}" dt="2024-01-15T07:22:40.538" v="9862" actId="14100"/>
          <ac:cxnSpMkLst>
            <pc:docMk/>
            <pc:sldMk cId="1164236519" sldId="257"/>
            <ac:cxnSpMk id="23" creationId="{2C67065E-CD7E-2319-55C4-99152CBF769D}"/>
          </ac:cxnSpMkLst>
        </pc:cxnChg>
      </pc:sldChg>
      <pc:sldChg chg="addSp delSp modSp new mod">
        <pc:chgData name="Wada, Ryuta/和田 龍太" userId="2d932581-5fbd-4652-aa43-e6a64ab27875" providerId="ADAL" clId="{F085BE7F-612E-4A99-ADC6-3337D66DD122}" dt="2024-01-15T07:34:28.807" v="11202" actId="20577"/>
        <pc:sldMkLst>
          <pc:docMk/>
          <pc:sldMk cId="3040077308" sldId="258"/>
        </pc:sldMkLst>
        <pc:spChg chg="del">
          <ac:chgData name="Wada, Ryuta/和田 龍太" userId="2d932581-5fbd-4652-aa43-e6a64ab27875" providerId="ADAL" clId="{F085BE7F-612E-4A99-ADC6-3337D66DD122}" dt="2024-01-15T06:39:18.667" v="5379" actId="478"/>
          <ac:spMkLst>
            <pc:docMk/>
            <pc:sldMk cId="3040077308" sldId="258"/>
            <ac:spMk id="2" creationId="{4452102F-7D2B-B17A-7AD3-925BAA661284}"/>
          </ac:spMkLst>
        </pc:spChg>
        <pc:spChg chg="del">
          <ac:chgData name="Wada, Ryuta/和田 龍太" userId="2d932581-5fbd-4652-aa43-e6a64ab27875" providerId="ADAL" clId="{F085BE7F-612E-4A99-ADC6-3337D66DD122}" dt="2024-01-15T06:39:18.667" v="5379" actId="478"/>
          <ac:spMkLst>
            <pc:docMk/>
            <pc:sldMk cId="3040077308" sldId="258"/>
            <ac:spMk id="3" creationId="{2F8FC2F5-0541-476E-5464-25232E6A871C}"/>
          </ac:spMkLst>
        </pc:spChg>
        <pc:spChg chg="add mod">
          <ac:chgData name="Wada, Ryuta/和田 龍太" userId="2d932581-5fbd-4652-aa43-e6a64ab27875" providerId="ADAL" clId="{F085BE7F-612E-4A99-ADC6-3337D66DD122}" dt="2024-01-15T06:39:42.805" v="5415" actId="115"/>
          <ac:spMkLst>
            <pc:docMk/>
            <pc:sldMk cId="3040077308" sldId="258"/>
            <ac:spMk id="4" creationId="{A6C1A12B-F6AF-12B8-E21C-877E4AE21667}"/>
          </ac:spMkLst>
        </pc:spChg>
        <pc:spChg chg="add mod">
          <ac:chgData name="Wada, Ryuta/和田 龍太" userId="2d932581-5fbd-4652-aa43-e6a64ab27875" providerId="ADAL" clId="{F085BE7F-612E-4A99-ADC6-3337D66DD122}" dt="2024-01-15T07:34:28.807" v="11202" actId="20577"/>
          <ac:spMkLst>
            <pc:docMk/>
            <pc:sldMk cId="3040077308" sldId="258"/>
            <ac:spMk id="5" creationId="{C2F7902B-7B32-FDC6-C7A7-043918D72B4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59E870-165A-AFA1-DF4F-5B7D80E019B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435CE60-2EC3-68AF-B6E1-AB92783E54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2B4D7AD-8DBA-27C5-A554-922D71A7218D}"/>
              </a:ext>
            </a:extLst>
          </p:cNvPr>
          <p:cNvSpPr>
            <a:spLocks noGrp="1"/>
          </p:cNvSpPr>
          <p:nvPr>
            <p:ph type="dt" sz="half" idx="10"/>
          </p:nvPr>
        </p:nvSpPr>
        <p:spPr/>
        <p:txBody>
          <a:bodyPr/>
          <a:lstStyle/>
          <a:p>
            <a:fld id="{AA4D7A3F-280C-420B-9193-3867CC1B851E}" type="datetimeFigureOut">
              <a:rPr kumimoji="1" lang="ja-JP" altLang="en-US" smtClean="0"/>
              <a:t>2024/1/15</a:t>
            </a:fld>
            <a:endParaRPr kumimoji="1" lang="ja-JP" altLang="en-US"/>
          </a:p>
        </p:txBody>
      </p:sp>
      <p:sp>
        <p:nvSpPr>
          <p:cNvPr id="5" name="フッター プレースホルダー 4">
            <a:extLst>
              <a:ext uri="{FF2B5EF4-FFF2-40B4-BE49-F238E27FC236}">
                <a16:creationId xmlns:a16="http://schemas.microsoft.com/office/drawing/2014/main" id="{2339A9DE-9716-8220-E8DD-E0BCCB19D39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D8485F0-0EFD-C62F-A2B8-C352B5522CF5}"/>
              </a:ext>
            </a:extLst>
          </p:cNvPr>
          <p:cNvSpPr>
            <a:spLocks noGrp="1"/>
          </p:cNvSpPr>
          <p:nvPr>
            <p:ph type="sldNum" sz="quarter" idx="12"/>
          </p:nvPr>
        </p:nvSpPr>
        <p:spPr/>
        <p:txBody>
          <a:bodyPr/>
          <a:lstStyle/>
          <a:p>
            <a:fld id="{7E2B5513-BADB-4DEF-B810-FB540C4C024F}" type="slidenum">
              <a:rPr kumimoji="1" lang="ja-JP" altLang="en-US" smtClean="0"/>
              <a:t>‹#›</a:t>
            </a:fld>
            <a:endParaRPr kumimoji="1" lang="ja-JP" altLang="en-US"/>
          </a:p>
        </p:txBody>
      </p:sp>
    </p:spTree>
    <p:extLst>
      <p:ext uri="{BB962C8B-B14F-4D97-AF65-F5344CB8AC3E}">
        <p14:creationId xmlns:p14="http://schemas.microsoft.com/office/powerpoint/2010/main" val="1784124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4AB3CC-1D3B-F1FE-78AD-4B22E1A1E1C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661E06B-F441-0BBA-3C6D-F721EE873F2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9C0C6D1-9517-F3F0-E510-2FB162D4E982}"/>
              </a:ext>
            </a:extLst>
          </p:cNvPr>
          <p:cNvSpPr>
            <a:spLocks noGrp="1"/>
          </p:cNvSpPr>
          <p:nvPr>
            <p:ph type="dt" sz="half" idx="10"/>
          </p:nvPr>
        </p:nvSpPr>
        <p:spPr/>
        <p:txBody>
          <a:bodyPr/>
          <a:lstStyle/>
          <a:p>
            <a:fld id="{AA4D7A3F-280C-420B-9193-3867CC1B851E}" type="datetimeFigureOut">
              <a:rPr kumimoji="1" lang="ja-JP" altLang="en-US" smtClean="0"/>
              <a:t>2024/1/15</a:t>
            </a:fld>
            <a:endParaRPr kumimoji="1" lang="ja-JP" altLang="en-US"/>
          </a:p>
        </p:txBody>
      </p:sp>
      <p:sp>
        <p:nvSpPr>
          <p:cNvPr id="5" name="フッター プレースホルダー 4">
            <a:extLst>
              <a:ext uri="{FF2B5EF4-FFF2-40B4-BE49-F238E27FC236}">
                <a16:creationId xmlns:a16="http://schemas.microsoft.com/office/drawing/2014/main" id="{D3F1706A-AA10-1F27-55AF-AE37764F845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9F026CA-F298-D16E-87BA-D010C5CA1B08}"/>
              </a:ext>
            </a:extLst>
          </p:cNvPr>
          <p:cNvSpPr>
            <a:spLocks noGrp="1"/>
          </p:cNvSpPr>
          <p:nvPr>
            <p:ph type="sldNum" sz="quarter" idx="12"/>
          </p:nvPr>
        </p:nvSpPr>
        <p:spPr/>
        <p:txBody>
          <a:bodyPr/>
          <a:lstStyle/>
          <a:p>
            <a:fld id="{7E2B5513-BADB-4DEF-B810-FB540C4C024F}" type="slidenum">
              <a:rPr kumimoji="1" lang="ja-JP" altLang="en-US" smtClean="0"/>
              <a:t>‹#›</a:t>
            </a:fld>
            <a:endParaRPr kumimoji="1" lang="ja-JP" altLang="en-US"/>
          </a:p>
        </p:txBody>
      </p:sp>
    </p:spTree>
    <p:extLst>
      <p:ext uri="{BB962C8B-B14F-4D97-AF65-F5344CB8AC3E}">
        <p14:creationId xmlns:p14="http://schemas.microsoft.com/office/powerpoint/2010/main" val="863802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7F76685-8EB4-E520-CFB1-7D3F6C2BF4A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DD6160D-67EF-506F-E3FA-0F06E9B3CB5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1A11A1-4C3D-5A08-D189-6517913AEE1F}"/>
              </a:ext>
            </a:extLst>
          </p:cNvPr>
          <p:cNvSpPr>
            <a:spLocks noGrp="1"/>
          </p:cNvSpPr>
          <p:nvPr>
            <p:ph type="dt" sz="half" idx="10"/>
          </p:nvPr>
        </p:nvSpPr>
        <p:spPr/>
        <p:txBody>
          <a:bodyPr/>
          <a:lstStyle/>
          <a:p>
            <a:fld id="{AA4D7A3F-280C-420B-9193-3867CC1B851E}" type="datetimeFigureOut">
              <a:rPr kumimoji="1" lang="ja-JP" altLang="en-US" smtClean="0"/>
              <a:t>2024/1/15</a:t>
            </a:fld>
            <a:endParaRPr kumimoji="1" lang="ja-JP" altLang="en-US"/>
          </a:p>
        </p:txBody>
      </p:sp>
      <p:sp>
        <p:nvSpPr>
          <p:cNvPr id="5" name="フッター プレースホルダー 4">
            <a:extLst>
              <a:ext uri="{FF2B5EF4-FFF2-40B4-BE49-F238E27FC236}">
                <a16:creationId xmlns:a16="http://schemas.microsoft.com/office/drawing/2014/main" id="{657BD71A-F986-1FA5-3F9D-5F03A93C42C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B23CF16-DF14-E4DB-BF1A-73155A886F4D}"/>
              </a:ext>
            </a:extLst>
          </p:cNvPr>
          <p:cNvSpPr>
            <a:spLocks noGrp="1"/>
          </p:cNvSpPr>
          <p:nvPr>
            <p:ph type="sldNum" sz="quarter" idx="12"/>
          </p:nvPr>
        </p:nvSpPr>
        <p:spPr/>
        <p:txBody>
          <a:bodyPr/>
          <a:lstStyle/>
          <a:p>
            <a:fld id="{7E2B5513-BADB-4DEF-B810-FB540C4C024F}" type="slidenum">
              <a:rPr kumimoji="1" lang="ja-JP" altLang="en-US" smtClean="0"/>
              <a:t>‹#›</a:t>
            </a:fld>
            <a:endParaRPr kumimoji="1" lang="ja-JP" altLang="en-US"/>
          </a:p>
        </p:txBody>
      </p:sp>
    </p:spTree>
    <p:extLst>
      <p:ext uri="{BB962C8B-B14F-4D97-AF65-F5344CB8AC3E}">
        <p14:creationId xmlns:p14="http://schemas.microsoft.com/office/powerpoint/2010/main" val="131026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3662E3-3CB4-2109-107C-D7CCF7BDC8C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BDF0D94-9410-3555-53A7-0F22B1984B6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3EF898D-33E9-E4BB-AF8C-4EA0FB6A5AAB}"/>
              </a:ext>
            </a:extLst>
          </p:cNvPr>
          <p:cNvSpPr>
            <a:spLocks noGrp="1"/>
          </p:cNvSpPr>
          <p:nvPr>
            <p:ph type="dt" sz="half" idx="10"/>
          </p:nvPr>
        </p:nvSpPr>
        <p:spPr/>
        <p:txBody>
          <a:bodyPr/>
          <a:lstStyle/>
          <a:p>
            <a:fld id="{AA4D7A3F-280C-420B-9193-3867CC1B851E}" type="datetimeFigureOut">
              <a:rPr kumimoji="1" lang="ja-JP" altLang="en-US" smtClean="0"/>
              <a:t>2024/1/15</a:t>
            </a:fld>
            <a:endParaRPr kumimoji="1" lang="ja-JP" altLang="en-US"/>
          </a:p>
        </p:txBody>
      </p:sp>
      <p:sp>
        <p:nvSpPr>
          <p:cNvPr id="5" name="フッター プレースホルダー 4">
            <a:extLst>
              <a:ext uri="{FF2B5EF4-FFF2-40B4-BE49-F238E27FC236}">
                <a16:creationId xmlns:a16="http://schemas.microsoft.com/office/drawing/2014/main" id="{B4A8A211-FAA4-BF19-835E-E9FC5707BC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DFB114-1012-68C2-97F2-4468C16553E6}"/>
              </a:ext>
            </a:extLst>
          </p:cNvPr>
          <p:cNvSpPr>
            <a:spLocks noGrp="1"/>
          </p:cNvSpPr>
          <p:nvPr>
            <p:ph type="sldNum" sz="quarter" idx="12"/>
          </p:nvPr>
        </p:nvSpPr>
        <p:spPr/>
        <p:txBody>
          <a:bodyPr/>
          <a:lstStyle/>
          <a:p>
            <a:fld id="{7E2B5513-BADB-4DEF-B810-FB540C4C024F}" type="slidenum">
              <a:rPr kumimoji="1" lang="ja-JP" altLang="en-US" smtClean="0"/>
              <a:t>‹#›</a:t>
            </a:fld>
            <a:endParaRPr kumimoji="1" lang="ja-JP" altLang="en-US"/>
          </a:p>
        </p:txBody>
      </p:sp>
    </p:spTree>
    <p:extLst>
      <p:ext uri="{BB962C8B-B14F-4D97-AF65-F5344CB8AC3E}">
        <p14:creationId xmlns:p14="http://schemas.microsoft.com/office/powerpoint/2010/main" val="2002279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7A22FD-E5EA-4E92-4985-2CD0A7163BB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B398B2-05CA-A740-F110-51F926988D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EEA1F61-1D34-9A1E-3158-3352D900A2B7}"/>
              </a:ext>
            </a:extLst>
          </p:cNvPr>
          <p:cNvSpPr>
            <a:spLocks noGrp="1"/>
          </p:cNvSpPr>
          <p:nvPr>
            <p:ph type="dt" sz="half" idx="10"/>
          </p:nvPr>
        </p:nvSpPr>
        <p:spPr/>
        <p:txBody>
          <a:bodyPr/>
          <a:lstStyle/>
          <a:p>
            <a:fld id="{AA4D7A3F-280C-420B-9193-3867CC1B851E}" type="datetimeFigureOut">
              <a:rPr kumimoji="1" lang="ja-JP" altLang="en-US" smtClean="0"/>
              <a:t>2024/1/15</a:t>
            </a:fld>
            <a:endParaRPr kumimoji="1" lang="ja-JP" altLang="en-US"/>
          </a:p>
        </p:txBody>
      </p:sp>
      <p:sp>
        <p:nvSpPr>
          <p:cNvPr id="5" name="フッター プレースホルダー 4">
            <a:extLst>
              <a:ext uri="{FF2B5EF4-FFF2-40B4-BE49-F238E27FC236}">
                <a16:creationId xmlns:a16="http://schemas.microsoft.com/office/drawing/2014/main" id="{838A3975-91CC-FBFD-57D0-E5A34615A99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9073DCA-F477-8B47-D3C8-078EC2FAA1DB}"/>
              </a:ext>
            </a:extLst>
          </p:cNvPr>
          <p:cNvSpPr>
            <a:spLocks noGrp="1"/>
          </p:cNvSpPr>
          <p:nvPr>
            <p:ph type="sldNum" sz="quarter" idx="12"/>
          </p:nvPr>
        </p:nvSpPr>
        <p:spPr/>
        <p:txBody>
          <a:bodyPr/>
          <a:lstStyle/>
          <a:p>
            <a:fld id="{7E2B5513-BADB-4DEF-B810-FB540C4C024F}" type="slidenum">
              <a:rPr kumimoji="1" lang="ja-JP" altLang="en-US" smtClean="0"/>
              <a:t>‹#›</a:t>
            </a:fld>
            <a:endParaRPr kumimoji="1" lang="ja-JP" altLang="en-US"/>
          </a:p>
        </p:txBody>
      </p:sp>
    </p:spTree>
    <p:extLst>
      <p:ext uri="{BB962C8B-B14F-4D97-AF65-F5344CB8AC3E}">
        <p14:creationId xmlns:p14="http://schemas.microsoft.com/office/powerpoint/2010/main" val="3681950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438D14-449C-6DE1-9FA2-04DEEE7FD41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DE688F1-F4FD-4A7C-E85C-752A3F12EF3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9AE74DD-409A-C577-F4FE-4354739AD53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6C77A4C-4C70-5FB3-073A-589EA1481070}"/>
              </a:ext>
            </a:extLst>
          </p:cNvPr>
          <p:cNvSpPr>
            <a:spLocks noGrp="1"/>
          </p:cNvSpPr>
          <p:nvPr>
            <p:ph type="dt" sz="half" idx="10"/>
          </p:nvPr>
        </p:nvSpPr>
        <p:spPr/>
        <p:txBody>
          <a:bodyPr/>
          <a:lstStyle/>
          <a:p>
            <a:fld id="{AA4D7A3F-280C-420B-9193-3867CC1B851E}" type="datetimeFigureOut">
              <a:rPr kumimoji="1" lang="ja-JP" altLang="en-US" smtClean="0"/>
              <a:t>2024/1/15</a:t>
            </a:fld>
            <a:endParaRPr kumimoji="1" lang="ja-JP" altLang="en-US"/>
          </a:p>
        </p:txBody>
      </p:sp>
      <p:sp>
        <p:nvSpPr>
          <p:cNvPr id="6" name="フッター プレースホルダー 5">
            <a:extLst>
              <a:ext uri="{FF2B5EF4-FFF2-40B4-BE49-F238E27FC236}">
                <a16:creationId xmlns:a16="http://schemas.microsoft.com/office/drawing/2014/main" id="{5A718CE3-FABE-9856-211F-8784209C41F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83C1615-585E-6D85-BC62-F986C83AD2DC}"/>
              </a:ext>
            </a:extLst>
          </p:cNvPr>
          <p:cNvSpPr>
            <a:spLocks noGrp="1"/>
          </p:cNvSpPr>
          <p:nvPr>
            <p:ph type="sldNum" sz="quarter" idx="12"/>
          </p:nvPr>
        </p:nvSpPr>
        <p:spPr/>
        <p:txBody>
          <a:bodyPr/>
          <a:lstStyle/>
          <a:p>
            <a:fld id="{7E2B5513-BADB-4DEF-B810-FB540C4C024F}" type="slidenum">
              <a:rPr kumimoji="1" lang="ja-JP" altLang="en-US" smtClean="0"/>
              <a:t>‹#›</a:t>
            </a:fld>
            <a:endParaRPr kumimoji="1" lang="ja-JP" altLang="en-US"/>
          </a:p>
        </p:txBody>
      </p:sp>
    </p:spTree>
    <p:extLst>
      <p:ext uri="{BB962C8B-B14F-4D97-AF65-F5344CB8AC3E}">
        <p14:creationId xmlns:p14="http://schemas.microsoft.com/office/powerpoint/2010/main" val="4142449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F3AC7A-7B2B-9EEC-C906-3F6D1C802A7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D1F110D-CAD3-BBE0-96D3-291B7E6888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C886650-AA06-F303-DBA2-EBFF3B20A45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156D9AE-A2FD-72D8-F0C0-8B50465A84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EA65C5C-DBE2-2972-73B4-26AD0587ED1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07BDF48-A497-0ECB-4428-A523ED89A3E8}"/>
              </a:ext>
            </a:extLst>
          </p:cNvPr>
          <p:cNvSpPr>
            <a:spLocks noGrp="1"/>
          </p:cNvSpPr>
          <p:nvPr>
            <p:ph type="dt" sz="half" idx="10"/>
          </p:nvPr>
        </p:nvSpPr>
        <p:spPr/>
        <p:txBody>
          <a:bodyPr/>
          <a:lstStyle/>
          <a:p>
            <a:fld id="{AA4D7A3F-280C-420B-9193-3867CC1B851E}" type="datetimeFigureOut">
              <a:rPr kumimoji="1" lang="ja-JP" altLang="en-US" smtClean="0"/>
              <a:t>2024/1/15</a:t>
            </a:fld>
            <a:endParaRPr kumimoji="1" lang="ja-JP" altLang="en-US"/>
          </a:p>
        </p:txBody>
      </p:sp>
      <p:sp>
        <p:nvSpPr>
          <p:cNvPr id="8" name="フッター プレースホルダー 7">
            <a:extLst>
              <a:ext uri="{FF2B5EF4-FFF2-40B4-BE49-F238E27FC236}">
                <a16:creationId xmlns:a16="http://schemas.microsoft.com/office/drawing/2014/main" id="{51558CB7-9965-AE30-29E7-2A8EBCDA680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DFF372E-27F6-9207-BE70-176AE3160525}"/>
              </a:ext>
            </a:extLst>
          </p:cNvPr>
          <p:cNvSpPr>
            <a:spLocks noGrp="1"/>
          </p:cNvSpPr>
          <p:nvPr>
            <p:ph type="sldNum" sz="quarter" idx="12"/>
          </p:nvPr>
        </p:nvSpPr>
        <p:spPr/>
        <p:txBody>
          <a:bodyPr/>
          <a:lstStyle/>
          <a:p>
            <a:fld id="{7E2B5513-BADB-4DEF-B810-FB540C4C024F}" type="slidenum">
              <a:rPr kumimoji="1" lang="ja-JP" altLang="en-US" smtClean="0"/>
              <a:t>‹#›</a:t>
            </a:fld>
            <a:endParaRPr kumimoji="1" lang="ja-JP" altLang="en-US"/>
          </a:p>
        </p:txBody>
      </p:sp>
    </p:spTree>
    <p:extLst>
      <p:ext uri="{BB962C8B-B14F-4D97-AF65-F5344CB8AC3E}">
        <p14:creationId xmlns:p14="http://schemas.microsoft.com/office/powerpoint/2010/main" val="3561958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EF75A2-0535-8749-2CB7-C49E1B3A229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691750F-BACE-96E8-458A-B64956AF37A4}"/>
              </a:ext>
            </a:extLst>
          </p:cNvPr>
          <p:cNvSpPr>
            <a:spLocks noGrp="1"/>
          </p:cNvSpPr>
          <p:nvPr>
            <p:ph type="dt" sz="half" idx="10"/>
          </p:nvPr>
        </p:nvSpPr>
        <p:spPr/>
        <p:txBody>
          <a:bodyPr/>
          <a:lstStyle/>
          <a:p>
            <a:fld id="{AA4D7A3F-280C-420B-9193-3867CC1B851E}" type="datetimeFigureOut">
              <a:rPr kumimoji="1" lang="ja-JP" altLang="en-US" smtClean="0"/>
              <a:t>2024/1/15</a:t>
            </a:fld>
            <a:endParaRPr kumimoji="1" lang="ja-JP" altLang="en-US"/>
          </a:p>
        </p:txBody>
      </p:sp>
      <p:sp>
        <p:nvSpPr>
          <p:cNvPr id="4" name="フッター プレースホルダー 3">
            <a:extLst>
              <a:ext uri="{FF2B5EF4-FFF2-40B4-BE49-F238E27FC236}">
                <a16:creationId xmlns:a16="http://schemas.microsoft.com/office/drawing/2014/main" id="{C69CE283-2994-305D-DAAE-A334B5A4F72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FBD0A8F-9B20-A36B-2379-1ABC6B95D39A}"/>
              </a:ext>
            </a:extLst>
          </p:cNvPr>
          <p:cNvSpPr>
            <a:spLocks noGrp="1"/>
          </p:cNvSpPr>
          <p:nvPr>
            <p:ph type="sldNum" sz="quarter" idx="12"/>
          </p:nvPr>
        </p:nvSpPr>
        <p:spPr/>
        <p:txBody>
          <a:bodyPr/>
          <a:lstStyle/>
          <a:p>
            <a:fld id="{7E2B5513-BADB-4DEF-B810-FB540C4C024F}" type="slidenum">
              <a:rPr kumimoji="1" lang="ja-JP" altLang="en-US" smtClean="0"/>
              <a:t>‹#›</a:t>
            </a:fld>
            <a:endParaRPr kumimoji="1" lang="ja-JP" altLang="en-US"/>
          </a:p>
        </p:txBody>
      </p:sp>
    </p:spTree>
    <p:extLst>
      <p:ext uri="{BB962C8B-B14F-4D97-AF65-F5344CB8AC3E}">
        <p14:creationId xmlns:p14="http://schemas.microsoft.com/office/powerpoint/2010/main" val="4020081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A5F005E-6460-A254-9EC4-8E677BD566D2}"/>
              </a:ext>
            </a:extLst>
          </p:cNvPr>
          <p:cNvSpPr>
            <a:spLocks noGrp="1"/>
          </p:cNvSpPr>
          <p:nvPr>
            <p:ph type="dt" sz="half" idx="10"/>
          </p:nvPr>
        </p:nvSpPr>
        <p:spPr/>
        <p:txBody>
          <a:bodyPr/>
          <a:lstStyle/>
          <a:p>
            <a:fld id="{AA4D7A3F-280C-420B-9193-3867CC1B851E}" type="datetimeFigureOut">
              <a:rPr kumimoji="1" lang="ja-JP" altLang="en-US" smtClean="0"/>
              <a:t>2024/1/15</a:t>
            </a:fld>
            <a:endParaRPr kumimoji="1" lang="ja-JP" altLang="en-US"/>
          </a:p>
        </p:txBody>
      </p:sp>
      <p:sp>
        <p:nvSpPr>
          <p:cNvPr id="3" name="フッター プレースホルダー 2">
            <a:extLst>
              <a:ext uri="{FF2B5EF4-FFF2-40B4-BE49-F238E27FC236}">
                <a16:creationId xmlns:a16="http://schemas.microsoft.com/office/drawing/2014/main" id="{E9E34B71-E148-35AD-D33F-E06FE920D51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A6B119E-D5DA-D45F-7B8E-DFA47B4E411E}"/>
              </a:ext>
            </a:extLst>
          </p:cNvPr>
          <p:cNvSpPr>
            <a:spLocks noGrp="1"/>
          </p:cNvSpPr>
          <p:nvPr>
            <p:ph type="sldNum" sz="quarter" idx="12"/>
          </p:nvPr>
        </p:nvSpPr>
        <p:spPr/>
        <p:txBody>
          <a:bodyPr/>
          <a:lstStyle/>
          <a:p>
            <a:fld id="{7E2B5513-BADB-4DEF-B810-FB540C4C024F}" type="slidenum">
              <a:rPr kumimoji="1" lang="ja-JP" altLang="en-US" smtClean="0"/>
              <a:t>‹#›</a:t>
            </a:fld>
            <a:endParaRPr kumimoji="1" lang="ja-JP" altLang="en-US"/>
          </a:p>
        </p:txBody>
      </p:sp>
    </p:spTree>
    <p:extLst>
      <p:ext uri="{BB962C8B-B14F-4D97-AF65-F5344CB8AC3E}">
        <p14:creationId xmlns:p14="http://schemas.microsoft.com/office/powerpoint/2010/main" val="1214102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58556B-A263-3B2A-D54E-291DA7955D4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05317E9-8C53-A726-E9D1-91E97B96B9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17FF051-9BDA-D6FB-FFED-54C10559C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1A83BCA-C3C2-72E7-D1E8-FB380F8D075E}"/>
              </a:ext>
            </a:extLst>
          </p:cNvPr>
          <p:cNvSpPr>
            <a:spLocks noGrp="1"/>
          </p:cNvSpPr>
          <p:nvPr>
            <p:ph type="dt" sz="half" idx="10"/>
          </p:nvPr>
        </p:nvSpPr>
        <p:spPr/>
        <p:txBody>
          <a:bodyPr/>
          <a:lstStyle/>
          <a:p>
            <a:fld id="{AA4D7A3F-280C-420B-9193-3867CC1B851E}" type="datetimeFigureOut">
              <a:rPr kumimoji="1" lang="ja-JP" altLang="en-US" smtClean="0"/>
              <a:t>2024/1/15</a:t>
            </a:fld>
            <a:endParaRPr kumimoji="1" lang="ja-JP" altLang="en-US"/>
          </a:p>
        </p:txBody>
      </p:sp>
      <p:sp>
        <p:nvSpPr>
          <p:cNvPr id="6" name="フッター プレースホルダー 5">
            <a:extLst>
              <a:ext uri="{FF2B5EF4-FFF2-40B4-BE49-F238E27FC236}">
                <a16:creationId xmlns:a16="http://schemas.microsoft.com/office/drawing/2014/main" id="{1FB88CC0-08D6-BB93-97B7-7E5B25930B1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4A96DC0-7A5C-B56D-C4DD-2842F8A822D8}"/>
              </a:ext>
            </a:extLst>
          </p:cNvPr>
          <p:cNvSpPr>
            <a:spLocks noGrp="1"/>
          </p:cNvSpPr>
          <p:nvPr>
            <p:ph type="sldNum" sz="quarter" idx="12"/>
          </p:nvPr>
        </p:nvSpPr>
        <p:spPr/>
        <p:txBody>
          <a:bodyPr/>
          <a:lstStyle/>
          <a:p>
            <a:fld id="{7E2B5513-BADB-4DEF-B810-FB540C4C024F}" type="slidenum">
              <a:rPr kumimoji="1" lang="ja-JP" altLang="en-US" smtClean="0"/>
              <a:t>‹#›</a:t>
            </a:fld>
            <a:endParaRPr kumimoji="1" lang="ja-JP" altLang="en-US"/>
          </a:p>
        </p:txBody>
      </p:sp>
    </p:spTree>
    <p:extLst>
      <p:ext uri="{BB962C8B-B14F-4D97-AF65-F5344CB8AC3E}">
        <p14:creationId xmlns:p14="http://schemas.microsoft.com/office/powerpoint/2010/main" val="3923342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E49D8B-D359-D5BB-BD0D-3F342204642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B38CB28-7669-DE03-10C4-67D9073781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46680A1-EEB5-2362-D89E-7B08B86A79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5773F15-2535-1FB3-161D-36ACD2CEB471}"/>
              </a:ext>
            </a:extLst>
          </p:cNvPr>
          <p:cNvSpPr>
            <a:spLocks noGrp="1"/>
          </p:cNvSpPr>
          <p:nvPr>
            <p:ph type="dt" sz="half" idx="10"/>
          </p:nvPr>
        </p:nvSpPr>
        <p:spPr/>
        <p:txBody>
          <a:bodyPr/>
          <a:lstStyle/>
          <a:p>
            <a:fld id="{AA4D7A3F-280C-420B-9193-3867CC1B851E}" type="datetimeFigureOut">
              <a:rPr kumimoji="1" lang="ja-JP" altLang="en-US" smtClean="0"/>
              <a:t>2024/1/15</a:t>
            </a:fld>
            <a:endParaRPr kumimoji="1" lang="ja-JP" altLang="en-US"/>
          </a:p>
        </p:txBody>
      </p:sp>
      <p:sp>
        <p:nvSpPr>
          <p:cNvPr id="6" name="フッター プレースホルダー 5">
            <a:extLst>
              <a:ext uri="{FF2B5EF4-FFF2-40B4-BE49-F238E27FC236}">
                <a16:creationId xmlns:a16="http://schemas.microsoft.com/office/drawing/2014/main" id="{C6F65AD8-913B-5B38-469A-A02DF93B840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A64DBB1-B38C-C971-A984-FBD1039279DA}"/>
              </a:ext>
            </a:extLst>
          </p:cNvPr>
          <p:cNvSpPr>
            <a:spLocks noGrp="1"/>
          </p:cNvSpPr>
          <p:nvPr>
            <p:ph type="sldNum" sz="quarter" idx="12"/>
          </p:nvPr>
        </p:nvSpPr>
        <p:spPr/>
        <p:txBody>
          <a:bodyPr/>
          <a:lstStyle/>
          <a:p>
            <a:fld id="{7E2B5513-BADB-4DEF-B810-FB540C4C024F}" type="slidenum">
              <a:rPr kumimoji="1" lang="ja-JP" altLang="en-US" smtClean="0"/>
              <a:t>‹#›</a:t>
            </a:fld>
            <a:endParaRPr kumimoji="1" lang="ja-JP" altLang="en-US"/>
          </a:p>
        </p:txBody>
      </p:sp>
    </p:spTree>
    <p:extLst>
      <p:ext uri="{BB962C8B-B14F-4D97-AF65-F5344CB8AC3E}">
        <p14:creationId xmlns:p14="http://schemas.microsoft.com/office/powerpoint/2010/main" val="1076252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C05E079-7B7E-2D98-14E1-19EDF43324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6EF64B1-C863-6608-9943-F79AD0DC32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054B6FB-2648-8ED2-C6B9-1313584DCE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4D7A3F-280C-420B-9193-3867CC1B851E}" type="datetimeFigureOut">
              <a:rPr kumimoji="1" lang="ja-JP" altLang="en-US" smtClean="0"/>
              <a:t>2024/1/15</a:t>
            </a:fld>
            <a:endParaRPr kumimoji="1" lang="ja-JP" altLang="en-US"/>
          </a:p>
        </p:txBody>
      </p:sp>
      <p:sp>
        <p:nvSpPr>
          <p:cNvPr id="5" name="フッター プレースホルダー 4">
            <a:extLst>
              <a:ext uri="{FF2B5EF4-FFF2-40B4-BE49-F238E27FC236}">
                <a16:creationId xmlns:a16="http://schemas.microsoft.com/office/drawing/2014/main" id="{69FB012D-86F1-4430-5829-5F56283515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E381774-87AA-4FCA-87E2-4F5EE93526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2B5513-BADB-4DEF-B810-FB540C4C024F}" type="slidenum">
              <a:rPr kumimoji="1" lang="ja-JP" altLang="en-US" smtClean="0"/>
              <a:t>‹#›</a:t>
            </a:fld>
            <a:endParaRPr kumimoji="1" lang="ja-JP" altLang="en-US"/>
          </a:p>
        </p:txBody>
      </p:sp>
    </p:spTree>
    <p:extLst>
      <p:ext uri="{BB962C8B-B14F-4D97-AF65-F5344CB8AC3E}">
        <p14:creationId xmlns:p14="http://schemas.microsoft.com/office/powerpoint/2010/main" val="3956725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ボックス 12">
            <a:extLst>
              <a:ext uri="{FF2B5EF4-FFF2-40B4-BE49-F238E27FC236}">
                <a16:creationId xmlns:a16="http://schemas.microsoft.com/office/drawing/2014/main" id="{7E105B7A-41F8-A0F3-5CF4-DFF73B4731F0}"/>
              </a:ext>
            </a:extLst>
          </p:cNvPr>
          <p:cNvSpPr txBox="1"/>
          <p:nvPr/>
        </p:nvSpPr>
        <p:spPr>
          <a:xfrm>
            <a:off x="9495062" y="4217458"/>
            <a:ext cx="981456" cy="338554"/>
          </a:xfrm>
          <a:prstGeom prst="rect">
            <a:avLst/>
          </a:prstGeom>
          <a:noFill/>
        </p:spPr>
        <p:txBody>
          <a:bodyPr wrap="square" rtlCol="0">
            <a:spAutoFit/>
          </a:bodyPr>
          <a:lstStyle/>
          <a:p>
            <a:r>
              <a:rPr kumimoji="1" lang="en-US" altLang="ja-JP" sz="1600" dirty="0" err="1">
                <a:solidFill>
                  <a:schemeClr val="tx1">
                    <a:lumMod val="65000"/>
                    <a:lumOff val="35000"/>
                  </a:schemeClr>
                </a:solidFill>
                <a:latin typeface="UD デジタル 教科書体 NK-B" panose="02020700000000000000" pitchFamily="18" charset="-128"/>
                <a:ea typeface="UD デジタル 教科書体 NK-B" panose="02020700000000000000" pitchFamily="18" charset="-128"/>
              </a:rPr>
              <a:t>Germin</a:t>
            </a:r>
            <a:endParaRPr kumimoji="1" lang="ja-JP" altLang="en-US" sz="1600" dirty="0">
              <a:solidFill>
                <a:schemeClr val="tx1">
                  <a:lumMod val="65000"/>
                  <a:lumOff val="35000"/>
                </a:schemeClr>
              </a:solidFill>
              <a:latin typeface="UD デジタル 教科書体 NK-B" panose="02020700000000000000" pitchFamily="18" charset="-128"/>
              <a:ea typeface="UD デジタル 教科書体 NK-B" panose="02020700000000000000" pitchFamily="18" charset="-128"/>
            </a:endParaRPr>
          </a:p>
        </p:txBody>
      </p:sp>
      <p:graphicFrame>
        <p:nvGraphicFramePr>
          <p:cNvPr id="3" name="表 3">
            <a:extLst>
              <a:ext uri="{FF2B5EF4-FFF2-40B4-BE49-F238E27FC236}">
                <a16:creationId xmlns:a16="http://schemas.microsoft.com/office/drawing/2014/main" id="{DB4A97C1-7F93-44E9-DE1A-71D233603C41}"/>
              </a:ext>
            </a:extLst>
          </p:cNvPr>
          <p:cNvGraphicFramePr>
            <a:graphicFrameLocks noGrp="1"/>
          </p:cNvGraphicFramePr>
          <p:nvPr>
            <p:extLst>
              <p:ext uri="{D42A27DB-BD31-4B8C-83A1-F6EECF244321}">
                <p14:modId xmlns:p14="http://schemas.microsoft.com/office/powerpoint/2010/main" val="1928599687"/>
              </p:ext>
            </p:extLst>
          </p:nvPr>
        </p:nvGraphicFramePr>
        <p:xfrm>
          <a:off x="512412" y="1086877"/>
          <a:ext cx="11541072" cy="2870200"/>
        </p:xfrm>
        <a:graphic>
          <a:graphicData uri="http://schemas.openxmlformats.org/drawingml/2006/table">
            <a:tbl>
              <a:tblPr firstRow="1" bandRow="1">
                <a:tableStyleId>{5940675A-B579-460E-94D1-54222C63F5DA}</a:tableStyleId>
              </a:tblPr>
              <a:tblGrid>
                <a:gridCol w="1171186">
                  <a:extLst>
                    <a:ext uri="{9D8B030D-6E8A-4147-A177-3AD203B41FA5}">
                      <a16:colId xmlns:a16="http://schemas.microsoft.com/office/drawing/2014/main" val="3978625494"/>
                    </a:ext>
                  </a:extLst>
                </a:gridCol>
                <a:gridCol w="10369886">
                  <a:extLst>
                    <a:ext uri="{9D8B030D-6E8A-4147-A177-3AD203B41FA5}">
                      <a16:colId xmlns:a16="http://schemas.microsoft.com/office/drawing/2014/main" val="1447526593"/>
                    </a:ext>
                  </a:extLst>
                </a:gridCol>
              </a:tblGrid>
              <a:tr h="370840">
                <a:tc>
                  <a:txBody>
                    <a:bodyPr/>
                    <a:lstStyle/>
                    <a:p>
                      <a:pPr algn="ctr"/>
                      <a:r>
                        <a:rPr kumimoji="1" lang="ja-JP" altLang="en-US" sz="1800" dirty="0">
                          <a:latin typeface="UD デジタル 教科書体 NK-B" panose="02020700000000000000" pitchFamily="18" charset="-128"/>
                          <a:ea typeface="UD デジタル 教科書体 NK-B" panose="02020700000000000000" pitchFamily="18" charset="-128"/>
                        </a:rPr>
                        <a:t>目的</a:t>
                      </a:r>
                      <a:endParaRPr kumimoji="1" lang="en-US" altLang="ja-JP" sz="1800"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r>
                        <a:rPr kumimoji="1" lang="ja-JP" altLang="en-US" sz="1800" dirty="0">
                          <a:latin typeface="UD デジタル 教科書体 NK-B" panose="02020700000000000000" pitchFamily="18" charset="-128"/>
                          <a:ea typeface="UD デジタル 教科書体 NK-B" panose="02020700000000000000" pitchFamily="18" charset="-128"/>
                        </a:rPr>
                        <a:t>・</a:t>
                      </a:r>
                      <a:r>
                        <a:rPr kumimoji="1" lang="ja-JP" altLang="en-US" sz="1800" u="sng" dirty="0">
                          <a:solidFill>
                            <a:srgbClr val="FF0000"/>
                          </a:solidFill>
                          <a:latin typeface="UD デジタル 教科書体 NK-B" panose="02020700000000000000" pitchFamily="18" charset="-128"/>
                          <a:ea typeface="UD デジタル 教科書体 NK-B" panose="02020700000000000000" pitchFamily="18" charset="-128"/>
                        </a:rPr>
                        <a:t>初心者やなかなか練習できない方のきっかけづくり</a:t>
                      </a:r>
                      <a:r>
                        <a:rPr kumimoji="1" lang="ja-JP" altLang="en-US" sz="1800" dirty="0">
                          <a:latin typeface="UD デジタル 教科書体 NK-B" panose="02020700000000000000" pitchFamily="18" charset="-128"/>
                          <a:ea typeface="UD デジタル 教科書体 NK-B" panose="02020700000000000000" pitchFamily="18" charset="-128"/>
                        </a:rPr>
                        <a:t>（距離踏むと伸びる事を味わってやる気向上）</a:t>
                      </a:r>
                      <a:endParaRPr kumimoji="1" lang="en-US" altLang="ja-JP" sz="1800" dirty="0">
                        <a:latin typeface="UD デジタル 教科書体 NK-B" panose="02020700000000000000" pitchFamily="18" charset="-128"/>
                        <a:ea typeface="UD デジタル 教科書体 NK-B" panose="02020700000000000000" pitchFamily="18" charset="-128"/>
                      </a:endParaRPr>
                    </a:p>
                    <a:p>
                      <a:r>
                        <a:rPr kumimoji="1" lang="ja-JP" altLang="en-US" sz="1800" dirty="0">
                          <a:latin typeface="UD デジタル 教科書体 NK-B" panose="02020700000000000000" pitchFamily="18" charset="-128"/>
                          <a:ea typeface="UD デジタル 教科書体 NK-B" panose="02020700000000000000" pitchFamily="18" charset="-128"/>
                        </a:rPr>
                        <a:t>・中級～上級者の方は自身の頑張りを自慢して、更なるやる気向上</a:t>
                      </a:r>
                    </a:p>
                  </a:txBody>
                  <a:tcPr/>
                </a:tc>
                <a:extLst>
                  <a:ext uri="{0D108BD9-81ED-4DB2-BD59-A6C34878D82A}">
                    <a16:rowId xmlns:a16="http://schemas.microsoft.com/office/drawing/2014/main" val="2425532651"/>
                  </a:ext>
                </a:extLst>
              </a:tr>
              <a:tr h="370840">
                <a:tc>
                  <a:txBody>
                    <a:bodyPr/>
                    <a:lstStyle/>
                    <a:p>
                      <a:pPr algn="ctr"/>
                      <a:r>
                        <a:rPr kumimoji="1" lang="ja-JP" altLang="en-US" sz="1800" dirty="0">
                          <a:latin typeface="UD デジタル 教科書体 NK-B" panose="02020700000000000000" pitchFamily="18" charset="-128"/>
                          <a:ea typeface="UD デジタル 教科書体 NK-B" panose="02020700000000000000" pitchFamily="18" charset="-128"/>
                        </a:rPr>
                        <a:t>期間</a:t>
                      </a:r>
                      <a:endParaRPr kumimoji="1" lang="en-US" altLang="ja-JP" sz="1800"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r>
                        <a:rPr kumimoji="1" lang="en-US" altLang="ja-JP" sz="1800" dirty="0">
                          <a:latin typeface="UD デジタル 教科書体 NK-B" panose="02020700000000000000" pitchFamily="18" charset="-128"/>
                          <a:ea typeface="UD デジタル 教科書体 NK-B" panose="02020700000000000000" pitchFamily="18" charset="-128"/>
                        </a:rPr>
                        <a:t>2/1(</a:t>
                      </a:r>
                      <a:r>
                        <a:rPr kumimoji="1" lang="ja-JP" altLang="en-US" sz="1800" dirty="0">
                          <a:latin typeface="UD デジタル 教科書体 NK-B" panose="02020700000000000000" pitchFamily="18" charset="-128"/>
                          <a:ea typeface="UD デジタル 教科書体 NK-B" panose="02020700000000000000" pitchFamily="18" charset="-128"/>
                        </a:rPr>
                        <a:t>木</a:t>
                      </a:r>
                      <a:r>
                        <a:rPr kumimoji="1" lang="en-US" altLang="ja-JP" sz="1800" dirty="0">
                          <a:latin typeface="UD デジタル 教科書体 NK-B" panose="02020700000000000000" pitchFamily="18" charset="-128"/>
                          <a:ea typeface="UD デジタル 教科書体 NK-B" panose="02020700000000000000" pitchFamily="18" charset="-128"/>
                        </a:rPr>
                        <a:t>)</a:t>
                      </a:r>
                      <a:r>
                        <a:rPr kumimoji="1" lang="ja-JP" altLang="en-US" sz="1800" dirty="0">
                          <a:latin typeface="UD デジタル 教科書体 NK-B" panose="02020700000000000000" pitchFamily="18" charset="-128"/>
                          <a:ea typeface="UD デジタル 教科書体 NK-B" panose="02020700000000000000" pitchFamily="18" charset="-128"/>
                        </a:rPr>
                        <a:t>～</a:t>
                      </a:r>
                      <a:r>
                        <a:rPr kumimoji="1" lang="en-US" altLang="ja-JP" sz="1800" dirty="0">
                          <a:latin typeface="UD デジタル 教科書体 NK-B" panose="02020700000000000000" pitchFamily="18" charset="-128"/>
                          <a:ea typeface="UD デジタル 教科書体 NK-B" panose="02020700000000000000" pitchFamily="18" charset="-128"/>
                        </a:rPr>
                        <a:t>2/29(</a:t>
                      </a:r>
                      <a:r>
                        <a:rPr kumimoji="1" lang="ja-JP" altLang="en-US" sz="1800" dirty="0">
                          <a:latin typeface="UD デジタル 教科書体 NK-B" panose="02020700000000000000" pitchFamily="18" charset="-128"/>
                          <a:ea typeface="UD デジタル 教科書体 NK-B" panose="02020700000000000000" pitchFamily="18" charset="-128"/>
                        </a:rPr>
                        <a:t>木</a:t>
                      </a:r>
                      <a:r>
                        <a:rPr kumimoji="1" lang="en-US" altLang="ja-JP" sz="1800" dirty="0">
                          <a:latin typeface="UD デジタル 教科書体 NK-B" panose="02020700000000000000" pitchFamily="18" charset="-128"/>
                          <a:ea typeface="UD デジタル 教科書体 NK-B" panose="02020700000000000000" pitchFamily="18" charset="-128"/>
                        </a:rPr>
                        <a:t>)</a:t>
                      </a:r>
                      <a:r>
                        <a:rPr kumimoji="1" lang="ja-JP" altLang="en-US" sz="1800" dirty="0">
                          <a:latin typeface="UD デジタル 教科書体 NK-B" panose="02020700000000000000" pitchFamily="18" charset="-128"/>
                          <a:ea typeface="UD デジタル 教科書体 NK-B" panose="02020700000000000000" pitchFamily="18" charset="-128"/>
                        </a:rPr>
                        <a:t>　</a:t>
                      </a:r>
                      <a:r>
                        <a:rPr kumimoji="1" lang="en-US" altLang="ja-JP" sz="1800" dirty="0">
                          <a:latin typeface="UD デジタル 教科書体 NK-B" panose="02020700000000000000" pitchFamily="18" charset="-128"/>
                          <a:ea typeface="UD デジタル 教科書体 NK-B" panose="02020700000000000000" pitchFamily="18" charset="-128"/>
                        </a:rPr>
                        <a:t>29</a:t>
                      </a:r>
                      <a:r>
                        <a:rPr kumimoji="1" lang="ja-JP" altLang="en-US" sz="1800" dirty="0">
                          <a:latin typeface="UD デジタル 教科書体 NK-B" panose="02020700000000000000" pitchFamily="18" charset="-128"/>
                          <a:ea typeface="UD デジタル 教科書体 NK-B" panose="02020700000000000000" pitchFamily="18" charset="-128"/>
                        </a:rPr>
                        <a:t>日間</a:t>
                      </a:r>
                    </a:p>
                  </a:txBody>
                  <a:tcPr/>
                </a:tc>
                <a:extLst>
                  <a:ext uri="{0D108BD9-81ED-4DB2-BD59-A6C34878D82A}">
                    <a16:rowId xmlns:a16="http://schemas.microsoft.com/office/drawing/2014/main" val="1281893081"/>
                  </a:ext>
                </a:extLst>
              </a:tr>
              <a:tr h="370840">
                <a:tc>
                  <a:txBody>
                    <a:bodyPr/>
                    <a:lstStyle/>
                    <a:p>
                      <a:pPr algn="ctr"/>
                      <a:r>
                        <a:rPr kumimoji="1" lang="ja-JP" altLang="en-US" sz="1800" dirty="0">
                          <a:latin typeface="UD デジタル 教科書体 NK-B" panose="02020700000000000000" pitchFamily="18" charset="-128"/>
                          <a:ea typeface="UD デジタル 教科書体 NK-B" panose="02020700000000000000" pitchFamily="18" charset="-128"/>
                        </a:rPr>
                        <a:t>内容</a:t>
                      </a:r>
                    </a:p>
                  </a:txBody>
                  <a:tcPr anchor="ctr"/>
                </a:tc>
                <a:tc>
                  <a:txBody>
                    <a:bodyPr/>
                    <a:lstStyle/>
                    <a:p>
                      <a:r>
                        <a:rPr kumimoji="1" lang="ja-JP" altLang="en-US" sz="1800" dirty="0">
                          <a:latin typeface="UD デジタル 教科書体 NK-B" panose="02020700000000000000" pitchFamily="18" charset="-128"/>
                          <a:ea typeface="UD デジタル 教科書体 NK-B" panose="02020700000000000000" pitchFamily="18" charset="-128"/>
                        </a:rPr>
                        <a:t>・１か月の合計走行距離を共有、自身の目標と対比＆お互い競い合う</a:t>
                      </a:r>
                      <a:endParaRPr kumimoji="1" lang="en-US" altLang="ja-JP" sz="1800" dirty="0">
                        <a:latin typeface="UD デジタル 教科書体 NK-B" panose="02020700000000000000" pitchFamily="18" charset="-128"/>
                        <a:ea typeface="UD デジタル 教科書体 NK-B" panose="02020700000000000000" pitchFamily="18" charset="-128"/>
                      </a:endParaRPr>
                    </a:p>
                    <a:p>
                      <a:r>
                        <a:rPr kumimoji="1" lang="ja-JP" altLang="en-US" sz="1800" dirty="0">
                          <a:latin typeface="UD デジタル 教科書体 NK-B" panose="02020700000000000000" pitchFamily="18" charset="-128"/>
                          <a:ea typeface="UD デジタル 教科書体 NK-B" panose="02020700000000000000" pitchFamily="18" charset="-128"/>
                        </a:rPr>
                        <a:t>・各週ごと（日曜区切り）に途中経過を共有（次ページのイメージ参照）</a:t>
                      </a:r>
                      <a:endParaRPr kumimoji="1" lang="en-US" altLang="ja-JP" sz="1800" b="1" baseline="30000" dirty="0">
                        <a:solidFill>
                          <a:srgbClr val="FF0000"/>
                        </a:solidFill>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1707343156"/>
                  </a:ext>
                </a:extLst>
              </a:tr>
              <a:tr h="370840">
                <a:tc>
                  <a:txBody>
                    <a:bodyPr/>
                    <a:lstStyle/>
                    <a:p>
                      <a:pPr algn="ctr"/>
                      <a:r>
                        <a:rPr kumimoji="1" lang="ja-JP" altLang="en-US" sz="1800" dirty="0">
                          <a:latin typeface="UD デジタル 教科書体 NK-B" panose="02020700000000000000" pitchFamily="18" charset="-128"/>
                          <a:ea typeface="UD デジタル 教科書体 NK-B" panose="02020700000000000000" pitchFamily="18" charset="-128"/>
                        </a:rPr>
                        <a:t>参加方法</a:t>
                      </a:r>
                    </a:p>
                  </a:txBody>
                  <a:tcPr anchor="ctr"/>
                </a:tc>
                <a:tc>
                  <a:txBody>
                    <a:bodyPr/>
                    <a:lstStyle/>
                    <a:p>
                      <a:r>
                        <a:rPr kumimoji="1" lang="en-US" altLang="ja-JP" sz="1800" u="sng" dirty="0">
                          <a:solidFill>
                            <a:srgbClr val="FF0000"/>
                          </a:solidFill>
                          <a:latin typeface="UD デジタル 教科書体 NK-B" panose="02020700000000000000" pitchFamily="18" charset="-128"/>
                          <a:ea typeface="UD デジタル 教科書体 NK-B" panose="02020700000000000000" pitchFamily="18" charset="-128"/>
                        </a:rPr>
                        <a:t>BAND</a:t>
                      </a:r>
                      <a:r>
                        <a:rPr kumimoji="1" lang="ja-JP" altLang="en-US" sz="1800" u="sng" dirty="0">
                          <a:solidFill>
                            <a:srgbClr val="FF0000"/>
                          </a:solidFill>
                          <a:latin typeface="UD デジタル 教科書体 NK-B" panose="02020700000000000000" pitchFamily="18" charset="-128"/>
                          <a:ea typeface="UD デジタル 教科書体 NK-B" panose="02020700000000000000" pitchFamily="18" charset="-128"/>
                        </a:rPr>
                        <a:t>の参加募集投稿（右</a:t>
                      </a:r>
                      <a:r>
                        <a:rPr kumimoji="1" lang="en-US" altLang="ja-JP" sz="1800" u="sng" dirty="0">
                          <a:solidFill>
                            <a:srgbClr val="FF0000"/>
                          </a:solidFill>
                          <a:latin typeface="UD デジタル 教科書体 NK-B" panose="02020700000000000000" pitchFamily="18" charset="-128"/>
                          <a:ea typeface="UD デジタル 教科書体 NK-B" panose="02020700000000000000" pitchFamily="18" charset="-128"/>
                        </a:rPr>
                        <a:t>QR</a:t>
                      </a:r>
                      <a:r>
                        <a:rPr kumimoji="1" lang="ja-JP" altLang="en-US" sz="1800" u="sng" dirty="0">
                          <a:solidFill>
                            <a:srgbClr val="FF0000"/>
                          </a:solidFill>
                          <a:latin typeface="UD デジタル 教科書体 NK-B" panose="02020700000000000000" pitchFamily="18" charset="-128"/>
                          <a:ea typeface="UD デジタル 教科書体 NK-B" panose="02020700000000000000" pitchFamily="18" charset="-128"/>
                        </a:rPr>
                        <a:t>）に「参加します！目標距離＊＊ｋｍ！」と書込み下さい</a:t>
                      </a:r>
                      <a:endParaRPr kumimoji="1" lang="en-US" altLang="ja-JP" sz="1800" u="sng" dirty="0">
                        <a:solidFill>
                          <a:srgbClr val="FF0000"/>
                        </a:solidFill>
                        <a:latin typeface="UD デジタル 教科書体 NK-B" panose="02020700000000000000" pitchFamily="18" charset="-128"/>
                        <a:ea typeface="UD デジタル 教科書体 NK-B" panose="02020700000000000000" pitchFamily="18" charset="-128"/>
                      </a:endParaRPr>
                    </a:p>
                    <a:p>
                      <a:r>
                        <a:rPr kumimoji="1" lang="ja-JP" altLang="en-US" sz="1400" dirty="0">
                          <a:latin typeface="UD デジタル 教科書体 NK-B" panose="02020700000000000000" pitchFamily="18" charset="-128"/>
                          <a:ea typeface="UD デジタル 教科書体 NK-B" panose="02020700000000000000" pitchFamily="18" charset="-128"/>
                        </a:rPr>
                        <a:t>目標距離は０ｋｍ以外であれば多い少ない関係なく何ｋｍでもＯＫ！達成したい距離にしましょう！</a:t>
                      </a:r>
                      <a:endParaRPr kumimoji="1" lang="en-US" altLang="ja-JP" sz="1400"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1860233430"/>
                  </a:ext>
                </a:extLst>
              </a:tr>
              <a:tr h="370840">
                <a:tc>
                  <a:txBody>
                    <a:bodyPr/>
                    <a:lstStyle/>
                    <a:p>
                      <a:pPr algn="ctr"/>
                      <a:r>
                        <a:rPr kumimoji="1" lang="ja-JP" altLang="en-US" sz="1800" dirty="0">
                          <a:latin typeface="UD デジタル 教科書体 NK-B" panose="02020700000000000000" pitchFamily="18" charset="-128"/>
                          <a:ea typeface="UD デジタル 教科書体 NK-B" panose="02020700000000000000" pitchFamily="18" charset="-128"/>
                        </a:rPr>
                        <a:t>開催中のお願い</a:t>
                      </a:r>
                      <a:endParaRPr kumimoji="1" lang="en-US" altLang="ja-JP" sz="1800"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r>
                        <a:rPr kumimoji="1" lang="ja-JP" altLang="en-US" sz="1800" dirty="0">
                          <a:latin typeface="UD デジタル 教科書体 NK-B" panose="02020700000000000000" pitchFamily="18" charset="-128"/>
                          <a:ea typeface="UD デジタル 教科書体 NK-B" panose="02020700000000000000" pitchFamily="18" charset="-128"/>
                        </a:rPr>
                        <a:t>①ランニングやウォーキングをアプリで計測下さい</a:t>
                      </a:r>
                      <a:r>
                        <a:rPr kumimoji="1" lang="en-US" altLang="ja-JP" sz="1800" b="1" baseline="30000" dirty="0">
                          <a:solidFill>
                            <a:srgbClr val="FF0000"/>
                          </a:solidFill>
                          <a:latin typeface="UD デジタル 教科書体 NK-B" panose="02020700000000000000" pitchFamily="18" charset="-128"/>
                          <a:ea typeface="UD デジタル 教科書体 NK-B" panose="02020700000000000000" pitchFamily="18" charset="-128"/>
                        </a:rPr>
                        <a:t>※1</a:t>
                      </a:r>
                    </a:p>
                    <a:p>
                      <a:r>
                        <a:rPr kumimoji="1" lang="ja-JP" altLang="en-US" sz="1800" dirty="0">
                          <a:latin typeface="UD デジタル 教科書体 NK-B" panose="02020700000000000000" pitchFamily="18" charset="-128"/>
                          <a:ea typeface="UD デジタル 教科書体 NK-B" panose="02020700000000000000" pitchFamily="18" charset="-128"/>
                        </a:rPr>
                        <a:t>②毎週日曜夜 </a:t>
                      </a:r>
                      <a:r>
                        <a:rPr kumimoji="1" lang="en-US" altLang="ja-JP" sz="1800" dirty="0">
                          <a:latin typeface="UD デジタル 教科書体 NK-B" panose="02020700000000000000" pitchFamily="18" charset="-128"/>
                          <a:ea typeface="UD デジタル 教科書体 NK-B" panose="02020700000000000000" pitchFamily="18" charset="-128"/>
                        </a:rPr>
                        <a:t>or </a:t>
                      </a:r>
                      <a:r>
                        <a:rPr kumimoji="1" lang="ja-JP" altLang="en-US" sz="1800" dirty="0">
                          <a:latin typeface="UD デジタル 教科書体 NK-B" panose="02020700000000000000" pitchFamily="18" charset="-128"/>
                          <a:ea typeface="UD デジタル 教科書体 NK-B" panose="02020700000000000000" pitchFamily="18" charset="-128"/>
                        </a:rPr>
                        <a:t>月曜朝に月の合計走行距離（アプリのスクショ等）</a:t>
                      </a:r>
                      <a:r>
                        <a:rPr kumimoji="1" lang="en-US" altLang="ja-JP" sz="1800" b="1" baseline="30000" dirty="0">
                          <a:solidFill>
                            <a:srgbClr val="FF0000"/>
                          </a:solidFill>
                          <a:latin typeface="UD デジタル 教科書体 NK-B" panose="02020700000000000000" pitchFamily="18" charset="-128"/>
                          <a:ea typeface="UD デジタル 教科書体 NK-B" panose="02020700000000000000" pitchFamily="18" charset="-128"/>
                        </a:rPr>
                        <a:t>※2</a:t>
                      </a:r>
                      <a:r>
                        <a:rPr kumimoji="1" lang="ja-JP" altLang="en-US" sz="1800" dirty="0">
                          <a:latin typeface="UD デジタル 教科書体 NK-B" panose="02020700000000000000" pitchFamily="18" charset="-128"/>
                          <a:ea typeface="UD デジタル 教科書体 NK-B" panose="02020700000000000000" pitchFamily="18" charset="-128"/>
                        </a:rPr>
                        <a:t>を</a:t>
                      </a:r>
                      <a:r>
                        <a:rPr kumimoji="1" lang="en-US" altLang="ja-JP" sz="1800" dirty="0">
                          <a:latin typeface="UD デジタル 教科書体 NK-B" panose="02020700000000000000" pitchFamily="18" charset="-128"/>
                          <a:ea typeface="UD デジタル 教科書体 NK-B" panose="02020700000000000000" pitchFamily="18" charset="-128"/>
                        </a:rPr>
                        <a:t>BAND</a:t>
                      </a:r>
                      <a:r>
                        <a:rPr kumimoji="1" lang="ja-JP" altLang="en-US" sz="1800" dirty="0">
                          <a:latin typeface="UD デジタル 教科書体 NK-B" panose="02020700000000000000" pitchFamily="18" charset="-128"/>
                          <a:ea typeface="UD デジタル 教科書体 NK-B" panose="02020700000000000000" pitchFamily="18" charset="-128"/>
                        </a:rPr>
                        <a:t>で共有ください</a:t>
                      </a:r>
                      <a:endParaRPr kumimoji="1" lang="en-US" altLang="ja-JP" sz="1800"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2836986805"/>
                  </a:ext>
                </a:extLst>
              </a:tr>
            </a:tbl>
          </a:graphicData>
        </a:graphic>
      </p:graphicFrame>
      <p:sp>
        <p:nvSpPr>
          <p:cNvPr id="4" name="テキスト ボックス 3">
            <a:extLst>
              <a:ext uri="{FF2B5EF4-FFF2-40B4-BE49-F238E27FC236}">
                <a16:creationId xmlns:a16="http://schemas.microsoft.com/office/drawing/2014/main" id="{D647C051-DC8A-E7D9-AC47-B90EBADD0BC1}"/>
              </a:ext>
            </a:extLst>
          </p:cNvPr>
          <p:cNvSpPr txBox="1"/>
          <p:nvPr/>
        </p:nvSpPr>
        <p:spPr>
          <a:xfrm>
            <a:off x="581414" y="4418179"/>
            <a:ext cx="8486386" cy="2308324"/>
          </a:xfrm>
          <a:prstGeom prst="rect">
            <a:avLst/>
          </a:prstGeom>
          <a:noFill/>
        </p:spPr>
        <p:txBody>
          <a:bodyPr wrap="square" rtlCol="0">
            <a:spAutoFit/>
          </a:bodyPr>
          <a:lstStyle/>
          <a:p>
            <a:r>
              <a:rPr lang="en-US" altLang="ja-JP" sz="1600" dirty="0">
                <a:solidFill>
                  <a:schemeClr val="tx1">
                    <a:lumMod val="65000"/>
                    <a:lumOff val="35000"/>
                  </a:schemeClr>
                </a:solidFill>
                <a:latin typeface="UD デジタル 教科書体 NK-B" panose="02020700000000000000" pitchFamily="18" charset="-128"/>
                <a:ea typeface="UD デジタル 教科書体 NK-B" panose="02020700000000000000" pitchFamily="18" charset="-128"/>
              </a:rPr>
              <a:t>※</a:t>
            </a:r>
            <a:r>
              <a:rPr lang="ja-JP" altLang="en-US" sz="1600" dirty="0">
                <a:solidFill>
                  <a:schemeClr val="tx1">
                    <a:lumMod val="65000"/>
                    <a:lumOff val="35000"/>
                  </a:schemeClr>
                </a:solidFill>
                <a:latin typeface="UD デジタル 教科書体 NK-B" panose="02020700000000000000" pitchFamily="18" charset="-128"/>
                <a:ea typeface="UD デジタル 教科書体 NK-B" panose="02020700000000000000" pitchFamily="18" charset="-128"/>
              </a:rPr>
              <a:t>１トレーニングとしてのランとウォークのみが計測対象です</a:t>
            </a:r>
            <a:endParaRPr lang="en-US" altLang="ja-JP" sz="1600" dirty="0">
              <a:solidFill>
                <a:schemeClr val="tx1">
                  <a:lumMod val="65000"/>
                  <a:lumOff val="35000"/>
                </a:schemeClr>
              </a:solidFill>
              <a:latin typeface="UD デジタル 教科書体 NK-B" panose="02020700000000000000" pitchFamily="18" charset="-128"/>
              <a:ea typeface="UD デジタル 教科書体 NK-B" panose="02020700000000000000" pitchFamily="18" charset="-128"/>
            </a:endParaRPr>
          </a:p>
          <a:p>
            <a:r>
              <a:rPr lang="ja-JP" altLang="en-US" sz="1600" dirty="0">
                <a:solidFill>
                  <a:schemeClr val="tx1">
                    <a:lumMod val="65000"/>
                    <a:lumOff val="35000"/>
                  </a:schemeClr>
                </a:solidFill>
                <a:latin typeface="UD デジタル 教科書体 NK-B" panose="02020700000000000000" pitchFamily="18" charset="-128"/>
                <a:ea typeface="UD デジタル 教科書体 NK-B" panose="02020700000000000000" pitchFamily="18" charset="-128"/>
              </a:rPr>
              <a:t>　　〇個人練習、集合練習、ジムでトレッドミル、通勤ラン、昼休みラン　等</a:t>
            </a:r>
            <a:endParaRPr lang="en-US" altLang="ja-JP" sz="1600" dirty="0">
              <a:solidFill>
                <a:schemeClr val="tx1">
                  <a:lumMod val="65000"/>
                  <a:lumOff val="35000"/>
                </a:schemeClr>
              </a:solidFill>
              <a:latin typeface="UD デジタル 教科書体 NK-B" panose="02020700000000000000" pitchFamily="18" charset="-128"/>
              <a:ea typeface="UD デジタル 教科書体 NK-B" panose="02020700000000000000" pitchFamily="18" charset="-128"/>
            </a:endParaRPr>
          </a:p>
          <a:p>
            <a:r>
              <a:rPr kumimoji="1" lang="ja-JP" altLang="en-US" sz="1600" dirty="0">
                <a:solidFill>
                  <a:schemeClr val="tx1">
                    <a:lumMod val="65000"/>
                    <a:lumOff val="35000"/>
                  </a:schemeClr>
                </a:solidFill>
                <a:latin typeface="UD デジタル 教科書体 NK-B" panose="02020700000000000000" pitchFamily="18" charset="-128"/>
                <a:ea typeface="UD デジタル 教科書体 NK-B" panose="02020700000000000000" pitchFamily="18" charset="-128"/>
              </a:rPr>
              <a:t>　　</a:t>
            </a:r>
            <a:r>
              <a:rPr kumimoji="1" lang="en-US" altLang="ja-JP" sz="1600" dirty="0">
                <a:solidFill>
                  <a:schemeClr val="tx1">
                    <a:lumMod val="65000"/>
                    <a:lumOff val="35000"/>
                  </a:schemeClr>
                </a:solidFill>
                <a:latin typeface="UD デジタル 教科書体 NK-B" panose="02020700000000000000" pitchFamily="18" charset="-128"/>
                <a:ea typeface="UD デジタル 教科書体 NK-B" panose="02020700000000000000" pitchFamily="18" charset="-128"/>
              </a:rPr>
              <a:t>×</a:t>
            </a:r>
            <a:r>
              <a:rPr kumimoji="1" lang="ja-JP" altLang="en-US" sz="1600" dirty="0">
                <a:solidFill>
                  <a:schemeClr val="tx1">
                    <a:lumMod val="65000"/>
                    <a:lumOff val="35000"/>
                  </a:schemeClr>
                </a:solidFill>
                <a:latin typeface="UD デジタル 教科書体 NK-B" panose="02020700000000000000" pitchFamily="18" charset="-128"/>
                <a:ea typeface="UD デジタル 教科書体 NK-B" panose="02020700000000000000" pitchFamily="18" charset="-128"/>
              </a:rPr>
              <a:t>トレーニング以外の移動（仕事中の移動、通勤）</a:t>
            </a:r>
            <a:endParaRPr kumimoji="1" lang="en-US" altLang="ja-JP" sz="1600" dirty="0">
              <a:solidFill>
                <a:schemeClr val="tx1">
                  <a:lumMod val="65000"/>
                  <a:lumOff val="35000"/>
                </a:schemeClr>
              </a:solidFill>
              <a:latin typeface="UD デジタル 教科書体 NK-B" panose="02020700000000000000" pitchFamily="18" charset="-128"/>
              <a:ea typeface="UD デジタル 教科書体 NK-B" panose="02020700000000000000" pitchFamily="18" charset="-128"/>
            </a:endParaRPr>
          </a:p>
          <a:p>
            <a:r>
              <a:rPr lang="ja-JP" altLang="en-US" sz="1600" dirty="0">
                <a:solidFill>
                  <a:schemeClr val="tx1">
                    <a:lumMod val="65000"/>
                    <a:lumOff val="35000"/>
                  </a:schemeClr>
                </a:solidFill>
                <a:latin typeface="UD デジタル 教科書体 NK-B" panose="02020700000000000000" pitchFamily="18" charset="-128"/>
                <a:ea typeface="UD デジタル 教科書体 NK-B" panose="02020700000000000000" pitchFamily="18" charset="-128"/>
              </a:rPr>
              <a:t>　　　但し運動の為に通勤遠回りしてウォーキングした等の場合は</a:t>
            </a:r>
            <a:r>
              <a:rPr lang="en-US" altLang="ja-JP" sz="1600" dirty="0">
                <a:solidFill>
                  <a:schemeClr val="tx1">
                    <a:lumMod val="65000"/>
                    <a:lumOff val="35000"/>
                  </a:schemeClr>
                </a:solidFill>
                <a:latin typeface="UD デジタル 教科書体 NK-B" panose="02020700000000000000" pitchFamily="18" charset="-128"/>
                <a:ea typeface="UD デジタル 教科書体 NK-B" panose="02020700000000000000" pitchFamily="18" charset="-128"/>
              </a:rPr>
              <a:t>OK</a:t>
            </a:r>
          </a:p>
          <a:p>
            <a:r>
              <a:rPr lang="ja-JP" altLang="en-US" sz="1600" dirty="0">
                <a:solidFill>
                  <a:schemeClr val="tx1">
                    <a:lumMod val="65000"/>
                    <a:lumOff val="35000"/>
                  </a:schemeClr>
                </a:solidFill>
                <a:latin typeface="UD デジタル 教科書体 NK-B" panose="02020700000000000000" pitchFamily="18" charset="-128"/>
                <a:ea typeface="UD デジタル 教科書体 NK-B" panose="02020700000000000000" pitchFamily="18" charset="-128"/>
              </a:rPr>
              <a:t>　　</a:t>
            </a:r>
            <a:r>
              <a:rPr lang="en-US" altLang="ja-JP" sz="1600" dirty="0">
                <a:solidFill>
                  <a:schemeClr val="tx1">
                    <a:lumMod val="65000"/>
                    <a:lumOff val="35000"/>
                  </a:schemeClr>
                </a:solidFill>
                <a:latin typeface="UD デジタル 教科書体 NK-B" panose="02020700000000000000" pitchFamily="18" charset="-128"/>
                <a:ea typeface="UD デジタル 教科書体 NK-B" panose="02020700000000000000" pitchFamily="18" charset="-128"/>
              </a:rPr>
              <a:t>×</a:t>
            </a:r>
            <a:r>
              <a:rPr lang="ja-JP" altLang="en-US" sz="1600" dirty="0">
                <a:solidFill>
                  <a:schemeClr val="tx1">
                    <a:lumMod val="65000"/>
                    <a:lumOff val="35000"/>
                  </a:schemeClr>
                </a:solidFill>
                <a:latin typeface="UD デジタル 教科書体 NK-B" panose="02020700000000000000" pitchFamily="18" charset="-128"/>
                <a:ea typeface="UD デジタル 教科書体 NK-B" panose="02020700000000000000" pitchFamily="18" charset="-128"/>
              </a:rPr>
              <a:t>自転車、水泳、その他スポーツでのトレーニング分のカウント</a:t>
            </a:r>
            <a:endParaRPr lang="en-US" altLang="ja-JP" sz="1600" dirty="0">
              <a:solidFill>
                <a:schemeClr val="tx1">
                  <a:lumMod val="65000"/>
                  <a:lumOff val="35000"/>
                </a:schemeClr>
              </a:solidFill>
              <a:latin typeface="UD デジタル 教科書体 NK-B" panose="02020700000000000000" pitchFamily="18" charset="-128"/>
              <a:ea typeface="UD デジタル 教科書体 NK-B" panose="02020700000000000000" pitchFamily="18" charset="-128"/>
            </a:endParaRPr>
          </a:p>
          <a:p>
            <a:endParaRPr lang="en-US" altLang="ja-JP" sz="1600" dirty="0">
              <a:solidFill>
                <a:schemeClr val="tx1">
                  <a:lumMod val="65000"/>
                  <a:lumOff val="35000"/>
                </a:schemeClr>
              </a:solidFill>
              <a:latin typeface="UD デジタル 教科書体 NK-B" panose="02020700000000000000" pitchFamily="18" charset="-128"/>
              <a:ea typeface="UD デジタル 教科書体 NK-B" panose="02020700000000000000" pitchFamily="18" charset="-128"/>
            </a:endParaRPr>
          </a:p>
          <a:p>
            <a:r>
              <a:rPr kumimoji="1" lang="en-US" altLang="ja-JP" sz="1600" dirty="0">
                <a:solidFill>
                  <a:schemeClr val="tx1">
                    <a:lumMod val="65000"/>
                    <a:lumOff val="35000"/>
                  </a:schemeClr>
                </a:solidFill>
                <a:latin typeface="UD デジタル 教科書体 NK-B" panose="02020700000000000000" pitchFamily="18" charset="-128"/>
                <a:ea typeface="UD デジタル 教科書体 NK-B" panose="02020700000000000000" pitchFamily="18" charset="-128"/>
              </a:rPr>
              <a:t>※</a:t>
            </a:r>
            <a:r>
              <a:rPr kumimoji="1" lang="ja-JP" altLang="en-US" sz="1600" dirty="0">
                <a:solidFill>
                  <a:schemeClr val="tx1">
                    <a:lumMod val="65000"/>
                    <a:lumOff val="35000"/>
                  </a:schemeClr>
                </a:solidFill>
                <a:latin typeface="UD デジタル 教科書体 NK-B" panose="02020700000000000000" pitchFamily="18" charset="-128"/>
                <a:ea typeface="UD デジタル 教科書体 NK-B" panose="02020700000000000000" pitchFamily="18" charset="-128"/>
              </a:rPr>
              <a:t>２日曜終了時点での２月の合計距離がわかるエビデンスをよろしくお願いします。</a:t>
            </a:r>
            <a:endParaRPr kumimoji="1" lang="en-US" altLang="ja-JP" sz="1600" dirty="0">
              <a:solidFill>
                <a:schemeClr val="tx1">
                  <a:lumMod val="65000"/>
                  <a:lumOff val="35000"/>
                </a:schemeClr>
              </a:solidFill>
              <a:latin typeface="UD デジタル 教科書体 NK-B" panose="02020700000000000000" pitchFamily="18" charset="-128"/>
              <a:ea typeface="UD デジタル 教科書体 NK-B" panose="02020700000000000000" pitchFamily="18" charset="-128"/>
            </a:endParaRPr>
          </a:p>
          <a:p>
            <a:r>
              <a:rPr lang="ja-JP" altLang="en-US" sz="1600" dirty="0">
                <a:solidFill>
                  <a:schemeClr val="tx1">
                    <a:lumMod val="65000"/>
                    <a:lumOff val="35000"/>
                  </a:schemeClr>
                </a:solidFill>
                <a:latin typeface="UD デジタル 教科書体 NK-B" panose="02020700000000000000" pitchFamily="18" charset="-128"/>
                <a:ea typeface="UD デジタル 教科書体 NK-B" panose="02020700000000000000" pitchFamily="18" charset="-128"/>
              </a:rPr>
              <a:t>　　</a:t>
            </a:r>
            <a:r>
              <a:rPr kumimoji="1" lang="ja-JP" altLang="en-US" sz="1600" dirty="0">
                <a:solidFill>
                  <a:schemeClr val="tx1">
                    <a:lumMod val="65000"/>
                    <a:lumOff val="35000"/>
                  </a:schemeClr>
                </a:solidFill>
                <a:latin typeface="UD デジタル 教科書体 NK-B" panose="02020700000000000000" pitchFamily="18" charset="-128"/>
                <a:ea typeface="UD デジタル 教科書体 NK-B" panose="02020700000000000000" pitchFamily="18" charset="-128"/>
              </a:rPr>
              <a:t>右絵の例を参照、大体のアプリは現在の月の合計走行距離を見る機能があると思います。</a:t>
            </a:r>
            <a:endParaRPr kumimoji="1" lang="en-US" altLang="ja-JP" sz="1600" dirty="0">
              <a:solidFill>
                <a:schemeClr val="tx1">
                  <a:lumMod val="65000"/>
                  <a:lumOff val="35000"/>
                </a:schemeClr>
              </a:solidFill>
              <a:latin typeface="UD デジタル 教科書体 NK-B" panose="02020700000000000000" pitchFamily="18" charset="-128"/>
              <a:ea typeface="UD デジタル 教科書体 NK-B" panose="02020700000000000000" pitchFamily="18" charset="-128"/>
            </a:endParaRPr>
          </a:p>
          <a:p>
            <a:r>
              <a:rPr lang="ja-JP" altLang="en-US" sz="1600" dirty="0">
                <a:solidFill>
                  <a:schemeClr val="tx1">
                    <a:lumMod val="65000"/>
                    <a:lumOff val="35000"/>
                  </a:schemeClr>
                </a:solidFill>
                <a:latin typeface="UD デジタル 教科書体 NK-B" panose="02020700000000000000" pitchFamily="18" charset="-128"/>
                <a:ea typeface="UD デジタル 教科書体 NK-B" panose="02020700000000000000" pitchFamily="18" charset="-128"/>
              </a:rPr>
              <a:t>　　</a:t>
            </a:r>
            <a:endParaRPr kumimoji="1" lang="ja-JP" altLang="en-US" sz="1600" dirty="0">
              <a:solidFill>
                <a:schemeClr val="tx1">
                  <a:lumMod val="65000"/>
                  <a:lumOff val="35000"/>
                </a:schemeClr>
              </a:solidFill>
              <a:latin typeface="UD デジタル 教科書体 NK-B" panose="02020700000000000000" pitchFamily="18" charset="-128"/>
              <a:ea typeface="UD デジタル 教科書体 NK-B" panose="02020700000000000000" pitchFamily="18" charset="-128"/>
            </a:endParaRPr>
          </a:p>
        </p:txBody>
      </p:sp>
      <p:pic>
        <p:nvPicPr>
          <p:cNvPr id="8" name="図 7" descr="グラフ, ヒストグラム&#10;&#10;自動的に生成された説明">
            <a:extLst>
              <a:ext uri="{FF2B5EF4-FFF2-40B4-BE49-F238E27FC236}">
                <a16:creationId xmlns:a16="http://schemas.microsoft.com/office/drawing/2014/main" id="{55B9B2A9-B4CC-EF94-C315-14F71F5227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2902" y="4482342"/>
            <a:ext cx="1322908" cy="2269368"/>
          </a:xfrm>
          <a:prstGeom prst="rect">
            <a:avLst/>
          </a:prstGeom>
        </p:spPr>
      </p:pic>
      <p:pic>
        <p:nvPicPr>
          <p:cNvPr id="15" name="図 14">
            <a:extLst>
              <a:ext uri="{FF2B5EF4-FFF2-40B4-BE49-F238E27FC236}">
                <a16:creationId xmlns:a16="http://schemas.microsoft.com/office/drawing/2014/main" id="{F5A1EB3B-6024-C74B-C4E4-2CB7A00E6AC9}"/>
              </a:ext>
            </a:extLst>
          </p:cNvPr>
          <p:cNvPicPr>
            <a:picLocks noChangeAspect="1"/>
          </p:cNvPicPr>
          <p:nvPr/>
        </p:nvPicPr>
        <p:blipFill>
          <a:blip r:embed="rId3"/>
          <a:stretch>
            <a:fillRect/>
          </a:stretch>
        </p:blipFill>
        <p:spPr>
          <a:xfrm>
            <a:off x="10769469" y="4482342"/>
            <a:ext cx="1218146" cy="2294394"/>
          </a:xfrm>
          <a:prstGeom prst="rect">
            <a:avLst/>
          </a:prstGeom>
        </p:spPr>
      </p:pic>
      <p:sp>
        <p:nvSpPr>
          <p:cNvPr id="16" name="テキスト ボックス 15">
            <a:extLst>
              <a:ext uri="{FF2B5EF4-FFF2-40B4-BE49-F238E27FC236}">
                <a16:creationId xmlns:a16="http://schemas.microsoft.com/office/drawing/2014/main" id="{2ACA46D2-0D50-AE5F-4A26-632106AFA3E7}"/>
              </a:ext>
            </a:extLst>
          </p:cNvPr>
          <p:cNvSpPr txBox="1"/>
          <p:nvPr/>
        </p:nvSpPr>
        <p:spPr>
          <a:xfrm>
            <a:off x="10880692" y="4217458"/>
            <a:ext cx="981456" cy="338554"/>
          </a:xfrm>
          <a:prstGeom prst="rect">
            <a:avLst/>
          </a:prstGeom>
          <a:noFill/>
        </p:spPr>
        <p:txBody>
          <a:bodyPr wrap="square" rtlCol="0">
            <a:spAutoFit/>
          </a:bodyPr>
          <a:lstStyle/>
          <a:p>
            <a:r>
              <a:rPr kumimoji="1" lang="en-US" altLang="ja-JP" sz="1600" dirty="0">
                <a:solidFill>
                  <a:schemeClr val="tx1">
                    <a:lumMod val="65000"/>
                    <a:lumOff val="35000"/>
                  </a:schemeClr>
                </a:solidFill>
                <a:latin typeface="UD デジタル 教科書体 NK-B" panose="02020700000000000000" pitchFamily="18" charset="-128"/>
                <a:ea typeface="UD デジタル 教科書体 NK-B" panose="02020700000000000000" pitchFamily="18" charset="-128"/>
              </a:rPr>
              <a:t>TATTA</a:t>
            </a:r>
            <a:endParaRPr kumimoji="1" lang="ja-JP" altLang="en-US" sz="1600" dirty="0">
              <a:solidFill>
                <a:schemeClr val="tx1">
                  <a:lumMod val="65000"/>
                  <a:lumOff val="35000"/>
                </a:schemeClr>
              </a:solidFill>
              <a:latin typeface="UD デジタル 教科書体 NK-B" panose="02020700000000000000" pitchFamily="18" charset="-128"/>
              <a:ea typeface="UD デジタル 教科書体 NK-B" panose="02020700000000000000" pitchFamily="18" charset="-128"/>
            </a:endParaRPr>
          </a:p>
        </p:txBody>
      </p:sp>
      <p:sp>
        <p:nvSpPr>
          <p:cNvPr id="2" name="テキスト ボックス 1">
            <a:extLst>
              <a:ext uri="{FF2B5EF4-FFF2-40B4-BE49-F238E27FC236}">
                <a16:creationId xmlns:a16="http://schemas.microsoft.com/office/drawing/2014/main" id="{4E9E2A02-D55D-68ED-2EB9-0B8BFB32A0C0}"/>
              </a:ext>
            </a:extLst>
          </p:cNvPr>
          <p:cNvSpPr txBox="1"/>
          <p:nvPr/>
        </p:nvSpPr>
        <p:spPr>
          <a:xfrm>
            <a:off x="9067800" y="3963299"/>
            <a:ext cx="2935799" cy="338554"/>
          </a:xfrm>
          <a:prstGeom prst="rect">
            <a:avLst/>
          </a:prstGeom>
          <a:noFill/>
        </p:spPr>
        <p:txBody>
          <a:bodyPr wrap="square" rtlCol="0">
            <a:spAutoFit/>
          </a:bodyPr>
          <a:lstStyle/>
          <a:p>
            <a:r>
              <a:rPr kumimoji="1" lang="en-US" altLang="ja-JP" sz="1600" b="1" u="sng" dirty="0">
                <a:solidFill>
                  <a:schemeClr val="tx1">
                    <a:lumMod val="65000"/>
                    <a:lumOff val="35000"/>
                  </a:schemeClr>
                </a:solidFill>
                <a:latin typeface="UD デジタル 教科書体 NK-B" panose="02020700000000000000" pitchFamily="18" charset="-128"/>
                <a:ea typeface="UD デジタル 教科書体 NK-B" panose="02020700000000000000" pitchFamily="18" charset="-128"/>
              </a:rPr>
              <a:t>※</a:t>
            </a:r>
            <a:r>
              <a:rPr kumimoji="1" lang="ja-JP" altLang="en-US" sz="1600" b="1" u="sng" dirty="0">
                <a:solidFill>
                  <a:schemeClr val="tx1">
                    <a:lumMod val="65000"/>
                    <a:lumOff val="35000"/>
                  </a:schemeClr>
                </a:solidFill>
                <a:latin typeface="UD デジタル 教科書体 NK-B" panose="02020700000000000000" pitchFamily="18" charset="-128"/>
                <a:ea typeface="UD デジタル 教科書体 NK-B" panose="02020700000000000000" pitchFamily="18" charset="-128"/>
              </a:rPr>
              <a:t>２月間走行距離の画面例</a:t>
            </a:r>
          </a:p>
        </p:txBody>
      </p:sp>
      <p:sp>
        <p:nvSpPr>
          <p:cNvPr id="6" name="楕円 5">
            <a:extLst>
              <a:ext uri="{FF2B5EF4-FFF2-40B4-BE49-F238E27FC236}">
                <a16:creationId xmlns:a16="http://schemas.microsoft.com/office/drawing/2014/main" id="{5F59B34E-A8F9-BC08-2C99-794786405E0B}"/>
              </a:ext>
            </a:extLst>
          </p:cNvPr>
          <p:cNvSpPr/>
          <p:nvPr/>
        </p:nvSpPr>
        <p:spPr>
          <a:xfrm>
            <a:off x="9260063" y="6320165"/>
            <a:ext cx="638175" cy="2122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sp>
        <p:nvSpPr>
          <p:cNvPr id="10" name="楕円 9">
            <a:extLst>
              <a:ext uri="{FF2B5EF4-FFF2-40B4-BE49-F238E27FC236}">
                <a16:creationId xmlns:a16="http://schemas.microsoft.com/office/drawing/2014/main" id="{8F4B99DC-23BD-6688-06A8-B612E259E5F1}"/>
              </a:ext>
            </a:extLst>
          </p:cNvPr>
          <p:cNvSpPr/>
          <p:nvPr/>
        </p:nvSpPr>
        <p:spPr>
          <a:xfrm>
            <a:off x="11052332" y="6356543"/>
            <a:ext cx="674706" cy="12554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sp>
        <p:nvSpPr>
          <p:cNvPr id="11" name="テキスト ボックス 10">
            <a:extLst>
              <a:ext uri="{FF2B5EF4-FFF2-40B4-BE49-F238E27FC236}">
                <a16:creationId xmlns:a16="http://schemas.microsoft.com/office/drawing/2014/main" id="{A15F1A12-2277-7CB3-8DA7-F0221F2E7074}"/>
              </a:ext>
            </a:extLst>
          </p:cNvPr>
          <p:cNvSpPr txBox="1"/>
          <p:nvPr/>
        </p:nvSpPr>
        <p:spPr>
          <a:xfrm>
            <a:off x="371864" y="103216"/>
            <a:ext cx="5724136" cy="707886"/>
          </a:xfrm>
          <a:prstGeom prst="rect">
            <a:avLst/>
          </a:prstGeom>
          <a:noFill/>
        </p:spPr>
        <p:txBody>
          <a:bodyPr wrap="square" rtlCol="0">
            <a:spAutoFit/>
          </a:bodyPr>
          <a:lstStyle/>
          <a:p>
            <a:r>
              <a:rPr kumimoji="1" lang="en-US" altLang="ja-JP" sz="2400" dirty="0">
                <a:latin typeface="UD デジタル 教科書体 NK-B" panose="02020700000000000000" pitchFamily="18" charset="-128"/>
                <a:ea typeface="UD デジタル 教科書体 NK-B" panose="02020700000000000000" pitchFamily="18" charset="-128"/>
              </a:rPr>
              <a:t>【</a:t>
            </a:r>
            <a:r>
              <a:rPr kumimoji="1" lang="ja-JP" altLang="en-US" sz="2400" dirty="0">
                <a:latin typeface="UD デジタル 教科書体 NK-B" panose="02020700000000000000" pitchFamily="18" charset="-128"/>
                <a:ea typeface="UD デジタル 教科書体 NK-B" panose="02020700000000000000" pitchFamily="18" charset="-128"/>
              </a:rPr>
              <a:t>参加募集</a:t>
            </a:r>
            <a:r>
              <a:rPr kumimoji="1" lang="en-US" altLang="ja-JP" sz="2400" dirty="0">
                <a:latin typeface="UD デジタル 教科書体 NK-B" panose="02020700000000000000" pitchFamily="18" charset="-128"/>
                <a:ea typeface="UD デジタル 教科書体 NK-B" panose="02020700000000000000" pitchFamily="18" charset="-128"/>
              </a:rPr>
              <a:t>】</a:t>
            </a:r>
            <a:r>
              <a:rPr kumimoji="1" lang="ja-JP" altLang="en-US" sz="2400" dirty="0">
                <a:latin typeface="UD デジタル 教科書体 NK-B" panose="02020700000000000000" pitchFamily="18" charset="-128"/>
                <a:ea typeface="UD デジタル 教科書体 NK-B" panose="02020700000000000000" pitchFamily="18" charset="-128"/>
              </a:rPr>
              <a:t>２月走行距離共有イベント！　</a:t>
            </a:r>
            <a:endParaRPr kumimoji="1" lang="en-US" altLang="ja-JP" sz="2400" dirty="0">
              <a:latin typeface="UD デジタル 教科書体 NK-B" panose="02020700000000000000" pitchFamily="18" charset="-128"/>
              <a:ea typeface="UD デジタル 教科書体 NK-B" panose="02020700000000000000" pitchFamily="18" charset="-128"/>
            </a:endParaRPr>
          </a:p>
          <a:p>
            <a:r>
              <a:rPr lang="ja-JP" altLang="en-US" sz="1600" dirty="0">
                <a:latin typeface="UD デジタル 教科書体 NK-B" panose="02020700000000000000" pitchFamily="18" charset="-128"/>
                <a:ea typeface="UD デジタル 教科書体 NK-B" panose="02020700000000000000" pitchFamily="18" charset="-128"/>
              </a:rPr>
              <a:t>（合計走行距離の宣言・共有をしていつもより多くはしろう！）</a:t>
            </a:r>
            <a:endParaRPr kumimoji="1" lang="ja-JP" altLang="en-US" sz="1600" dirty="0">
              <a:latin typeface="UD デジタル 教科書体 NK-B" panose="02020700000000000000" pitchFamily="18" charset="-128"/>
              <a:ea typeface="UD デジタル 教科書体 NK-B" panose="02020700000000000000" pitchFamily="18" charset="-128"/>
            </a:endParaRPr>
          </a:p>
        </p:txBody>
      </p:sp>
      <p:sp>
        <p:nvSpPr>
          <p:cNvPr id="17" name="正方形/長方形 16">
            <a:extLst>
              <a:ext uri="{FF2B5EF4-FFF2-40B4-BE49-F238E27FC236}">
                <a16:creationId xmlns:a16="http://schemas.microsoft.com/office/drawing/2014/main" id="{F3E1300F-4637-F41F-863E-B3FB33B0782D}"/>
              </a:ext>
            </a:extLst>
          </p:cNvPr>
          <p:cNvSpPr/>
          <p:nvPr/>
        </p:nvSpPr>
        <p:spPr>
          <a:xfrm>
            <a:off x="10210752" y="1600200"/>
            <a:ext cx="1683159" cy="18288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r>
              <a:rPr kumimoji="1" lang="en-US" altLang="ja-JP" dirty="0">
                <a:solidFill>
                  <a:schemeClr val="tx1"/>
                </a:solidFill>
                <a:latin typeface="UD デジタル 教科書体 NK-B" panose="02020700000000000000" pitchFamily="18" charset="-128"/>
                <a:ea typeface="UD デジタル 教科書体 NK-B" panose="02020700000000000000" pitchFamily="18" charset="-128"/>
              </a:rPr>
              <a:t>QR</a:t>
            </a:r>
            <a:endParaRPr kumimoji="1" lang="ja-JP" altLang="en-US" dirty="0">
              <a:solidFill>
                <a:schemeClr val="tx1"/>
              </a:solidFill>
              <a:latin typeface="UD デジタル 教科書体 NK-B" panose="02020700000000000000" pitchFamily="18" charset="-128"/>
              <a:ea typeface="UD デジタル 教科書体 NK-B" panose="02020700000000000000" pitchFamily="18" charset="-128"/>
            </a:endParaRPr>
          </a:p>
        </p:txBody>
      </p:sp>
      <p:sp>
        <p:nvSpPr>
          <p:cNvPr id="19" name="テキスト ボックス 18">
            <a:extLst>
              <a:ext uri="{FF2B5EF4-FFF2-40B4-BE49-F238E27FC236}">
                <a16:creationId xmlns:a16="http://schemas.microsoft.com/office/drawing/2014/main" id="{960537B9-B4C8-3866-19A7-ED56DB0A44FF}"/>
              </a:ext>
            </a:extLst>
          </p:cNvPr>
          <p:cNvSpPr txBox="1"/>
          <p:nvPr/>
        </p:nvSpPr>
        <p:spPr>
          <a:xfrm>
            <a:off x="6941752" y="0"/>
            <a:ext cx="5045863" cy="954107"/>
          </a:xfrm>
          <a:prstGeom prst="rect">
            <a:avLst/>
          </a:prstGeom>
          <a:noFill/>
        </p:spPr>
        <p:txBody>
          <a:bodyPr wrap="square" rtlCol="0">
            <a:spAutoFit/>
          </a:bodyPr>
          <a:lstStyle/>
          <a:p>
            <a:r>
              <a:rPr lang="ja-JP" altLang="en-US" sz="1400" u="sng" dirty="0">
                <a:latin typeface="UD デジタル 教科書体 NK-B" panose="02020700000000000000" pitchFamily="18" charset="-128"/>
                <a:ea typeface="UD デジタル 教科書体 NK-B" panose="02020700000000000000" pitchFamily="18" charset="-128"/>
              </a:rPr>
              <a:t>特にこういう方↓向けです！是非参加してね！（マスト！？）</a:t>
            </a:r>
            <a:endParaRPr lang="en-US" altLang="ja-JP" sz="1400" u="sng" dirty="0">
              <a:latin typeface="UD デジタル 教科書体 NK-B" panose="02020700000000000000" pitchFamily="18" charset="-128"/>
              <a:ea typeface="UD デジタル 教科書体 NK-B" panose="02020700000000000000" pitchFamily="18" charset="-128"/>
            </a:endParaRPr>
          </a:p>
          <a:p>
            <a:r>
              <a:rPr lang="ja-JP" altLang="en-US" sz="1400" dirty="0">
                <a:latin typeface="UD デジタル 教科書体 NK-B" panose="02020700000000000000" pitchFamily="18" charset="-128"/>
                <a:ea typeface="UD デジタル 教科書体 NK-B" panose="02020700000000000000" pitchFamily="18" charset="-128"/>
              </a:rPr>
              <a:t>・なかなか練習を継続的にできない・・・</a:t>
            </a:r>
            <a:endParaRPr lang="en-US" altLang="ja-JP" sz="1400" dirty="0">
              <a:latin typeface="UD デジタル 教科書体 NK-B" panose="02020700000000000000" pitchFamily="18" charset="-128"/>
              <a:ea typeface="UD デジタル 教科書体 NK-B" panose="02020700000000000000" pitchFamily="18" charset="-128"/>
            </a:endParaRPr>
          </a:p>
          <a:p>
            <a:r>
              <a:rPr lang="ja-JP" altLang="en-US" sz="1400" dirty="0">
                <a:latin typeface="UD デジタル 教科書体 NK-B" panose="02020700000000000000" pitchFamily="18" charset="-128"/>
                <a:ea typeface="UD デジタル 教科書体 NK-B" panose="02020700000000000000" pitchFamily="18" charset="-128"/>
              </a:rPr>
              <a:t>・年初から全く走ってなくて身体が重い・・・やる気がおきん・・・</a:t>
            </a:r>
            <a:endParaRPr lang="en-US" altLang="ja-JP" sz="1400" dirty="0">
              <a:latin typeface="UD デジタル 教科書体 NK-B" panose="02020700000000000000" pitchFamily="18" charset="-128"/>
              <a:ea typeface="UD デジタル 教科書体 NK-B" panose="02020700000000000000" pitchFamily="18" charset="-128"/>
            </a:endParaRPr>
          </a:p>
          <a:p>
            <a:r>
              <a:rPr lang="ja-JP" altLang="en-US" sz="1400" dirty="0">
                <a:latin typeface="UD デジタル 教科書体 NK-B" panose="02020700000000000000" pitchFamily="18" charset="-128"/>
                <a:ea typeface="UD デジタル 教科書体 NK-B" panose="02020700000000000000" pitchFamily="18" charset="-128"/>
              </a:rPr>
              <a:t>・走りたいけどタイムトライアルはきつくて嫌だな・・・</a:t>
            </a:r>
            <a:endParaRPr lang="en-US" altLang="ja-JP" sz="1400" dirty="0">
              <a:latin typeface="UD デジタル 教科書体 NK-B" panose="02020700000000000000" pitchFamily="18" charset="-128"/>
              <a:ea typeface="UD デジタル 教科書体 NK-B" panose="02020700000000000000" pitchFamily="18" charset="-128"/>
            </a:endParaRPr>
          </a:p>
        </p:txBody>
      </p:sp>
      <p:cxnSp>
        <p:nvCxnSpPr>
          <p:cNvPr id="24" name="直線矢印コネクタ 23">
            <a:extLst>
              <a:ext uri="{FF2B5EF4-FFF2-40B4-BE49-F238E27FC236}">
                <a16:creationId xmlns:a16="http://schemas.microsoft.com/office/drawing/2014/main" id="{54B0F062-57AD-F2F0-C4A2-02DA72045EEE}"/>
              </a:ext>
            </a:extLst>
          </p:cNvPr>
          <p:cNvCxnSpPr>
            <a:cxnSpLocks/>
            <a:stCxn id="3" idx="0"/>
          </p:cNvCxnSpPr>
          <p:nvPr/>
        </p:nvCxnSpPr>
        <p:spPr>
          <a:xfrm flipV="1">
            <a:off x="6282948" y="628650"/>
            <a:ext cx="517902" cy="4582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2214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4">
            <a:extLst>
              <a:ext uri="{FF2B5EF4-FFF2-40B4-BE49-F238E27FC236}">
                <a16:creationId xmlns:a16="http://schemas.microsoft.com/office/drawing/2014/main" id="{E751F792-7FC1-B34C-CFD2-631E8E973A02}"/>
              </a:ext>
            </a:extLst>
          </p:cNvPr>
          <p:cNvGraphicFramePr>
            <a:graphicFrameLocks noGrp="1"/>
          </p:cNvGraphicFramePr>
          <p:nvPr>
            <p:extLst>
              <p:ext uri="{D42A27DB-BD31-4B8C-83A1-F6EECF244321}">
                <p14:modId xmlns:p14="http://schemas.microsoft.com/office/powerpoint/2010/main" val="47577293"/>
              </p:ext>
            </p:extLst>
          </p:nvPr>
        </p:nvGraphicFramePr>
        <p:xfrm>
          <a:off x="187630" y="2765159"/>
          <a:ext cx="11816739" cy="3695946"/>
        </p:xfrm>
        <a:graphic>
          <a:graphicData uri="http://schemas.openxmlformats.org/drawingml/2006/table">
            <a:tbl>
              <a:tblPr firstRow="1" bandRow="1">
                <a:tableStyleId>{5940675A-B579-460E-94D1-54222C63F5DA}</a:tableStyleId>
              </a:tblPr>
              <a:tblGrid>
                <a:gridCol w="740698">
                  <a:extLst>
                    <a:ext uri="{9D8B030D-6E8A-4147-A177-3AD203B41FA5}">
                      <a16:colId xmlns:a16="http://schemas.microsoft.com/office/drawing/2014/main" val="2036039979"/>
                    </a:ext>
                  </a:extLst>
                </a:gridCol>
                <a:gridCol w="732629">
                  <a:extLst>
                    <a:ext uri="{9D8B030D-6E8A-4147-A177-3AD203B41FA5}">
                      <a16:colId xmlns:a16="http://schemas.microsoft.com/office/drawing/2014/main" val="37301964"/>
                    </a:ext>
                  </a:extLst>
                </a:gridCol>
                <a:gridCol w="906112">
                  <a:extLst>
                    <a:ext uri="{9D8B030D-6E8A-4147-A177-3AD203B41FA5}">
                      <a16:colId xmlns:a16="http://schemas.microsoft.com/office/drawing/2014/main" val="3431303837"/>
                    </a:ext>
                  </a:extLst>
                </a:gridCol>
                <a:gridCol w="906112">
                  <a:extLst>
                    <a:ext uri="{9D8B030D-6E8A-4147-A177-3AD203B41FA5}">
                      <a16:colId xmlns:a16="http://schemas.microsoft.com/office/drawing/2014/main" val="216278186"/>
                    </a:ext>
                  </a:extLst>
                </a:gridCol>
                <a:gridCol w="906112">
                  <a:extLst>
                    <a:ext uri="{9D8B030D-6E8A-4147-A177-3AD203B41FA5}">
                      <a16:colId xmlns:a16="http://schemas.microsoft.com/office/drawing/2014/main" val="160897670"/>
                    </a:ext>
                  </a:extLst>
                </a:gridCol>
                <a:gridCol w="906112">
                  <a:extLst>
                    <a:ext uri="{9D8B030D-6E8A-4147-A177-3AD203B41FA5}">
                      <a16:colId xmlns:a16="http://schemas.microsoft.com/office/drawing/2014/main" val="2457058338"/>
                    </a:ext>
                  </a:extLst>
                </a:gridCol>
                <a:gridCol w="906112">
                  <a:extLst>
                    <a:ext uri="{9D8B030D-6E8A-4147-A177-3AD203B41FA5}">
                      <a16:colId xmlns:a16="http://schemas.microsoft.com/office/drawing/2014/main" val="770120431"/>
                    </a:ext>
                  </a:extLst>
                </a:gridCol>
                <a:gridCol w="906112">
                  <a:extLst>
                    <a:ext uri="{9D8B030D-6E8A-4147-A177-3AD203B41FA5}">
                      <a16:colId xmlns:a16="http://schemas.microsoft.com/office/drawing/2014/main" val="2934101392"/>
                    </a:ext>
                  </a:extLst>
                </a:gridCol>
                <a:gridCol w="906112">
                  <a:extLst>
                    <a:ext uri="{9D8B030D-6E8A-4147-A177-3AD203B41FA5}">
                      <a16:colId xmlns:a16="http://schemas.microsoft.com/office/drawing/2014/main" val="499069907"/>
                    </a:ext>
                  </a:extLst>
                </a:gridCol>
                <a:gridCol w="906112">
                  <a:extLst>
                    <a:ext uri="{9D8B030D-6E8A-4147-A177-3AD203B41FA5}">
                      <a16:colId xmlns:a16="http://schemas.microsoft.com/office/drawing/2014/main" val="1676055398"/>
                    </a:ext>
                  </a:extLst>
                </a:gridCol>
                <a:gridCol w="906112">
                  <a:extLst>
                    <a:ext uri="{9D8B030D-6E8A-4147-A177-3AD203B41FA5}">
                      <a16:colId xmlns:a16="http://schemas.microsoft.com/office/drawing/2014/main" val="684177033"/>
                    </a:ext>
                  </a:extLst>
                </a:gridCol>
                <a:gridCol w="906112">
                  <a:extLst>
                    <a:ext uri="{9D8B030D-6E8A-4147-A177-3AD203B41FA5}">
                      <a16:colId xmlns:a16="http://schemas.microsoft.com/office/drawing/2014/main" val="635844511"/>
                    </a:ext>
                  </a:extLst>
                </a:gridCol>
                <a:gridCol w="1282292">
                  <a:extLst>
                    <a:ext uri="{9D8B030D-6E8A-4147-A177-3AD203B41FA5}">
                      <a16:colId xmlns:a16="http://schemas.microsoft.com/office/drawing/2014/main" val="1075178768"/>
                    </a:ext>
                  </a:extLst>
                </a:gridCol>
              </a:tblGrid>
              <a:tr h="370840">
                <a:tc rowSpan="2">
                  <a:txBody>
                    <a:bodyPr/>
                    <a:lstStyle/>
                    <a:p>
                      <a:r>
                        <a:rPr kumimoji="1" lang="ja-JP" altLang="en-US" sz="1400" dirty="0">
                          <a:solidFill>
                            <a:schemeClr val="tx1"/>
                          </a:solidFill>
                          <a:latin typeface="UD デジタル 教科書体 NK-B" panose="02020700000000000000" pitchFamily="18" charset="-128"/>
                          <a:ea typeface="UD デジタル 教科書体 NK-B" panose="02020700000000000000" pitchFamily="18" charset="-128"/>
                        </a:rPr>
                        <a:t>名前</a:t>
                      </a:r>
                    </a:p>
                  </a:txBody>
                  <a:tcPr>
                    <a:lnB w="12700" cap="flat" cmpd="sng" algn="ctr">
                      <a:solidFill>
                        <a:schemeClr val="tx1"/>
                      </a:solidFill>
                      <a:prstDash val="solid"/>
                      <a:round/>
                      <a:headEnd type="none" w="med" len="med"/>
                      <a:tailEnd type="none" w="med" len="med"/>
                    </a:lnB>
                    <a:solidFill>
                      <a:schemeClr val="bg1">
                        <a:lumMod val="95000"/>
                      </a:schemeClr>
                    </a:solidFill>
                  </a:tcPr>
                </a:tc>
                <a:tc rowSpan="2">
                  <a:txBody>
                    <a:bodyPr/>
                    <a:lstStyle/>
                    <a:p>
                      <a:pPr algn="ctr"/>
                      <a:r>
                        <a:rPr kumimoji="1" lang="ja-JP" altLang="en-US" sz="1400" b="1" dirty="0">
                          <a:solidFill>
                            <a:schemeClr val="tx1"/>
                          </a:solidFill>
                          <a:latin typeface="UD デジタル 教科書体 NK-B" panose="02020700000000000000" pitchFamily="18" charset="-128"/>
                          <a:ea typeface="UD デジタル 教科書体 NK-B" panose="02020700000000000000" pitchFamily="18" charset="-128"/>
                        </a:rPr>
                        <a:t>月間目標</a:t>
                      </a:r>
                    </a:p>
                  </a:txBody>
                  <a:tcPr>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ctr"/>
                      <a:r>
                        <a:rPr kumimoji="1" lang="en-US" altLang="ja-JP" sz="1400" dirty="0">
                          <a:solidFill>
                            <a:schemeClr val="tx1"/>
                          </a:solidFill>
                          <a:latin typeface="UD デジタル 教科書体 NK-B" panose="02020700000000000000" pitchFamily="18" charset="-128"/>
                          <a:ea typeface="UD デジタル 教科書体 NK-B" panose="02020700000000000000" pitchFamily="18" charset="-128"/>
                        </a:rPr>
                        <a:t>2/1-2/4(4</a:t>
                      </a:r>
                      <a:r>
                        <a:rPr kumimoji="1" lang="ja-JP" altLang="en-US" sz="1400" dirty="0">
                          <a:solidFill>
                            <a:schemeClr val="tx1"/>
                          </a:solidFill>
                          <a:latin typeface="UD デジタル 教科書体 NK-B" panose="02020700000000000000" pitchFamily="18" charset="-128"/>
                          <a:ea typeface="UD デジタル 教科書体 NK-B" panose="02020700000000000000" pitchFamily="18" charset="-128"/>
                        </a:rPr>
                        <a:t>日</a:t>
                      </a:r>
                      <a:r>
                        <a:rPr kumimoji="1" lang="en-US" altLang="ja-JP" sz="1400" dirty="0">
                          <a:solidFill>
                            <a:schemeClr val="tx1"/>
                          </a:solidFill>
                          <a:latin typeface="UD デジタル 教科書体 NK-B" panose="02020700000000000000" pitchFamily="18" charset="-128"/>
                          <a:ea typeface="UD デジタル 教科書体 NK-B" panose="02020700000000000000" pitchFamily="18" charset="-128"/>
                        </a:rPr>
                        <a:t>)</a:t>
                      </a:r>
                      <a:endParaRPr kumimoji="1" lang="ja-JP" altLang="en-US" sz="1400" dirty="0">
                        <a:solidFill>
                          <a:schemeClr val="tx1"/>
                        </a:solidFill>
                        <a:latin typeface="UD デジタル 教科書体 NK-B" panose="02020700000000000000" pitchFamily="18" charset="-128"/>
                        <a:ea typeface="UD デジタル 教科書体 NK-B" panose="02020700000000000000" pitchFamily="18" charset="-128"/>
                      </a:endParaRPr>
                    </a:p>
                  </a:txBody>
                  <a:tcPr>
                    <a:solidFill>
                      <a:schemeClr val="bg1">
                        <a:lumMod val="95000"/>
                      </a:schemeClr>
                    </a:solidFill>
                  </a:tcPr>
                </a:tc>
                <a:tc hMerge="1">
                  <a:txBody>
                    <a:bodyPr/>
                    <a:lstStyle/>
                    <a:p>
                      <a:endParaRPr kumimoji="1" lang="ja-JP" altLang="en-US" dirty="0"/>
                    </a:p>
                  </a:txBody>
                  <a:tcPr/>
                </a:tc>
                <a:tc gridSpan="2">
                  <a:txBody>
                    <a:bodyPr/>
                    <a:lstStyle/>
                    <a:p>
                      <a:pPr algn="ctr"/>
                      <a:r>
                        <a:rPr kumimoji="1" lang="en-US" altLang="ja-JP" sz="1400" dirty="0">
                          <a:solidFill>
                            <a:schemeClr val="tx1"/>
                          </a:solidFill>
                          <a:latin typeface="UD デジタル 教科書体 NK-B" panose="02020700000000000000" pitchFamily="18" charset="-128"/>
                          <a:ea typeface="UD デジタル 教科書体 NK-B" panose="02020700000000000000" pitchFamily="18" charset="-128"/>
                        </a:rPr>
                        <a:t>2/5-2/11(7</a:t>
                      </a:r>
                      <a:r>
                        <a:rPr kumimoji="1" lang="ja-JP" altLang="en-US" sz="1400" dirty="0">
                          <a:solidFill>
                            <a:schemeClr val="tx1"/>
                          </a:solidFill>
                          <a:latin typeface="UD デジタル 教科書体 NK-B" panose="02020700000000000000" pitchFamily="18" charset="-128"/>
                          <a:ea typeface="UD デジタル 教科書体 NK-B" panose="02020700000000000000" pitchFamily="18" charset="-128"/>
                        </a:rPr>
                        <a:t>日</a:t>
                      </a:r>
                      <a:r>
                        <a:rPr kumimoji="1" lang="en-US" altLang="ja-JP" sz="1400" dirty="0">
                          <a:solidFill>
                            <a:schemeClr val="tx1"/>
                          </a:solidFill>
                          <a:latin typeface="UD デジタル 教科書体 NK-B" panose="02020700000000000000" pitchFamily="18" charset="-128"/>
                          <a:ea typeface="UD デジタル 教科書体 NK-B" panose="02020700000000000000" pitchFamily="18" charset="-128"/>
                        </a:rPr>
                        <a:t>)</a:t>
                      </a:r>
                      <a:endParaRPr kumimoji="1" lang="ja-JP" altLang="en-US" sz="1400" dirty="0">
                        <a:solidFill>
                          <a:schemeClr val="tx1"/>
                        </a:solidFill>
                        <a:latin typeface="UD デジタル 教科書体 NK-B" panose="02020700000000000000" pitchFamily="18" charset="-128"/>
                        <a:ea typeface="UD デジタル 教科書体 NK-B" panose="02020700000000000000" pitchFamily="18" charset="-128"/>
                      </a:endParaRPr>
                    </a:p>
                  </a:txBody>
                  <a:tcPr>
                    <a:solidFill>
                      <a:schemeClr val="bg1">
                        <a:lumMod val="95000"/>
                      </a:schemeClr>
                    </a:solidFill>
                  </a:tcPr>
                </a:tc>
                <a:tc hMerge="1">
                  <a:txBody>
                    <a:bodyPr/>
                    <a:lstStyle/>
                    <a:p>
                      <a:endParaRPr kumimoji="1" lang="ja-JP" altLang="en-US" dirty="0"/>
                    </a:p>
                  </a:txBody>
                  <a:tcPr/>
                </a:tc>
                <a:tc gridSpan="2">
                  <a:txBody>
                    <a:bodyPr/>
                    <a:lstStyle/>
                    <a:p>
                      <a:pPr algn="ctr"/>
                      <a:r>
                        <a:rPr kumimoji="1" lang="en-US" altLang="ja-JP" sz="1400" dirty="0">
                          <a:solidFill>
                            <a:schemeClr val="tx1"/>
                          </a:solidFill>
                          <a:latin typeface="UD デジタル 教科書体 NK-B" panose="02020700000000000000" pitchFamily="18" charset="-128"/>
                          <a:ea typeface="UD デジタル 教科書体 NK-B" panose="02020700000000000000" pitchFamily="18" charset="-128"/>
                        </a:rPr>
                        <a:t>2/12-2/18(7</a:t>
                      </a:r>
                      <a:r>
                        <a:rPr kumimoji="1" lang="ja-JP" altLang="en-US" sz="1400" dirty="0">
                          <a:solidFill>
                            <a:schemeClr val="tx1"/>
                          </a:solidFill>
                          <a:latin typeface="UD デジタル 教科書体 NK-B" panose="02020700000000000000" pitchFamily="18" charset="-128"/>
                          <a:ea typeface="UD デジタル 教科書体 NK-B" panose="02020700000000000000" pitchFamily="18" charset="-128"/>
                        </a:rPr>
                        <a:t>日</a:t>
                      </a:r>
                      <a:r>
                        <a:rPr kumimoji="1" lang="en-US" altLang="ja-JP" sz="1400" dirty="0">
                          <a:solidFill>
                            <a:schemeClr val="tx1"/>
                          </a:solidFill>
                          <a:latin typeface="UD デジタル 教科書体 NK-B" panose="02020700000000000000" pitchFamily="18" charset="-128"/>
                          <a:ea typeface="UD デジタル 教科書体 NK-B" panose="02020700000000000000" pitchFamily="18" charset="-128"/>
                        </a:rPr>
                        <a:t>)</a:t>
                      </a:r>
                      <a:endParaRPr kumimoji="1" lang="ja-JP" altLang="en-US" sz="1400" dirty="0">
                        <a:solidFill>
                          <a:schemeClr val="tx1"/>
                        </a:solidFill>
                        <a:latin typeface="UD デジタル 教科書体 NK-B" panose="02020700000000000000" pitchFamily="18" charset="-128"/>
                        <a:ea typeface="UD デジタル 教科書体 NK-B" panose="02020700000000000000" pitchFamily="18" charset="-128"/>
                      </a:endParaRPr>
                    </a:p>
                  </a:txBody>
                  <a:tcPr>
                    <a:solidFill>
                      <a:schemeClr val="bg1">
                        <a:lumMod val="95000"/>
                      </a:schemeClr>
                    </a:solidFill>
                  </a:tcPr>
                </a:tc>
                <a:tc hMerge="1">
                  <a:txBody>
                    <a:bodyPr/>
                    <a:lstStyle/>
                    <a:p>
                      <a:endParaRPr kumimoji="1" lang="ja-JP" altLang="en-US" dirty="0"/>
                    </a:p>
                  </a:txBody>
                  <a:tcPr/>
                </a:tc>
                <a:tc gridSpan="2">
                  <a:txBody>
                    <a:bodyPr/>
                    <a:lstStyle/>
                    <a:p>
                      <a:pPr algn="ctr"/>
                      <a:r>
                        <a:rPr kumimoji="1" lang="en-US" altLang="ja-JP" sz="1400" dirty="0">
                          <a:solidFill>
                            <a:schemeClr val="tx1"/>
                          </a:solidFill>
                          <a:latin typeface="UD デジタル 教科書体 NK-B" panose="02020700000000000000" pitchFamily="18" charset="-128"/>
                          <a:ea typeface="UD デジタル 教科書体 NK-B" panose="02020700000000000000" pitchFamily="18" charset="-128"/>
                        </a:rPr>
                        <a:t>2/19-2/25(7</a:t>
                      </a:r>
                      <a:r>
                        <a:rPr kumimoji="1" lang="ja-JP" altLang="en-US" sz="1400" dirty="0">
                          <a:solidFill>
                            <a:schemeClr val="tx1"/>
                          </a:solidFill>
                          <a:latin typeface="UD デジタル 教科書体 NK-B" panose="02020700000000000000" pitchFamily="18" charset="-128"/>
                          <a:ea typeface="UD デジタル 教科書体 NK-B" panose="02020700000000000000" pitchFamily="18" charset="-128"/>
                        </a:rPr>
                        <a:t>日</a:t>
                      </a:r>
                      <a:r>
                        <a:rPr kumimoji="1" lang="en-US" altLang="ja-JP" sz="1400" dirty="0">
                          <a:solidFill>
                            <a:schemeClr val="tx1"/>
                          </a:solidFill>
                          <a:latin typeface="UD デジタル 教科書体 NK-B" panose="02020700000000000000" pitchFamily="18" charset="-128"/>
                          <a:ea typeface="UD デジタル 教科書体 NK-B" panose="02020700000000000000" pitchFamily="18" charset="-128"/>
                        </a:rPr>
                        <a:t>)</a:t>
                      </a:r>
                      <a:endParaRPr kumimoji="1" lang="ja-JP" altLang="en-US" sz="1400" dirty="0">
                        <a:solidFill>
                          <a:schemeClr val="tx1"/>
                        </a:solidFill>
                        <a:latin typeface="UD デジタル 教科書体 NK-B" panose="02020700000000000000" pitchFamily="18" charset="-128"/>
                        <a:ea typeface="UD デジタル 教科書体 NK-B" panose="02020700000000000000" pitchFamily="18" charset="-128"/>
                      </a:endParaRPr>
                    </a:p>
                  </a:txBody>
                  <a:tcPr>
                    <a:solidFill>
                      <a:schemeClr val="bg1">
                        <a:lumMod val="95000"/>
                      </a:schemeClr>
                    </a:solidFill>
                  </a:tcPr>
                </a:tc>
                <a:tc hMerge="1">
                  <a:txBody>
                    <a:bodyPr/>
                    <a:lstStyle/>
                    <a:p>
                      <a:endParaRPr kumimoji="1" lang="ja-JP" altLang="en-US"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solidFill>
                          <a:latin typeface="UD デジタル 教科書体 NK-B" panose="02020700000000000000" pitchFamily="18" charset="-128"/>
                          <a:ea typeface="UD デジタル 教科書体 NK-B" panose="02020700000000000000" pitchFamily="18" charset="-128"/>
                        </a:rPr>
                        <a:t>2/26-2/29(4</a:t>
                      </a:r>
                      <a:r>
                        <a:rPr kumimoji="1" lang="ja-JP" altLang="en-US" sz="1400" dirty="0">
                          <a:solidFill>
                            <a:schemeClr val="tx1"/>
                          </a:solidFill>
                          <a:latin typeface="UD デジタル 教科書体 NK-B" panose="02020700000000000000" pitchFamily="18" charset="-128"/>
                          <a:ea typeface="UD デジタル 教科書体 NK-B" panose="02020700000000000000" pitchFamily="18" charset="-128"/>
                        </a:rPr>
                        <a:t>日</a:t>
                      </a:r>
                      <a:r>
                        <a:rPr kumimoji="1" lang="en-US" altLang="ja-JP" sz="1400" dirty="0">
                          <a:solidFill>
                            <a:schemeClr val="tx1"/>
                          </a:solidFill>
                          <a:latin typeface="UD デジタル 教科書体 NK-B" panose="02020700000000000000" pitchFamily="18" charset="-128"/>
                          <a:ea typeface="UD デジタル 教科書体 NK-B" panose="02020700000000000000" pitchFamily="18" charset="-128"/>
                        </a:rPr>
                        <a:t>)</a:t>
                      </a:r>
                      <a:endParaRPr kumimoji="1" lang="ja-JP" altLang="en-US" sz="1400" dirty="0">
                        <a:solidFill>
                          <a:schemeClr val="tx1"/>
                        </a:solidFill>
                        <a:latin typeface="UD デジタル 教科書体 NK-B" panose="02020700000000000000" pitchFamily="18" charset="-128"/>
                        <a:ea typeface="UD デジタル 教科書体 NK-B" panose="02020700000000000000" pitchFamily="18" charset="-128"/>
                      </a:endParaRPr>
                    </a:p>
                  </a:txBody>
                  <a:tcPr>
                    <a:solidFill>
                      <a:schemeClr val="bg1">
                        <a:lumMod val="95000"/>
                      </a:schemeClr>
                    </a:solidFill>
                  </a:tcPr>
                </a:tc>
                <a:tc hMerge="1">
                  <a:txBody>
                    <a:bodyPr/>
                    <a:lstStyle/>
                    <a:p>
                      <a:endParaRPr kumimoji="1" lang="ja-JP" altLang="en-US" dirty="0"/>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latin typeface="UD デジタル 教科書体 NK-B" panose="02020700000000000000" pitchFamily="18" charset="-128"/>
                          <a:ea typeface="UD デジタル 教科書体 NK-B" panose="02020700000000000000" pitchFamily="18" charset="-128"/>
                        </a:rPr>
                        <a:t>目標達成率</a:t>
                      </a:r>
                    </a:p>
                  </a:txBody>
                  <a:tcPr>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10938469"/>
                  </a:ext>
                </a:extLst>
              </a:tr>
              <a:tr h="197137">
                <a:tc vMerge="1">
                  <a:txBody>
                    <a:bodyPr/>
                    <a:lstStyle/>
                    <a:p>
                      <a:endParaRPr kumimoji="1" lang="en-US" altLang="ja-JP" sz="1600" dirty="0"/>
                    </a:p>
                  </a:txBody>
                  <a:tcPr/>
                </a:tc>
                <a:tc vMerge="1">
                  <a:txBody>
                    <a:bodyPr/>
                    <a:lstStyle/>
                    <a:p>
                      <a:endParaRPr kumimoji="1" lang="en-US" altLang="ja-JP" sz="1600" dirty="0"/>
                    </a:p>
                  </a:txBody>
                  <a:tcPr/>
                </a:tc>
                <a:tc>
                  <a:txBody>
                    <a:bodyPr/>
                    <a:lstStyle/>
                    <a:p>
                      <a:pPr algn="ctr"/>
                      <a:r>
                        <a:rPr kumimoji="1" lang="ja-JP" altLang="en-US" sz="1400" dirty="0">
                          <a:latin typeface="UD デジタル 教科書体 NK-B" panose="02020700000000000000" pitchFamily="18" charset="-128"/>
                          <a:ea typeface="UD デジタル 教科書体 NK-B" panose="02020700000000000000" pitchFamily="18" charset="-128"/>
                        </a:rPr>
                        <a:t>週合計</a:t>
                      </a:r>
                    </a:p>
                  </a:txBody>
                  <a:tcP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ja-JP" altLang="en-US" sz="1400" dirty="0">
                          <a:latin typeface="UD デジタル 教科書体 NK-B" panose="02020700000000000000" pitchFamily="18" charset="-128"/>
                          <a:ea typeface="UD デジタル 教科書体 NK-B" panose="02020700000000000000" pitchFamily="18" charset="-128"/>
                        </a:rPr>
                        <a:t>月合計</a:t>
                      </a:r>
                    </a:p>
                  </a:txBody>
                  <a:tcP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ja-JP" altLang="en-US" sz="1400" dirty="0">
                          <a:latin typeface="UD デジタル 教科書体 NK-B" panose="02020700000000000000" pitchFamily="18" charset="-128"/>
                          <a:ea typeface="UD デジタル 教科書体 NK-B" panose="02020700000000000000" pitchFamily="18" charset="-128"/>
                        </a:rPr>
                        <a:t>週合計</a:t>
                      </a:r>
                    </a:p>
                  </a:txBody>
                  <a:tcP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ja-JP" altLang="en-US" sz="1400" dirty="0">
                          <a:latin typeface="UD デジタル 教科書体 NK-B" panose="02020700000000000000" pitchFamily="18" charset="-128"/>
                          <a:ea typeface="UD デジタル 教科書体 NK-B" panose="02020700000000000000" pitchFamily="18" charset="-128"/>
                        </a:rPr>
                        <a:t>月合計</a:t>
                      </a:r>
                    </a:p>
                  </a:txBody>
                  <a:tcP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ja-JP" altLang="en-US" sz="1400" dirty="0">
                          <a:latin typeface="UD デジタル 教科書体 NK-B" panose="02020700000000000000" pitchFamily="18" charset="-128"/>
                          <a:ea typeface="UD デジタル 教科書体 NK-B" panose="02020700000000000000" pitchFamily="18" charset="-128"/>
                        </a:rPr>
                        <a:t>週合計</a:t>
                      </a:r>
                    </a:p>
                  </a:txBody>
                  <a:tcP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ja-JP" altLang="en-US" sz="1400" dirty="0">
                          <a:latin typeface="UD デジタル 教科書体 NK-B" panose="02020700000000000000" pitchFamily="18" charset="-128"/>
                          <a:ea typeface="UD デジタル 教科書体 NK-B" panose="02020700000000000000" pitchFamily="18" charset="-128"/>
                        </a:rPr>
                        <a:t>月合計</a:t>
                      </a:r>
                    </a:p>
                  </a:txBody>
                  <a:tcP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ja-JP" altLang="en-US" sz="1400" dirty="0">
                          <a:latin typeface="UD デジタル 教科書体 NK-B" panose="02020700000000000000" pitchFamily="18" charset="-128"/>
                          <a:ea typeface="UD デジタル 教科書体 NK-B" panose="02020700000000000000" pitchFamily="18" charset="-128"/>
                        </a:rPr>
                        <a:t>週合計</a:t>
                      </a:r>
                    </a:p>
                  </a:txBody>
                  <a:tcP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ja-JP" altLang="en-US" sz="1400" dirty="0">
                          <a:latin typeface="UD デジタル 教科書体 NK-B" panose="02020700000000000000" pitchFamily="18" charset="-128"/>
                          <a:ea typeface="UD デジタル 教科書体 NK-B" panose="02020700000000000000" pitchFamily="18" charset="-128"/>
                        </a:rPr>
                        <a:t>月合計</a:t>
                      </a:r>
                    </a:p>
                  </a:txBody>
                  <a:tcP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ja-JP" altLang="en-US" sz="1400" dirty="0">
                          <a:latin typeface="UD デジタル 教科書体 NK-B" panose="02020700000000000000" pitchFamily="18" charset="-128"/>
                          <a:ea typeface="UD デジタル 教科書体 NK-B" panose="02020700000000000000" pitchFamily="18" charset="-128"/>
                        </a:rPr>
                        <a:t>週合計</a:t>
                      </a:r>
                    </a:p>
                  </a:txBody>
                  <a:tcP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ja-JP" altLang="en-US" sz="1400" dirty="0">
                          <a:latin typeface="UD デジタル 教科書体 NK-B" panose="02020700000000000000" pitchFamily="18" charset="-128"/>
                          <a:ea typeface="UD デジタル 教科書体 NK-B" panose="02020700000000000000" pitchFamily="18" charset="-128"/>
                        </a:rPr>
                        <a:t>月合計</a:t>
                      </a:r>
                    </a:p>
                  </a:txBody>
                  <a:tcPr>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pPr algn="ctr"/>
                      <a:endParaRPr kumimoji="1" lang="ja-JP" altLang="en-US" sz="1600" dirty="0"/>
                    </a:p>
                  </a:txBody>
                  <a:tcPr/>
                </a:tc>
                <a:extLst>
                  <a:ext uri="{0D108BD9-81ED-4DB2-BD59-A6C34878D82A}">
                    <a16:rowId xmlns:a16="http://schemas.microsoft.com/office/drawing/2014/main" val="2438703907"/>
                  </a:ext>
                </a:extLst>
              </a:tr>
              <a:tr h="53586">
                <a:tc gridSpan="13">
                  <a:txBody>
                    <a:bodyPr/>
                    <a:lstStyle/>
                    <a:p>
                      <a:pPr algn="ctr"/>
                      <a:endParaRPr kumimoji="1" lang="ja-JP" altLang="en-US" sz="100" b="1" dirty="0">
                        <a:solidFill>
                          <a:schemeClr val="tx1"/>
                        </a:solidFill>
                        <a:latin typeface="UD デジタル 教科書体 NK-B" panose="02020700000000000000" pitchFamily="18" charset="-128"/>
                        <a:ea typeface="UD デジタル 教科書体 NK-B" panose="02020700000000000000" pitchFamily="18" charset="-128"/>
                      </a:endParaRPr>
                    </a:p>
                  </a:txBody>
                  <a:tcPr marL="0" marR="0" marT="0" marB="0">
                    <a:lnT w="12700" cap="flat" cmpd="sng" algn="ctr">
                      <a:solidFill>
                        <a:schemeClr val="tx1"/>
                      </a:solidFill>
                      <a:prstDash val="solid"/>
                      <a:round/>
                      <a:headEnd type="none" w="med" len="med"/>
                      <a:tailEnd type="none" w="med" len="med"/>
                    </a:lnT>
                    <a:solidFill>
                      <a:schemeClr val="bg1">
                        <a:lumMod val="95000"/>
                      </a:schemeClr>
                    </a:solidFill>
                  </a:tcPr>
                </a:tc>
                <a:tc hMerge="1">
                  <a:txBody>
                    <a:bodyPr/>
                    <a:lstStyle/>
                    <a:p>
                      <a:endParaRPr kumimoji="1" lang="ja-JP" altLang="en-US" sz="1600" dirty="0">
                        <a:solidFill>
                          <a:schemeClr val="tx1"/>
                        </a:solidFill>
                      </a:endParaRPr>
                    </a:p>
                  </a:txBody>
                  <a:tcPr>
                    <a:lnT w="12700" cap="flat" cmpd="sng" algn="ctr">
                      <a:solidFill>
                        <a:schemeClr val="tx1"/>
                      </a:solidFill>
                      <a:prstDash val="solid"/>
                      <a:round/>
                      <a:headEnd type="none" w="med" len="med"/>
                      <a:tailEnd type="none" w="med" len="med"/>
                    </a:lnT>
                    <a:solidFill>
                      <a:schemeClr val="bg1">
                        <a:lumMod val="95000"/>
                      </a:schemeClr>
                    </a:solidFill>
                  </a:tcPr>
                </a:tc>
                <a:tc hMerge="1">
                  <a:txBody>
                    <a:bodyPr/>
                    <a:lstStyle/>
                    <a:p>
                      <a:pPr algn="ctr"/>
                      <a:endParaRPr kumimoji="1" lang="ja-JP" altLang="en-US" sz="1600" dirty="0"/>
                    </a:p>
                  </a:txBody>
                  <a:tcPr>
                    <a:lnT w="12700" cap="flat" cmpd="sng" algn="ctr">
                      <a:solidFill>
                        <a:schemeClr val="tx1"/>
                      </a:solidFill>
                      <a:prstDash val="solid"/>
                      <a:round/>
                      <a:headEnd type="none" w="med" len="med"/>
                      <a:tailEnd type="none" w="med" len="med"/>
                    </a:lnT>
                    <a:solidFill>
                      <a:schemeClr val="bg1">
                        <a:lumMod val="95000"/>
                      </a:schemeClr>
                    </a:solidFill>
                  </a:tcPr>
                </a:tc>
                <a:tc hMerge="1">
                  <a:txBody>
                    <a:bodyPr/>
                    <a:lstStyle/>
                    <a:p>
                      <a:pPr algn="ctr"/>
                      <a:endParaRPr kumimoji="1" lang="ja-JP" altLang="en-US" sz="1600" dirty="0"/>
                    </a:p>
                  </a:txBody>
                  <a:tcPr>
                    <a:lnT w="12700" cap="flat" cmpd="sng" algn="ctr">
                      <a:solidFill>
                        <a:schemeClr val="tx1"/>
                      </a:solidFill>
                      <a:prstDash val="solid"/>
                      <a:round/>
                      <a:headEnd type="none" w="med" len="med"/>
                      <a:tailEnd type="none" w="med" len="med"/>
                    </a:lnT>
                    <a:solidFill>
                      <a:schemeClr val="bg1">
                        <a:lumMod val="95000"/>
                      </a:schemeClr>
                    </a:solidFill>
                  </a:tcPr>
                </a:tc>
                <a:tc hMerge="1">
                  <a:txBody>
                    <a:bodyPr/>
                    <a:lstStyle/>
                    <a:p>
                      <a:pPr algn="ctr"/>
                      <a:endParaRPr kumimoji="1" lang="ja-JP" altLang="en-US" sz="1600" dirty="0"/>
                    </a:p>
                  </a:txBody>
                  <a:tcPr>
                    <a:lnT w="12700" cap="flat" cmpd="sng" algn="ctr">
                      <a:solidFill>
                        <a:schemeClr val="tx1"/>
                      </a:solidFill>
                      <a:prstDash val="solid"/>
                      <a:round/>
                      <a:headEnd type="none" w="med" len="med"/>
                      <a:tailEnd type="none" w="med" len="med"/>
                    </a:lnT>
                    <a:solidFill>
                      <a:schemeClr val="bg1">
                        <a:lumMod val="95000"/>
                      </a:schemeClr>
                    </a:solidFill>
                  </a:tcPr>
                </a:tc>
                <a:tc hMerge="1">
                  <a:txBody>
                    <a:bodyPr/>
                    <a:lstStyle/>
                    <a:p>
                      <a:pPr algn="ctr"/>
                      <a:endParaRPr kumimoji="1" lang="ja-JP" altLang="en-US" sz="1600" dirty="0"/>
                    </a:p>
                  </a:txBody>
                  <a:tcPr>
                    <a:lnT w="12700" cap="flat" cmpd="sng" algn="ctr">
                      <a:solidFill>
                        <a:schemeClr val="tx1"/>
                      </a:solidFill>
                      <a:prstDash val="solid"/>
                      <a:round/>
                      <a:headEnd type="none" w="med" len="med"/>
                      <a:tailEnd type="none" w="med" len="med"/>
                    </a:lnT>
                    <a:solidFill>
                      <a:schemeClr val="bg1">
                        <a:lumMod val="95000"/>
                      </a:schemeClr>
                    </a:solidFill>
                  </a:tcPr>
                </a:tc>
                <a:tc hMerge="1">
                  <a:txBody>
                    <a:bodyPr/>
                    <a:lstStyle/>
                    <a:p>
                      <a:pPr algn="ctr"/>
                      <a:endParaRPr kumimoji="1" lang="ja-JP" altLang="en-US" sz="1600" dirty="0"/>
                    </a:p>
                  </a:txBody>
                  <a:tcPr>
                    <a:lnT w="12700" cap="flat" cmpd="sng" algn="ctr">
                      <a:solidFill>
                        <a:schemeClr val="tx1"/>
                      </a:solidFill>
                      <a:prstDash val="solid"/>
                      <a:round/>
                      <a:headEnd type="none" w="med" len="med"/>
                      <a:tailEnd type="none" w="med" len="med"/>
                    </a:lnT>
                    <a:solidFill>
                      <a:schemeClr val="bg1">
                        <a:lumMod val="95000"/>
                      </a:schemeClr>
                    </a:solidFill>
                  </a:tcPr>
                </a:tc>
                <a:tc hMerge="1">
                  <a:txBody>
                    <a:bodyPr/>
                    <a:lstStyle/>
                    <a:p>
                      <a:pPr algn="ctr"/>
                      <a:endParaRPr kumimoji="1" lang="ja-JP" altLang="en-US" sz="1600" dirty="0"/>
                    </a:p>
                  </a:txBody>
                  <a:tcPr>
                    <a:lnT w="12700" cap="flat" cmpd="sng" algn="ctr">
                      <a:solidFill>
                        <a:schemeClr val="tx1"/>
                      </a:solidFill>
                      <a:prstDash val="solid"/>
                      <a:round/>
                      <a:headEnd type="none" w="med" len="med"/>
                      <a:tailEnd type="none" w="med" len="med"/>
                    </a:lnT>
                    <a:solidFill>
                      <a:schemeClr val="bg1">
                        <a:lumMod val="95000"/>
                      </a:schemeClr>
                    </a:solidFill>
                  </a:tcPr>
                </a:tc>
                <a:tc hMerge="1">
                  <a:txBody>
                    <a:bodyPr/>
                    <a:lstStyle/>
                    <a:p>
                      <a:pPr algn="ctr"/>
                      <a:endParaRPr kumimoji="1" lang="ja-JP" altLang="en-US" sz="1600" dirty="0"/>
                    </a:p>
                  </a:txBody>
                  <a:tcPr>
                    <a:lnT w="12700" cap="flat" cmpd="sng" algn="ctr">
                      <a:solidFill>
                        <a:schemeClr val="tx1"/>
                      </a:solidFill>
                      <a:prstDash val="solid"/>
                      <a:round/>
                      <a:headEnd type="none" w="med" len="med"/>
                      <a:tailEnd type="none" w="med" len="med"/>
                    </a:lnT>
                    <a:solidFill>
                      <a:schemeClr val="bg1">
                        <a:lumMod val="95000"/>
                      </a:schemeClr>
                    </a:solidFill>
                  </a:tcPr>
                </a:tc>
                <a:tc hMerge="1">
                  <a:txBody>
                    <a:bodyPr/>
                    <a:lstStyle/>
                    <a:p>
                      <a:pPr algn="ctr"/>
                      <a:endParaRPr kumimoji="1" lang="ja-JP" altLang="en-US" sz="1600" dirty="0"/>
                    </a:p>
                  </a:txBody>
                  <a:tcPr>
                    <a:lnT w="12700" cap="flat" cmpd="sng" algn="ctr">
                      <a:solidFill>
                        <a:schemeClr val="tx1"/>
                      </a:solidFill>
                      <a:prstDash val="solid"/>
                      <a:round/>
                      <a:headEnd type="none" w="med" len="med"/>
                      <a:tailEnd type="none" w="med" len="med"/>
                    </a:lnT>
                    <a:solidFill>
                      <a:schemeClr val="bg1">
                        <a:lumMod val="95000"/>
                      </a:schemeClr>
                    </a:solidFill>
                  </a:tcPr>
                </a:tc>
                <a:tc hMerge="1">
                  <a:txBody>
                    <a:bodyPr/>
                    <a:lstStyle/>
                    <a:p>
                      <a:pPr algn="ctr"/>
                      <a:endParaRPr kumimoji="1" lang="ja-JP" altLang="en-US" sz="1600" dirty="0"/>
                    </a:p>
                  </a:txBody>
                  <a:tcPr>
                    <a:lnT w="12700" cap="flat" cmpd="sng" algn="ctr">
                      <a:solidFill>
                        <a:schemeClr val="tx1"/>
                      </a:solidFill>
                      <a:prstDash val="solid"/>
                      <a:round/>
                      <a:headEnd type="none" w="med" len="med"/>
                      <a:tailEnd type="none" w="med" len="med"/>
                    </a:lnT>
                    <a:solidFill>
                      <a:schemeClr val="bg1">
                        <a:lumMod val="95000"/>
                      </a:schemeClr>
                    </a:solidFill>
                  </a:tcPr>
                </a:tc>
                <a:tc hMerge="1">
                  <a:txBody>
                    <a:bodyPr/>
                    <a:lstStyle/>
                    <a:p>
                      <a:pPr algn="ctr"/>
                      <a:endParaRPr kumimoji="1" lang="ja-JP" altLang="en-US" sz="1600" b="1" dirty="0"/>
                    </a:p>
                  </a:txBody>
                  <a:tcPr>
                    <a:lnT w="12700" cap="flat" cmpd="sng" algn="ctr">
                      <a:solidFill>
                        <a:schemeClr val="tx1"/>
                      </a:solidFill>
                      <a:prstDash val="solid"/>
                      <a:round/>
                      <a:headEnd type="none" w="med" len="med"/>
                      <a:tailEnd type="none" w="med" len="med"/>
                    </a:lnT>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T w="12700" cap="flat" cmpd="sng" algn="ctr">
                      <a:solidFill>
                        <a:schemeClr val="tx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724611470"/>
                  </a:ext>
                </a:extLst>
              </a:tr>
              <a:tr h="370840">
                <a:tc>
                  <a:txBody>
                    <a:bodyPr/>
                    <a:lstStyle/>
                    <a:p>
                      <a:r>
                        <a:rPr kumimoji="1" lang="en-US" altLang="ja-JP" sz="1400" dirty="0">
                          <a:latin typeface="UD デジタル 教科書体 NK-B" panose="02020700000000000000" pitchFamily="18" charset="-128"/>
                          <a:ea typeface="UD デジタル 教科書体 NK-B" panose="02020700000000000000" pitchFamily="18" charset="-128"/>
                        </a:rPr>
                        <a:t>A</a:t>
                      </a:r>
                      <a:r>
                        <a:rPr kumimoji="1" lang="ja-JP" altLang="en-US" sz="1400" dirty="0">
                          <a:latin typeface="UD デジタル 教科書体 NK-B" panose="02020700000000000000" pitchFamily="18" charset="-128"/>
                          <a:ea typeface="UD デジタル 教科書体 NK-B" panose="02020700000000000000" pitchFamily="18" charset="-128"/>
                        </a:rPr>
                        <a:t>さん</a:t>
                      </a:r>
                      <a:endParaRPr kumimoji="1" lang="en-US" altLang="ja-JP"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b="1" dirty="0">
                          <a:latin typeface="UD デジタル 教科書体 NK-B" panose="02020700000000000000" pitchFamily="18" charset="-128"/>
                          <a:ea typeface="UD デジタル 教科書体 NK-B" panose="02020700000000000000" pitchFamily="18" charset="-128"/>
                        </a:rPr>
                        <a:t>150</a:t>
                      </a:r>
                    </a:p>
                  </a:txBody>
                  <a:tcPr/>
                </a:tc>
                <a:tc>
                  <a:txBody>
                    <a:bodyPr/>
                    <a:lstStyle/>
                    <a:p>
                      <a:pPr algn="ctr"/>
                      <a:r>
                        <a:rPr kumimoji="1" lang="en-US" altLang="ja-JP" sz="1400" dirty="0">
                          <a:latin typeface="UD デジタル 教科書体 NK-B" panose="02020700000000000000" pitchFamily="18" charset="-128"/>
                          <a:ea typeface="UD デジタル 教科書体 NK-B" panose="02020700000000000000" pitchFamily="18" charset="-128"/>
                        </a:rPr>
                        <a:t>30.5</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b="1" dirty="0">
                          <a:solidFill>
                            <a:srgbClr val="00B050"/>
                          </a:solidFill>
                          <a:latin typeface="UD デジタル 教科書体 NK-B" panose="02020700000000000000" pitchFamily="18" charset="-128"/>
                          <a:ea typeface="UD デジタル 教科書体 NK-B" panose="02020700000000000000" pitchFamily="18" charset="-128"/>
                        </a:rPr>
                        <a:t>30.5</a:t>
                      </a:r>
                      <a:endParaRPr kumimoji="1" lang="ja-JP" altLang="en-US" sz="1400" b="1" dirty="0">
                        <a:solidFill>
                          <a:srgbClr val="00B050"/>
                        </a:solidFill>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dirty="0">
                          <a:latin typeface="UD デジタル 教科書体 NK-B" panose="02020700000000000000" pitchFamily="18" charset="-128"/>
                          <a:ea typeface="UD デジタル 教科書体 NK-B" panose="02020700000000000000" pitchFamily="18" charset="-128"/>
                        </a:rPr>
                        <a:t>0</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b="1" dirty="0">
                          <a:solidFill>
                            <a:schemeClr val="accent2"/>
                          </a:solidFill>
                          <a:latin typeface="UD デジタル 教科書体 NK-B" panose="02020700000000000000" pitchFamily="18" charset="-128"/>
                          <a:ea typeface="UD デジタル 教科書体 NK-B" panose="02020700000000000000" pitchFamily="18" charset="-128"/>
                        </a:rPr>
                        <a:t>30.5</a:t>
                      </a:r>
                      <a:endParaRPr kumimoji="1" lang="ja-JP" altLang="en-US" sz="1400" b="1" dirty="0">
                        <a:solidFill>
                          <a:schemeClr val="accent2"/>
                        </a:solidFill>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dirty="0">
                          <a:latin typeface="UD デジタル 教科書体 NK-B" panose="02020700000000000000" pitchFamily="18" charset="-128"/>
                          <a:ea typeface="UD デジタル 教科書体 NK-B" panose="02020700000000000000" pitchFamily="18" charset="-128"/>
                        </a:rPr>
                        <a:t>***</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UD デジタル 教科書体 NK-B" panose="02020700000000000000" pitchFamily="18" charset="-128"/>
                          <a:ea typeface="UD デジタル 教科書体 NK-B" panose="02020700000000000000" pitchFamily="18" charset="-128"/>
                        </a:rPr>
                        <a:t>***</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dirty="0">
                          <a:latin typeface="UD デジタル 教科書体 NK-B" panose="02020700000000000000" pitchFamily="18" charset="-128"/>
                          <a:ea typeface="UD デジタル 教科書体 NK-B" panose="02020700000000000000" pitchFamily="18" charset="-128"/>
                        </a:rPr>
                        <a:t>***</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UD デジタル 教科書体 NK-B" panose="02020700000000000000" pitchFamily="18" charset="-128"/>
                          <a:ea typeface="UD デジタル 教科書体 NK-B" panose="02020700000000000000" pitchFamily="18" charset="-128"/>
                        </a:rPr>
                        <a:t>***</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dirty="0">
                          <a:latin typeface="UD デジタル 教科書体 NK-B" panose="02020700000000000000" pitchFamily="18" charset="-128"/>
                          <a:ea typeface="UD デジタル 教科書体 NK-B" panose="02020700000000000000" pitchFamily="18" charset="-128"/>
                        </a:rPr>
                        <a:t>***</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dirty="0">
                          <a:solidFill>
                            <a:srgbClr val="00B050"/>
                          </a:solidFill>
                          <a:latin typeface="UD デジタル 教科書体 NK-B" panose="02020700000000000000" pitchFamily="18" charset="-128"/>
                          <a:ea typeface="UD デジタル 教科書体 NK-B" panose="02020700000000000000" pitchFamily="18" charset="-128"/>
                        </a:rPr>
                        <a:t>170.2</a:t>
                      </a:r>
                      <a:endParaRPr kumimoji="1" lang="ja-JP" altLang="en-US" sz="1400" b="1" dirty="0">
                        <a:solidFill>
                          <a:srgbClr val="00B050"/>
                        </a:solidFill>
                        <a:latin typeface="UD デジタル 教科書体 NK-B" panose="02020700000000000000" pitchFamily="18" charset="-128"/>
                        <a:ea typeface="UD デジタル 教科書体 NK-B" panose="02020700000000000000" pitchFamily="18"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dirty="0">
                          <a:latin typeface="UD デジタル 教科書体 NK-B" panose="02020700000000000000" pitchFamily="18" charset="-128"/>
                          <a:ea typeface="UD デジタル 教科書体 NK-B" panose="02020700000000000000" pitchFamily="18" charset="-128"/>
                        </a:rPr>
                        <a:t>113%</a:t>
                      </a:r>
                      <a:endParaRPr kumimoji="1" lang="ja-JP" altLang="en-US" sz="1400" b="1"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2508501246"/>
                  </a:ext>
                </a:extLst>
              </a:tr>
              <a:tr h="370840">
                <a:tc>
                  <a:txBody>
                    <a:bodyPr/>
                    <a:lstStyle/>
                    <a:p>
                      <a:r>
                        <a:rPr kumimoji="1" lang="en-US" altLang="ja-JP" sz="1400" dirty="0">
                          <a:latin typeface="UD デジタル 教科書体 NK-B" panose="02020700000000000000" pitchFamily="18" charset="-128"/>
                          <a:ea typeface="UD デジタル 教科書体 NK-B" panose="02020700000000000000" pitchFamily="18" charset="-128"/>
                        </a:rPr>
                        <a:t>B</a:t>
                      </a:r>
                      <a:r>
                        <a:rPr kumimoji="1" lang="ja-JP" altLang="en-US" sz="1400" dirty="0">
                          <a:latin typeface="UD デジタル 教科書体 NK-B" panose="02020700000000000000" pitchFamily="18" charset="-128"/>
                          <a:ea typeface="UD デジタル 教科書体 NK-B" panose="02020700000000000000" pitchFamily="18" charset="-128"/>
                        </a:rPr>
                        <a:t>さん</a:t>
                      </a:r>
                    </a:p>
                  </a:txBody>
                  <a:tcPr/>
                </a:tc>
                <a:tc>
                  <a:txBody>
                    <a:bodyPr/>
                    <a:lstStyle/>
                    <a:p>
                      <a:pPr algn="ctr"/>
                      <a:r>
                        <a:rPr kumimoji="1" lang="en-US" altLang="ja-JP" sz="1400" b="1" dirty="0">
                          <a:latin typeface="UD デジタル 教科書体 NK-B" panose="02020700000000000000" pitchFamily="18" charset="-128"/>
                          <a:ea typeface="UD デジタル 教科書体 NK-B" panose="02020700000000000000" pitchFamily="18" charset="-128"/>
                        </a:rPr>
                        <a:t>100</a:t>
                      </a:r>
                      <a:endParaRPr kumimoji="1" lang="ja-JP" altLang="en-US" sz="1400" b="1"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dirty="0">
                          <a:latin typeface="UD デジタル 教科書体 NK-B" panose="02020700000000000000" pitchFamily="18" charset="-128"/>
                          <a:ea typeface="UD デジタル 教科書体 NK-B" panose="02020700000000000000" pitchFamily="18" charset="-128"/>
                        </a:rPr>
                        <a:t>10.2</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b="1" dirty="0">
                          <a:solidFill>
                            <a:schemeClr val="accent2"/>
                          </a:solidFill>
                          <a:latin typeface="UD デジタル 教科書体 NK-B" panose="02020700000000000000" pitchFamily="18" charset="-128"/>
                          <a:ea typeface="UD デジタル 教科書体 NK-B" panose="02020700000000000000" pitchFamily="18" charset="-128"/>
                        </a:rPr>
                        <a:t>10.2</a:t>
                      </a:r>
                      <a:endParaRPr kumimoji="1" lang="ja-JP" altLang="en-US" sz="1400" b="1" dirty="0">
                        <a:solidFill>
                          <a:schemeClr val="accent2"/>
                        </a:solidFill>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dirty="0">
                          <a:latin typeface="UD デジタル 教科書体 NK-B" panose="02020700000000000000" pitchFamily="18" charset="-128"/>
                          <a:ea typeface="UD デジタル 教科書体 NK-B" panose="02020700000000000000" pitchFamily="18" charset="-128"/>
                        </a:rPr>
                        <a:t>23.0</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b="1" dirty="0">
                          <a:solidFill>
                            <a:schemeClr val="accent2"/>
                          </a:solidFill>
                          <a:latin typeface="UD デジタル 教科書体 NK-B" panose="02020700000000000000" pitchFamily="18" charset="-128"/>
                          <a:ea typeface="UD デジタル 教科書体 NK-B" panose="02020700000000000000" pitchFamily="18" charset="-128"/>
                        </a:rPr>
                        <a:t>33.2</a:t>
                      </a:r>
                      <a:endParaRPr kumimoji="1" lang="ja-JP" altLang="en-US" sz="1400" b="1" dirty="0">
                        <a:solidFill>
                          <a:schemeClr val="accent2"/>
                        </a:solidFill>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dirty="0">
                          <a:latin typeface="UD デジタル 教科書体 NK-B" panose="02020700000000000000" pitchFamily="18" charset="-128"/>
                          <a:ea typeface="UD デジタル 教科書体 NK-B" panose="02020700000000000000" pitchFamily="18" charset="-128"/>
                        </a:rPr>
                        <a:t>***</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UD デジタル 教科書体 NK-B" panose="02020700000000000000" pitchFamily="18" charset="-128"/>
                          <a:ea typeface="UD デジタル 教科書体 NK-B" panose="02020700000000000000" pitchFamily="18" charset="-128"/>
                        </a:rPr>
                        <a:t>***</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dirty="0">
                          <a:latin typeface="UD デジタル 教科書体 NK-B" panose="02020700000000000000" pitchFamily="18" charset="-128"/>
                          <a:ea typeface="UD デジタル 教科書体 NK-B" panose="02020700000000000000" pitchFamily="18" charset="-128"/>
                        </a:rPr>
                        <a:t>***</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UD デジタル 教科書体 NK-B" panose="02020700000000000000" pitchFamily="18" charset="-128"/>
                          <a:ea typeface="UD デジタル 教科書体 NK-B" panose="02020700000000000000" pitchFamily="18" charset="-128"/>
                        </a:rPr>
                        <a:t>***</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dirty="0">
                          <a:latin typeface="UD デジタル 教科書体 NK-B" panose="02020700000000000000" pitchFamily="18" charset="-128"/>
                          <a:ea typeface="UD デジタル 教科書体 NK-B" panose="02020700000000000000" pitchFamily="18" charset="-128"/>
                        </a:rPr>
                        <a:t>***</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accent2"/>
                          </a:solidFill>
                          <a:latin typeface="UD デジタル 教科書体 NK-B" panose="02020700000000000000" pitchFamily="18" charset="-128"/>
                          <a:ea typeface="UD デジタル 教科書体 NK-B" panose="02020700000000000000" pitchFamily="18" charset="-128"/>
                        </a:rPr>
                        <a:t>90.4</a:t>
                      </a:r>
                      <a:endParaRPr kumimoji="1" lang="ja-JP" altLang="en-US" sz="1400" b="1" dirty="0">
                        <a:solidFill>
                          <a:schemeClr val="accent2"/>
                        </a:solidFill>
                        <a:latin typeface="UD デジタル 教科書体 NK-B" panose="02020700000000000000" pitchFamily="18" charset="-128"/>
                        <a:ea typeface="UD デジタル 教科書体 NK-B" panose="02020700000000000000" pitchFamily="18"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dirty="0">
                          <a:latin typeface="UD デジタル 教科書体 NK-B" panose="02020700000000000000" pitchFamily="18" charset="-128"/>
                          <a:ea typeface="UD デジタル 教科書体 NK-B" panose="02020700000000000000" pitchFamily="18" charset="-128"/>
                        </a:rPr>
                        <a:t>90%</a:t>
                      </a:r>
                      <a:endParaRPr kumimoji="1" lang="ja-JP" altLang="en-US" sz="1400" b="1"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2005502667"/>
                  </a:ext>
                </a:extLst>
              </a:tr>
              <a:tr h="370840">
                <a:tc>
                  <a:txBody>
                    <a:bodyPr/>
                    <a:lstStyle/>
                    <a:p>
                      <a:r>
                        <a:rPr kumimoji="1" lang="en-US" altLang="ja-JP" sz="1400" dirty="0">
                          <a:latin typeface="UD デジタル 教科書体 NK-B" panose="02020700000000000000" pitchFamily="18" charset="-128"/>
                          <a:ea typeface="UD デジタル 教科書体 NK-B" panose="02020700000000000000" pitchFamily="18" charset="-128"/>
                        </a:rPr>
                        <a:t>C</a:t>
                      </a:r>
                      <a:r>
                        <a:rPr kumimoji="1" lang="ja-JP" altLang="en-US" sz="1400" dirty="0">
                          <a:latin typeface="UD デジタル 教科書体 NK-B" panose="02020700000000000000" pitchFamily="18" charset="-128"/>
                          <a:ea typeface="UD デジタル 教科書体 NK-B" panose="02020700000000000000" pitchFamily="18" charset="-128"/>
                        </a:rPr>
                        <a:t>さん</a:t>
                      </a:r>
                    </a:p>
                  </a:txBody>
                  <a:tcPr/>
                </a:tc>
                <a:tc>
                  <a:txBody>
                    <a:bodyPr/>
                    <a:lstStyle/>
                    <a:p>
                      <a:pPr algn="ctr"/>
                      <a:r>
                        <a:rPr kumimoji="1" lang="en-US" altLang="ja-JP" sz="1400" b="1" dirty="0">
                          <a:latin typeface="UD デジタル 教科書体 NK-B" panose="02020700000000000000" pitchFamily="18" charset="-128"/>
                          <a:ea typeface="UD デジタル 教科書体 NK-B" panose="02020700000000000000" pitchFamily="18" charset="-128"/>
                        </a:rPr>
                        <a:t>100</a:t>
                      </a:r>
                      <a:endParaRPr kumimoji="1" lang="ja-JP" altLang="en-US" sz="1400" b="1"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dirty="0">
                          <a:latin typeface="UD デジタル 教科書体 NK-B" panose="02020700000000000000" pitchFamily="18" charset="-128"/>
                          <a:ea typeface="UD デジタル 教科書体 NK-B" panose="02020700000000000000" pitchFamily="18" charset="-128"/>
                        </a:rPr>
                        <a:t>0</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b="1" dirty="0">
                          <a:solidFill>
                            <a:srgbClr val="FF0000"/>
                          </a:solidFill>
                          <a:latin typeface="UD デジタル 教科書体 NK-B" panose="02020700000000000000" pitchFamily="18" charset="-128"/>
                          <a:ea typeface="UD デジタル 教科書体 NK-B" panose="02020700000000000000" pitchFamily="18" charset="-128"/>
                        </a:rPr>
                        <a:t>0</a:t>
                      </a:r>
                      <a:endParaRPr kumimoji="1" lang="ja-JP" altLang="en-US" sz="1400" b="1" dirty="0">
                        <a:solidFill>
                          <a:srgbClr val="FF0000"/>
                        </a:solidFill>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dirty="0">
                          <a:latin typeface="UD デジタル 教科書体 NK-B" panose="02020700000000000000" pitchFamily="18" charset="-128"/>
                          <a:ea typeface="UD デジタル 教科書体 NK-B" panose="02020700000000000000" pitchFamily="18" charset="-128"/>
                        </a:rPr>
                        <a:t>50</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b="1" dirty="0">
                          <a:solidFill>
                            <a:srgbClr val="00B050"/>
                          </a:solidFill>
                          <a:latin typeface="UD デジタル 教科書体 NK-B" panose="02020700000000000000" pitchFamily="18" charset="-128"/>
                          <a:ea typeface="UD デジタル 教科書体 NK-B" panose="02020700000000000000" pitchFamily="18" charset="-128"/>
                        </a:rPr>
                        <a:t>50</a:t>
                      </a:r>
                      <a:endParaRPr kumimoji="1" lang="ja-JP" altLang="en-US" sz="1400" b="1" dirty="0">
                        <a:solidFill>
                          <a:srgbClr val="00B050"/>
                        </a:solidFill>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dirty="0">
                          <a:latin typeface="UD デジタル 教科書体 NK-B" panose="02020700000000000000" pitchFamily="18" charset="-128"/>
                          <a:ea typeface="UD デジタル 教科書体 NK-B" panose="02020700000000000000" pitchFamily="18" charset="-128"/>
                        </a:rPr>
                        <a:t>***</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UD デジタル 教科書体 NK-B" panose="02020700000000000000" pitchFamily="18" charset="-128"/>
                          <a:ea typeface="UD デジタル 教科書体 NK-B" panose="02020700000000000000" pitchFamily="18" charset="-128"/>
                        </a:rPr>
                        <a:t>***</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dirty="0">
                          <a:latin typeface="UD デジタル 教科書体 NK-B" panose="02020700000000000000" pitchFamily="18" charset="-128"/>
                          <a:ea typeface="UD デジタル 教科書体 NK-B" panose="02020700000000000000" pitchFamily="18" charset="-128"/>
                        </a:rPr>
                        <a:t>***</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UD デジタル 教科書体 NK-B" panose="02020700000000000000" pitchFamily="18" charset="-128"/>
                          <a:ea typeface="UD デジタル 教科書体 NK-B" panose="02020700000000000000" pitchFamily="18" charset="-128"/>
                        </a:rPr>
                        <a:t>***</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dirty="0">
                          <a:latin typeface="UD デジタル 教科書体 NK-B" panose="02020700000000000000" pitchFamily="18" charset="-128"/>
                          <a:ea typeface="UD デジタル 教科書体 NK-B" panose="02020700000000000000" pitchFamily="18" charset="-128"/>
                        </a:rPr>
                        <a:t>***</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dirty="0">
                          <a:solidFill>
                            <a:srgbClr val="00B050"/>
                          </a:solidFill>
                          <a:latin typeface="UD デジタル 教科書体 NK-B" panose="02020700000000000000" pitchFamily="18" charset="-128"/>
                          <a:ea typeface="UD デジタル 教科書体 NK-B" panose="02020700000000000000" pitchFamily="18" charset="-128"/>
                        </a:rPr>
                        <a:t>234.2</a:t>
                      </a:r>
                      <a:endParaRPr kumimoji="1" lang="ja-JP" altLang="en-US" sz="1400" b="1" dirty="0">
                        <a:solidFill>
                          <a:srgbClr val="00B050"/>
                        </a:solidFill>
                        <a:latin typeface="UD デジタル 教科書体 NK-B" panose="02020700000000000000" pitchFamily="18" charset="-128"/>
                        <a:ea typeface="UD デジタル 教科書体 NK-B" panose="02020700000000000000" pitchFamily="18"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dirty="0">
                          <a:latin typeface="UD デジタル 教科書体 NK-B" panose="02020700000000000000" pitchFamily="18" charset="-128"/>
                          <a:ea typeface="UD デジタル 教科書体 NK-B" panose="02020700000000000000" pitchFamily="18" charset="-128"/>
                        </a:rPr>
                        <a:t>234%</a:t>
                      </a:r>
                      <a:endParaRPr kumimoji="1" lang="ja-JP" altLang="en-US" sz="1400" b="1"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755460329"/>
                  </a:ext>
                </a:extLst>
              </a:tr>
              <a:tr h="370840">
                <a:tc>
                  <a:txBody>
                    <a:bodyPr/>
                    <a:lstStyle/>
                    <a:p>
                      <a:r>
                        <a:rPr kumimoji="1" lang="en-US" altLang="ja-JP" sz="1400" dirty="0">
                          <a:latin typeface="UD デジタル 教科書体 NK-B" panose="02020700000000000000" pitchFamily="18" charset="-128"/>
                          <a:ea typeface="UD デジタル 教科書体 NK-B" panose="02020700000000000000" pitchFamily="18" charset="-128"/>
                        </a:rPr>
                        <a:t>D</a:t>
                      </a:r>
                      <a:r>
                        <a:rPr kumimoji="1" lang="ja-JP" altLang="en-US" sz="1400" dirty="0">
                          <a:latin typeface="UD デジタル 教科書体 NK-B" panose="02020700000000000000" pitchFamily="18" charset="-128"/>
                          <a:ea typeface="UD デジタル 教科書体 NK-B" panose="02020700000000000000" pitchFamily="18" charset="-128"/>
                        </a:rPr>
                        <a:t>さん</a:t>
                      </a:r>
                    </a:p>
                  </a:txBody>
                  <a:tcPr/>
                </a:tc>
                <a:tc>
                  <a:txBody>
                    <a:bodyPr/>
                    <a:lstStyle/>
                    <a:p>
                      <a:pPr algn="ctr"/>
                      <a:r>
                        <a:rPr kumimoji="1" lang="ja-JP" altLang="en-US" sz="1400" b="1" dirty="0">
                          <a:latin typeface="UD デジタル 教科書体 NK-B" panose="02020700000000000000" pitchFamily="18" charset="-128"/>
                          <a:ea typeface="UD デジタル 教科書体 NK-B" panose="02020700000000000000" pitchFamily="18" charset="-128"/>
                        </a:rPr>
                        <a:t>１</a:t>
                      </a:r>
                      <a:r>
                        <a:rPr kumimoji="1" lang="en-US" altLang="ja-JP" sz="1400" b="1" dirty="0">
                          <a:latin typeface="UD デジタル 教科書体 NK-B" panose="02020700000000000000" pitchFamily="18" charset="-128"/>
                          <a:ea typeface="UD デジタル 教科書体 NK-B" panose="02020700000000000000" pitchFamily="18" charset="-128"/>
                        </a:rPr>
                        <a:t>0</a:t>
                      </a:r>
                      <a:endParaRPr kumimoji="1" lang="ja-JP" altLang="en-US" sz="1400" b="1"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dirty="0">
                          <a:latin typeface="UD デジタル 教科書体 NK-B" panose="02020700000000000000" pitchFamily="18" charset="-128"/>
                          <a:ea typeface="UD デジタル 教科書体 NK-B" panose="02020700000000000000" pitchFamily="18" charset="-128"/>
                        </a:rPr>
                        <a:t>14.4</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b="1" dirty="0">
                          <a:solidFill>
                            <a:srgbClr val="00B050"/>
                          </a:solidFill>
                          <a:latin typeface="UD デジタル 教科書体 NK-B" panose="02020700000000000000" pitchFamily="18" charset="-128"/>
                          <a:ea typeface="UD デジタル 教科書体 NK-B" panose="02020700000000000000" pitchFamily="18" charset="-128"/>
                        </a:rPr>
                        <a:t>14.4</a:t>
                      </a:r>
                      <a:endParaRPr kumimoji="1" lang="ja-JP" altLang="en-US" sz="1400" b="1" dirty="0">
                        <a:solidFill>
                          <a:srgbClr val="00B050"/>
                        </a:solidFill>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dirty="0">
                          <a:latin typeface="UD デジタル 教科書体 NK-B" panose="02020700000000000000" pitchFamily="18" charset="-128"/>
                          <a:ea typeface="UD デジタル 教科書体 NK-B" panose="02020700000000000000" pitchFamily="18" charset="-128"/>
                        </a:rPr>
                        <a:t>0</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b="1" dirty="0">
                          <a:solidFill>
                            <a:srgbClr val="00B050"/>
                          </a:solidFill>
                          <a:latin typeface="UD デジタル 教科書体 NK-B" panose="02020700000000000000" pitchFamily="18" charset="-128"/>
                          <a:ea typeface="UD デジタル 教科書体 NK-B" panose="02020700000000000000" pitchFamily="18" charset="-128"/>
                        </a:rPr>
                        <a:t>14.4</a:t>
                      </a:r>
                      <a:endParaRPr kumimoji="1" lang="ja-JP" altLang="en-US" sz="1400" b="1" dirty="0">
                        <a:solidFill>
                          <a:srgbClr val="00B050"/>
                        </a:solidFill>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dirty="0">
                          <a:latin typeface="UD デジタル 教科書体 NK-B" panose="02020700000000000000" pitchFamily="18" charset="-128"/>
                          <a:ea typeface="UD デジタル 教科書体 NK-B" panose="02020700000000000000" pitchFamily="18" charset="-128"/>
                        </a:rPr>
                        <a:t>***</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UD デジタル 教科書体 NK-B" panose="02020700000000000000" pitchFamily="18" charset="-128"/>
                          <a:ea typeface="UD デジタル 教科書体 NK-B" panose="02020700000000000000" pitchFamily="18" charset="-128"/>
                        </a:rPr>
                        <a:t>***</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dirty="0">
                          <a:latin typeface="UD デジタル 教科書体 NK-B" panose="02020700000000000000" pitchFamily="18" charset="-128"/>
                          <a:ea typeface="UD デジタル 教科書体 NK-B" panose="02020700000000000000" pitchFamily="18" charset="-128"/>
                        </a:rPr>
                        <a:t>***</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UD デジタル 教科書体 NK-B" panose="02020700000000000000" pitchFamily="18" charset="-128"/>
                          <a:ea typeface="UD デジタル 教科書体 NK-B" panose="02020700000000000000" pitchFamily="18" charset="-128"/>
                        </a:rPr>
                        <a:t>***</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dirty="0">
                          <a:latin typeface="UD デジタル 教科書体 NK-B" panose="02020700000000000000" pitchFamily="18" charset="-128"/>
                          <a:ea typeface="UD デジタル 教科書体 NK-B" panose="02020700000000000000" pitchFamily="18" charset="-128"/>
                        </a:rPr>
                        <a:t>***</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dirty="0">
                          <a:solidFill>
                            <a:srgbClr val="00B050"/>
                          </a:solidFill>
                          <a:latin typeface="UD デジタル 教科書体 NK-B" panose="02020700000000000000" pitchFamily="18" charset="-128"/>
                          <a:ea typeface="UD デジタル 教科書体 NK-B" panose="02020700000000000000" pitchFamily="18" charset="-128"/>
                        </a:rPr>
                        <a:t>14.4</a:t>
                      </a:r>
                      <a:endParaRPr kumimoji="1" lang="ja-JP" altLang="en-US" sz="1400" b="1" dirty="0">
                        <a:solidFill>
                          <a:srgbClr val="00B050"/>
                        </a:solidFill>
                        <a:latin typeface="UD デジタル 教科書体 NK-B" panose="02020700000000000000" pitchFamily="18" charset="-128"/>
                        <a:ea typeface="UD デジタル 教科書体 NK-B" panose="02020700000000000000" pitchFamily="18"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dirty="0">
                          <a:latin typeface="UD デジタル 教科書体 NK-B" panose="02020700000000000000" pitchFamily="18" charset="-128"/>
                          <a:ea typeface="UD デジタル 教科書体 NK-B" panose="02020700000000000000" pitchFamily="18" charset="-128"/>
                        </a:rPr>
                        <a:t>144%</a:t>
                      </a:r>
                      <a:endParaRPr kumimoji="1" lang="ja-JP" altLang="en-US" sz="1400" b="1"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3779662739"/>
                  </a:ext>
                </a:extLst>
              </a:tr>
              <a:tr h="370840">
                <a:tc>
                  <a:txBody>
                    <a:bodyPr/>
                    <a:lstStyle/>
                    <a:p>
                      <a:pPr algn="ctr"/>
                      <a:r>
                        <a:rPr kumimoji="1" lang="ja-JP" altLang="en-US" sz="1400" dirty="0">
                          <a:latin typeface="UD デジタル 教科書体 NK-B" panose="02020700000000000000" pitchFamily="18" charset="-128"/>
                          <a:ea typeface="UD デジタル 教科書体 NK-B" panose="02020700000000000000" pitchFamily="18" charset="-128"/>
                        </a:rPr>
                        <a:t>・</a:t>
                      </a:r>
                    </a:p>
                  </a:txBody>
                  <a:tcPr/>
                </a:tc>
                <a:tc>
                  <a:txBody>
                    <a:bodyPr/>
                    <a:lstStyle/>
                    <a:p>
                      <a:pPr algn="ctr"/>
                      <a:endParaRPr kumimoji="1" lang="ja-JP" altLang="en-US" sz="1400" b="1"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b="1"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endParaRPr kumimoji="1" lang="ja-JP" altLang="en-US" sz="1400" b="1"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1537945856"/>
                  </a:ext>
                </a:extLst>
              </a:tr>
              <a:tr h="370840">
                <a:tc>
                  <a:txBody>
                    <a:bodyPr/>
                    <a:lstStyle/>
                    <a:p>
                      <a:pPr algn="ctr"/>
                      <a:r>
                        <a:rPr kumimoji="1" lang="ja-JP" altLang="en-US" sz="1400" dirty="0">
                          <a:latin typeface="UD デジタル 教科書体 NK-B" panose="02020700000000000000" pitchFamily="18" charset="-128"/>
                          <a:ea typeface="UD デジタル 教科書体 NK-B" panose="02020700000000000000" pitchFamily="18" charset="-128"/>
                        </a:rPr>
                        <a:t>・</a:t>
                      </a:r>
                    </a:p>
                  </a:txBody>
                  <a:tcPr/>
                </a:tc>
                <a:tc>
                  <a:txBody>
                    <a:bodyPr/>
                    <a:lstStyle/>
                    <a:p>
                      <a:pPr algn="ctr"/>
                      <a:endParaRPr kumimoji="1" lang="ja-JP" altLang="en-US" sz="1400" b="1"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b="1"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endParaRPr kumimoji="1" lang="ja-JP" altLang="en-US" sz="1400" b="1"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654336534"/>
                  </a:ext>
                </a:extLst>
              </a:tr>
              <a:tr h="370840">
                <a:tc>
                  <a:txBody>
                    <a:bodyPr/>
                    <a:lstStyle/>
                    <a:p>
                      <a:pPr algn="ctr"/>
                      <a:r>
                        <a:rPr kumimoji="1" lang="ja-JP" altLang="en-US" sz="1400" dirty="0">
                          <a:latin typeface="UD デジタル 教科書体 NK-B" panose="02020700000000000000" pitchFamily="18" charset="-128"/>
                          <a:ea typeface="UD デジタル 教科書体 NK-B" panose="02020700000000000000" pitchFamily="18" charset="-128"/>
                        </a:rPr>
                        <a:t>・</a:t>
                      </a:r>
                    </a:p>
                  </a:txBody>
                  <a:tcPr/>
                </a:tc>
                <a:tc>
                  <a:txBody>
                    <a:bodyPr/>
                    <a:lstStyle/>
                    <a:p>
                      <a:pPr algn="ctr"/>
                      <a:endParaRPr kumimoji="1" lang="ja-JP" altLang="en-US" sz="1400" b="1"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b="1"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endParaRPr kumimoji="1" lang="ja-JP" altLang="en-US" sz="1400" b="1"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1239723349"/>
                  </a:ext>
                </a:extLst>
              </a:tr>
              <a:tr h="370840">
                <a:tc>
                  <a:txBody>
                    <a:bodyPr/>
                    <a:lstStyle/>
                    <a:p>
                      <a:endParaRPr kumimoji="1" lang="ja-JP" altLang="en-US" sz="1400">
                        <a:latin typeface="UD デジタル 教科書体 NK-B" panose="02020700000000000000" pitchFamily="18" charset="-128"/>
                        <a:ea typeface="UD デジタル 教科書体 NK-B" panose="02020700000000000000" pitchFamily="18" charset="-128"/>
                      </a:endParaRPr>
                    </a:p>
                  </a:txBody>
                  <a:tcPr/>
                </a:tc>
                <a:tc>
                  <a:txBody>
                    <a:bodyPr/>
                    <a:lstStyle/>
                    <a:p>
                      <a:pPr algn="ctr"/>
                      <a:endParaRPr kumimoji="1" lang="ja-JP" altLang="en-US" sz="1400" b="1"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b="1"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endParaRPr kumimoji="1" lang="ja-JP" altLang="en-US" sz="1400" b="1"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58048486"/>
                  </a:ext>
                </a:extLst>
              </a:tr>
            </a:tbl>
          </a:graphicData>
        </a:graphic>
      </p:graphicFrame>
      <p:sp>
        <p:nvSpPr>
          <p:cNvPr id="5" name="テキスト ボックス 4">
            <a:extLst>
              <a:ext uri="{FF2B5EF4-FFF2-40B4-BE49-F238E27FC236}">
                <a16:creationId xmlns:a16="http://schemas.microsoft.com/office/drawing/2014/main" id="{6AC79178-6D6D-81EE-BEC1-ADA1AEF31E30}"/>
              </a:ext>
            </a:extLst>
          </p:cNvPr>
          <p:cNvSpPr txBox="1"/>
          <p:nvPr/>
        </p:nvSpPr>
        <p:spPr>
          <a:xfrm>
            <a:off x="7381259" y="1095582"/>
            <a:ext cx="4623110" cy="1077218"/>
          </a:xfrm>
          <a:prstGeom prst="rect">
            <a:avLst/>
          </a:prstGeom>
          <a:noFill/>
        </p:spPr>
        <p:txBody>
          <a:bodyPr wrap="square" rtlCol="0">
            <a:spAutoFit/>
          </a:bodyPr>
          <a:lstStyle/>
          <a:p>
            <a:r>
              <a:rPr lang="ja-JP" altLang="en-US" sz="1600" dirty="0">
                <a:solidFill>
                  <a:srgbClr val="00B050"/>
                </a:solidFill>
                <a:latin typeface="UD デジタル 教科書体 NK-B" panose="02020700000000000000" pitchFamily="18" charset="-128"/>
                <a:ea typeface="UD デジタル 教科書体 NK-B" panose="02020700000000000000" pitchFamily="18" charset="-128"/>
              </a:rPr>
              <a:t>緑：目標大幅達成ペース！</a:t>
            </a:r>
            <a:r>
              <a:rPr lang="en-US" altLang="ja-JP" sz="1600" dirty="0">
                <a:solidFill>
                  <a:srgbClr val="00B050"/>
                </a:solidFill>
                <a:latin typeface="UD デジタル 教科書体 NK-B" panose="02020700000000000000" pitchFamily="18" charset="-128"/>
                <a:ea typeface="UD デジタル 教科書体 NK-B" panose="02020700000000000000" pitchFamily="18" charset="-128"/>
              </a:rPr>
              <a:t>or</a:t>
            </a:r>
            <a:r>
              <a:rPr lang="ja-JP" altLang="en-US" sz="1600" dirty="0">
                <a:solidFill>
                  <a:srgbClr val="00B050"/>
                </a:solidFill>
                <a:latin typeface="UD デジタル 教科書体 NK-B" panose="02020700000000000000" pitchFamily="18" charset="-128"/>
                <a:ea typeface="UD デジタル 教科書体 NK-B" panose="02020700000000000000" pitchFamily="18" charset="-128"/>
              </a:rPr>
              <a:t>達成済み！</a:t>
            </a:r>
            <a:endParaRPr lang="en-US" altLang="ja-JP" sz="1600" dirty="0">
              <a:solidFill>
                <a:srgbClr val="00B050"/>
              </a:solidFill>
              <a:latin typeface="UD デジタル 教科書体 NK-B" panose="02020700000000000000" pitchFamily="18" charset="-128"/>
              <a:ea typeface="UD デジタル 教科書体 NK-B" panose="02020700000000000000" pitchFamily="18" charset="-128"/>
            </a:endParaRPr>
          </a:p>
          <a:p>
            <a:r>
              <a:rPr lang="ja-JP" altLang="en-US" sz="1600" dirty="0">
                <a:solidFill>
                  <a:srgbClr val="00B0F0"/>
                </a:solidFill>
                <a:latin typeface="UD デジタル 教科書体 NK-B" panose="02020700000000000000" pitchFamily="18" charset="-128"/>
                <a:ea typeface="UD デジタル 教科書体 NK-B" panose="02020700000000000000" pitchFamily="18" charset="-128"/>
              </a:rPr>
              <a:t>水：このままいけば目標達成ペース！</a:t>
            </a:r>
            <a:endParaRPr lang="en-US" altLang="ja-JP" sz="1600" dirty="0">
              <a:solidFill>
                <a:srgbClr val="00B0F0"/>
              </a:solidFill>
              <a:latin typeface="UD デジタル 教科書体 NK-B" panose="02020700000000000000" pitchFamily="18" charset="-128"/>
              <a:ea typeface="UD デジタル 教科書体 NK-B" panose="02020700000000000000" pitchFamily="18" charset="-128"/>
            </a:endParaRPr>
          </a:p>
          <a:p>
            <a:r>
              <a:rPr lang="ja-JP" altLang="en-US" sz="1600" dirty="0">
                <a:solidFill>
                  <a:schemeClr val="accent2"/>
                </a:solidFill>
                <a:latin typeface="UD デジタル 教科書体 NK-B" panose="02020700000000000000" pitchFamily="18" charset="-128"/>
                <a:ea typeface="UD デジタル 教科書体 NK-B" panose="02020700000000000000" pitchFamily="18" charset="-128"/>
              </a:rPr>
              <a:t>オレンジ：ちょっとだけ足りてないペース！</a:t>
            </a:r>
            <a:endParaRPr lang="en-US" altLang="ja-JP" sz="1600" dirty="0">
              <a:solidFill>
                <a:schemeClr val="accent2"/>
              </a:solidFill>
              <a:latin typeface="UD デジタル 教科書体 NK-B" panose="02020700000000000000" pitchFamily="18" charset="-128"/>
              <a:ea typeface="UD デジタル 教科書体 NK-B" panose="02020700000000000000" pitchFamily="18" charset="-128"/>
            </a:endParaRPr>
          </a:p>
          <a:p>
            <a:r>
              <a:rPr kumimoji="1" lang="ja-JP" altLang="en-US" sz="1600" dirty="0">
                <a:solidFill>
                  <a:srgbClr val="FF0000"/>
                </a:solidFill>
                <a:latin typeface="UD デジタル 教科書体 NK-B" panose="02020700000000000000" pitchFamily="18" charset="-128"/>
                <a:ea typeface="UD デジタル 教科書体 NK-B" panose="02020700000000000000" pitchFamily="18" charset="-128"/>
              </a:rPr>
              <a:t>赤：ちょっと目標達成アブナイ？ペース！</a:t>
            </a:r>
          </a:p>
        </p:txBody>
      </p:sp>
      <p:sp>
        <p:nvSpPr>
          <p:cNvPr id="6" name="テキスト ボックス 5">
            <a:extLst>
              <a:ext uri="{FF2B5EF4-FFF2-40B4-BE49-F238E27FC236}">
                <a16:creationId xmlns:a16="http://schemas.microsoft.com/office/drawing/2014/main" id="{3E725D0E-4912-2B12-967B-1DCD420C75A3}"/>
              </a:ext>
            </a:extLst>
          </p:cNvPr>
          <p:cNvSpPr txBox="1"/>
          <p:nvPr/>
        </p:nvSpPr>
        <p:spPr>
          <a:xfrm>
            <a:off x="187630" y="158299"/>
            <a:ext cx="2979175" cy="830997"/>
          </a:xfrm>
          <a:prstGeom prst="rect">
            <a:avLst/>
          </a:prstGeom>
          <a:noFill/>
        </p:spPr>
        <p:txBody>
          <a:bodyPr wrap="square" rtlCol="0">
            <a:spAutoFit/>
          </a:bodyPr>
          <a:lstStyle/>
          <a:p>
            <a:r>
              <a:rPr lang="ja-JP" altLang="en-US" sz="2400" b="1" dirty="0">
                <a:latin typeface="UD デジタル 教科書体 NK-B" panose="02020700000000000000" pitchFamily="18" charset="-128"/>
                <a:ea typeface="UD デジタル 教科書体 NK-B" panose="02020700000000000000" pitchFamily="18" charset="-128"/>
              </a:rPr>
              <a:t>結果表のイメージ</a:t>
            </a:r>
            <a:endParaRPr lang="en-US" altLang="ja-JP" sz="2400" b="1" dirty="0">
              <a:latin typeface="UD デジタル 教科書体 NK-B" panose="02020700000000000000" pitchFamily="18" charset="-128"/>
              <a:ea typeface="UD デジタル 教科書体 NK-B" panose="02020700000000000000" pitchFamily="18" charset="-128"/>
            </a:endParaRPr>
          </a:p>
          <a:p>
            <a:r>
              <a:rPr kumimoji="1" lang="ja-JP" altLang="en-US" sz="2400" b="1" dirty="0">
                <a:latin typeface="UD デジタル 教科書体 NK-B" panose="02020700000000000000" pitchFamily="18" charset="-128"/>
                <a:ea typeface="UD デジタル 教科書体 NK-B" panose="02020700000000000000" pitchFamily="18" charset="-128"/>
              </a:rPr>
              <a:t>（別途作成します）</a:t>
            </a:r>
          </a:p>
        </p:txBody>
      </p:sp>
      <p:sp>
        <p:nvSpPr>
          <p:cNvPr id="7" name="正方形/長方形 6">
            <a:extLst>
              <a:ext uri="{FF2B5EF4-FFF2-40B4-BE49-F238E27FC236}">
                <a16:creationId xmlns:a16="http://schemas.microsoft.com/office/drawing/2014/main" id="{39B5C693-7F60-FCA8-E340-A6D4A3CFA6BC}"/>
              </a:ext>
            </a:extLst>
          </p:cNvPr>
          <p:cNvSpPr/>
          <p:nvPr/>
        </p:nvSpPr>
        <p:spPr>
          <a:xfrm>
            <a:off x="187630" y="1180890"/>
            <a:ext cx="1995132" cy="11283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a:latin typeface="UD デジタル 教科書体 NK-B" panose="02020700000000000000" pitchFamily="18" charset="-128"/>
                <a:ea typeface="UD デジタル 教科書体 NK-B" panose="02020700000000000000" pitchFamily="18" charset="-128"/>
              </a:rPr>
              <a:t>参加表明の際に目標宣言お願いします</a:t>
            </a:r>
          </a:p>
        </p:txBody>
      </p:sp>
      <p:sp>
        <p:nvSpPr>
          <p:cNvPr id="8" name="正方形/長方形 7">
            <a:extLst>
              <a:ext uri="{FF2B5EF4-FFF2-40B4-BE49-F238E27FC236}">
                <a16:creationId xmlns:a16="http://schemas.microsoft.com/office/drawing/2014/main" id="{D7866F2D-8FE1-619F-15AF-B750DA5CA1EF}"/>
              </a:ext>
            </a:extLst>
          </p:cNvPr>
          <p:cNvSpPr/>
          <p:nvPr/>
        </p:nvSpPr>
        <p:spPr>
          <a:xfrm>
            <a:off x="2340895" y="1121747"/>
            <a:ext cx="2979175" cy="11283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a:latin typeface="UD デジタル 教科書体 NK-B" panose="02020700000000000000" pitchFamily="18" charset="-128"/>
                <a:ea typeface="UD デジタル 教科書体 NK-B" panose="02020700000000000000" pitchFamily="18" charset="-128"/>
              </a:rPr>
              <a:t>毎週週明け（日曜夜か月曜朝）時点での合計距離を共有ください</a:t>
            </a:r>
          </a:p>
        </p:txBody>
      </p:sp>
      <p:cxnSp>
        <p:nvCxnSpPr>
          <p:cNvPr id="10" name="直線矢印コネクタ 9">
            <a:extLst>
              <a:ext uri="{FF2B5EF4-FFF2-40B4-BE49-F238E27FC236}">
                <a16:creationId xmlns:a16="http://schemas.microsoft.com/office/drawing/2014/main" id="{5CB13781-7F74-FD3B-7944-CF44A79E1D67}"/>
              </a:ext>
            </a:extLst>
          </p:cNvPr>
          <p:cNvCxnSpPr>
            <a:stCxn id="7" idx="2"/>
          </p:cNvCxnSpPr>
          <p:nvPr/>
        </p:nvCxnSpPr>
        <p:spPr>
          <a:xfrm>
            <a:off x="1185196" y="2309263"/>
            <a:ext cx="38920" cy="45589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7B1401FB-E5C4-1BA2-9D4B-8F6391195E64}"/>
              </a:ext>
            </a:extLst>
          </p:cNvPr>
          <p:cNvCxnSpPr>
            <a:cxnSpLocks/>
            <a:stCxn id="8" idx="2"/>
          </p:cNvCxnSpPr>
          <p:nvPr/>
        </p:nvCxnSpPr>
        <p:spPr>
          <a:xfrm flipH="1">
            <a:off x="3338460" y="2250120"/>
            <a:ext cx="492023" cy="8162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4D4AE6AB-AC19-B73D-C22A-747935FC56D7}"/>
              </a:ext>
            </a:extLst>
          </p:cNvPr>
          <p:cNvCxnSpPr>
            <a:cxnSpLocks/>
          </p:cNvCxnSpPr>
          <p:nvPr/>
        </p:nvCxnSpPr>
        <p:spPr>
          <a:xfrm>
            <a:off x="3338460" y="2081369"/>
            <a:ext cx="1499011" cy="5291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834174BF-B908-122B-87E6-142061E6E569}"/>
              </a:ext>
            </a:extLst>
          </p:cNvPr>
          <p:cNvCxnSpPr>
            <a:cxnSpLocks/>
            <a:stCxn id="8" idx="2"/>
          </p:cNvCxnSpPr>
          <p:nvPr/>
        </p:nvCxnSpPr>
        <p:spPr>
          <a:xfrm>
            <a:off x="3830483" y="2250120"/>
            <a:ext cx="2754058" cy="5516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C6B36F8A-1729-E0BF-9FD0-C3BD72054EBB}"/>
              </a:ext>
            </a:extLst>
          </p:cNvPr>
          <p:cNvCxnSpPr>
            <a:cxnSpLocks/>
            <a:stCxn id="8" idx="2"/>
          </p:cNvCxnSpPr>
          <p:nvPr/>
        </p:nvCxnSpPr>
        <p:spPr>
          <a:xfrm>
            <a:off x="3830483" y="2250120"/>
            <a:ext cx="4623109" cy="5151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2E73B740-D40F-C788-89DD-DC471B520EAC}"/>
              </a:ext>
            </a:extLst>
          </p:cNvPr>
          <p:cNvCxnSpPr>
            <a:cxnSpLocks/>
          </p:cNvCxnSpPr>
          <p:nvPr/>
        </p:nvCxnSpPr>
        <p:spPr>
          <a:xfrm>
            <a:off x="3736820" y="2279624"/>
            <a:ext cx="6364492" cy="4294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正方形/長方形 1">
            <a:extLst>
              <a:ext uri="{FF2B5EF4-FFF2-40B4-BE49-F238E27FC236}">
                <a16:creationId xmlns:a16="http://schemas.microsoft.com/office/drawing/2014/main" id="{A79C8E09-D467-58E6-57C7-690E35F1AB59}"/>
              </a:ext>
            </a:extLst>
          </p:cNvPr>
          <p:cNvSpPr/>
          <p:nvPr/>
        </p:nvSpPr>
        <p:spPr>
          <a:xfrm>
            <a:off x="2230204" y="5736253"/>
            <a:ext cx="9377724" cy="33417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dirty="0">
                <a:latin typeface="UD デジタル 教科書体 NK-B" panose="02020700000000000000" pitchFamily="18" charset="-128"/>
                <a:ea typeface="UD デジタル 教科書体 NK-B" panose="02020700000000000000" pitchFamily="18" charset="-128"/>
              </a:rPr>
              <a:t>週合計は当方で計算して記入しますので月合計だけ投稿いただければ</a:t>
            </a:r>
            <a:r>
              <a:rPr lang="en-US" altLang="ja-JP" dirty="0">
                <a:latin typeface="UD デジタル 教科書体 NK-B" panose="02020700000000000000" pitchFamily="18" charset="-128"/>
                <a:ea typeface="UD デジタル 教科書体 NK-B" panose="02020700000000000000" pitchFamily="18" charset="-128"/>
              </a:rPr>
              <a:t>OK</a:t>
            </a:r>
            <a:endParaRPr kumimoji="1" lang="ja-JP" altLang="en-US" dirty="0">
              <a:latin typeface="UD デジタル 教科書体 NK-B" panose="02020700000000000000" pitchFamily="18" charset="-128"/>
              <a:ea typeface="UD デジタル 教科書体 NK-B" panose="02020700000000000000" pitchFamily="18" charset="-128"/>
            </a:endParaRPr>
          </a:p>
        </p:txBody>
      </p:sp>
      <p:cxnSp>
        <p:nvCxnSpPr>
          <p:cNvPr id="3" name="直線矢印コネクタ 2">
            <a:extLst>
              <a:ext uri="{FF2B5EF4-FFF2-40B4-BE49-F238E27FC236}">
                <a16:creationId xmlns:a16="http://schemas.microsoft.com/office/drawing/2014/main" id="{AF059A39-F794-9D56-C0AA-2C1032978A0A}"/>
              </a:ext>
            </a:extLst>
          </p:cNvPr>
          <p:cNvCxnSpPr>
            <a:cxnSpLocks/>
          </p:cNvCxnSpPr>
          <p:nvPr/>
        </p:nvCxnSpPr>
        <p:spPr>
          <a:xfrm flipH="1" flipV="1">
            <a:off x="2230203" y="5126924"/>
            <a:ext cx="2977309" cy="6093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AE12D94D-536A-0E95-36B2-483537031E25}"/>
              </a:ext>
            </a:extLst>
          </p:cNvPr>
          <p:cNvCxnSpPr>
            <a:cxnSpLocks/>
          </p:cNvCxnSpPr>
          <p:nvPr/>
        </p:nvCxnSpPr>
        <p:spPr>
          <a:xfrm flipH="1" flipV="1">
            <a:off x="3941756" y="4991737"/>
            <a:ext cx="1265756" cy="8006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20D2E948-8212-D857-70BD-83BF2039A6A2}"/>
              </a:ext>
            </a:extLst>
          </p:cNvPr>
          <p:cNvCxnSpPr>
            <a:cxnSpLocks/>
          </p:cNvCxnSpPr>
          <p:nvPr/>
        </p:nvCxnSpPr>
        <p:spPr>
          <a:xfrm flipV="1">
            <a:off x="5088490" y="4935637"/>
            <a:ext cx="632878" cy="8006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A66D9F30-32A7-898C-EDF2-CE3F24B7F377}"/>
              </a:ext>
            </a:extLst>
          </p:cNvPr>
          <p:cNvCxnSpPr>
            <a:cxnSpLocks/>
          </p:cNvCxnSpPr>
          <p:nvPr/>
        </p:nvCxnSpPr>
        <p:spPr>
          <a:xfrm flipV="1">
            <a:off x="5148001" y="4824755"/>
            <a:ext cx="2347708" cy="8750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2C67065E-CD7E-2319-55C4-99152CBF769D}"/>
              </a:ext>
            </a:extLst>
          </p:cNvPr>
          <p:cNvCxnSpPr>
            <a:cxnSpLocks/>
          </p:cNvCxnSpPr>
          <p:nvPr/>
        </p:nvCxnSpPr>
        <p:spPr>
          <a:xfrm flipV="1">
            <a:off x="5148001" y="4862806"/>
            <a:ext cx="4074305" cy="8369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4236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6C1A12B-F6AF-12B8-E21C-877E4AE21667}"/>
              </a:ext>
            </a:extLst>
          </p:cNvPr>
          <p:cNvSpPr txBox="1"/>
          <p:nvPr/>
        </p:nvSpPr>
        <p:spPr>
          <a:xfrm>
            <a:off x="168581" y="0"/>
            <a:ext cx="1183970" cy="461665"/>
          </a:xfrm>
          <a:prstGeom prst="rect">
            <a:avLst/>
          </a:prstGeom>
          <a:noFill/>
        </p:spPr>
        <p:txBody>
          <a:bodyPr wrap="square" rtlCol="0">
            <a:spAutoFit/>
          </a:bodyPr>
          <a:lstStyle/>
          <a:p>
            <a:r>
              <a:rPr kumimoji="1" lang="en-US" altLang="ja-JP" sz="2400" b="1" u="sng" dirty="0">
                <a:latin typeface="UD デジタル 教科書体 NK-B" panose="02020700000000000000" pitchFamily="18" charset="-128"/>
                <a:ea typeface="UD デジタル 教科書体 NK-B" panose="02020700000000000000" pitchFamily="18" charset="-128"/>
              </a:rPr>
              <a:t>Q&amp;A</a:t>
            </a:r>
            <a:endParaRPr kumimoji="1" lang="ja-JP" altLang="en-US" sz="2400" b="1" u="sng" dirty="0">
              <a:latin typeface="UD デジタル 教科書体 NK-B" panose="02020700000000000000" pitchFamily="18" charset="-128"/>
              <a:ea typeface="UD デジタル 教科書体 NK-B" panose="02020700000000000000" pitchFamily="18" charset="-128"/>
            </a:endParaRPr>
          </a:p>
        </p:txBody>
      </p:sp>
      <p:sp>
        <p:nvSpPr>
          <p:cNvPr id="5" name="テキスト ボックス 4">
            <a:extLst>
              <a:ext uri="{FF2B5EF4-FFF2-40B4-BE49-F238E27FC236}">
                <a16:creationId xmlns:a16="http://schemas.microsoft.com/office/drawing/2014/main" id="{C2F7902B-7B32-FDC6-C7A7-043918D72B48}"/>
              </a:ext>
            </a:extLst>
          </p:cNvPr>
          <p:cNvSpPr txBox="1"/>
          <p:nvPr/>
        </p:nvSpPr>
        <p:spPr>
          <a:xfrm>
            <a:off x="190500" y="461665"/>
            <a:ext cx="11832919" cy="6494085"/>
          </a:xfrm>
          <a:prstGeom prst="rect">
            <a:avLst/>
          </a:prstGeom>
          <a:noFill/>
        </p:spPr>
        <p:txBody>
          <a:bodyPr wrap="square" rtlCol="0">
            <a:spAutoFit/>
          </a:bodyPr>
          <a:lstStyle/>
          <a:p>
            <a:r>
              <a:rPr kumimoji="1" lang="en-US" altLang="ja-JP" sz="1600" b="1" u="sng" dirty="0">
                <a:latin typeface="UD デジタル 教科書体 NK-B" panose="02020700000000000000" pitchFamily="18" charset="-128"/>
                <a:ea typeface="UD デジタル 教科書体 NK-B" panose="02020700000000000000" pitchFamily="18" charset="-128"/>
              </a:rPr>
              <a:t>Q</a:t>
            </a:r>
            <a:r>
              <a:rPr kumimoji="1" lang="ja-JP" altLang="en-US" sz="1600" b="1" u="sng" dirty="0">
                <a:latin typeface="UD デジタル 教科書体 NK-B" panose="02020700000000000000" pitchFamily="18" charset="-128"/>
                <a:ea typeface="UD デジタル 教科書体 NK-B" panose="02020700000000000000" pitchFamily="18" charset="-128"/>
              </a:rPr>
              <a:t>：年明けから全く走っておらず。月１０ｋｍ目標とかでいい？みんなレベル高そうで恥ずかしいんだけど</a:t>
            </a:r>
            <a:endParaRPr kumimoji="1" lang="en-US" altLang="ja-JP" sz="1600" b="1" u="sng" dirty="0">
              <a:latin typeface="UD デジタル 教科書体 NK-B" panose="02020700000000000000" pitchFamily="18" charset="-128"/>
              <a:ea typeface="UD デジタル 教科書体 NK-B" panose="02020700000000000000" pitchFamily="18" charset="-128"/>
            </a:endParaRPr>
          </a:p>
          <a:p>
            <a:r>
              <a:rPr lang="ja-JP" altLang="en-US" sz="1600" b="1" dirty="0">
                <a:latin typeface="UD デジタル 教科書体 NK-B" panose="02020700000000000000" pitchFamily="18" charset="-128"/>
                <a:ea typeface="UD デジタル 教科書体 NK-B" panose="02020700000000000000" pitchFamily="18" charset="-128"/>
              </a:rPr>
              <a:t>　　⇒過去の自分と比較して頑張るというコンセプトですので多い少ない気にせず堂々と宣言下さい！</a:t>
            </a:r>
            <a:endParaRPr lang="en-US" altLang="ja-JP" sz="1600" b="1" dirty="0">
              <a:latin typeface="UD デジタル 教科書体 NK-B" panose="02020700000000000000" pitchFamily="18" charset="-128"/>
              <a:ea typeface="UD デジタル 教科書体 NK-B" panose="02020700000000000000" pitchFamily="18" charset="-128"/>
            </a:endParaRPr>
          </a:p>
          <a:p>
            <a:endParaRPr kumimoji="1" lang="en-US" altLang="ja-JP" sz="1600" b="1" dirty="0">
              <a:latin typeface="UD デジタル 教科書体 NK-B" panose="02020700000000000000" pitchFamily="18" charset="-128"/>
              <a:ea typeface="UD デジタル 教科書体 NK-B" panose="02020700000000000000" pitchFamily="18" charset="-128"/>
            </a:endParaRPr>
          </a:p>
          <a:p>
            <a:r>
              <a:rPr lang="en-US" altLang="ja-JP" sz="1600" b="1" u="sng" dirty="0">
                <a:latin typeface="UD デジタル 教科書体 NK-B" panose="02020700000000000000" pitchFamily="18" charset="-128"/>
                <a:ea typeface="UD デジタル 教科書体 NK-B" panose="02020700000000000000" pitchFamily="18" charset="-128"/>
              </a:rPr>
              <a:t>Q</a:t>
            </a:r>
            <a:r>
              <a:rPr lang="ja-JP" altLang="en-US" sz="1600" b="1" u="sng" dirty="0">
                <a:latin typeface="UD デジタル 教科書体 NK-B" panose="02020700000000000000" pitchFamily="18" charset="-128"/>
                <a:ea typeface="UD デジタル 教科書体 NK-B" panose="02020700000000000000" pitchFamily="18" charset="-128"/>
              </a:rPr>
              <a:t>：２月は忙しそうで逆に１月の走行距離より少ない宣言になってしまうかも</a:t>
            </a:r>
            <a:endParaRPr lang="en-US" altLang="ja-JP" sz="1600" b="1" u="sng" dirty="0">
              <a:latin typeface="UD デジタル 教科書体 NK-B" panose="02020700000000000000" pitchFamily="18" charset="-128"/>
              <a:ea typeface="UD デジタル 教科書体 NK-B" panose="02020700000000000000" pitchFamily="18" charset="-128"/>
            </a:endParaRPr>
          </a:p>
          <a:p>
            <a:r>
              <a:rPr lang="ja-JP" altLang="en-US" sz="1600" b="1" dirty="0">
                <a:latin typeface="UD デジタル 教科書体 NK-B" panose="02020700000000000000" pitchFamily="18" charset="-128"/>
                <a:ea typeface="UD デジタル 教科書体 NK-B" panose="02020700000000000000" pitchFamily="18" charset="-128"/>
              </a:rPr>
              <a:t>　　⇒ＯＫ、各人事情はそれぞれですので、それを踏まえて自身には多少チャレンジャブルなくらいの設定で！</a:t>
            </a:r>
            <a:endParaRPr lang="en-US" altLang="ja-JP" sz="1600" b="1" dirty="0">
              <a:latin typeface="UD デジタル 教科書体 NK-B" panose="02020700000000000000" pitchFamily="18" charset="-128"/>
              <a:ea typeface="UD デジタル 教科書体 NK-B" panose="02020700000000000000" pitchFamily="18" charset="-128"/>
            </a:endParaRPr>
          </a:p>
          <a:p>
            <a:endParaRPr kumimoji="1" lang="en-US" altLang="ja-JP" sz="1600" b="1" dirty="0">
              <a:latin typeface="UD デジタル 教科書体 NK-B" panose="02020700000000000000" pitchFamily="18" charset="-128"/>
              <a:ea typeface="UD デジタル 教科書体 NK-B" panose="02020700000000000000" pitchFamily="18" charset="-128"/>
            </a:endParaRPr>
          </a:p>
          <a:p>
            <a:r>
              <a:rPr lang="en-US" altLang="ja-JP" sz="1600" b="1" u="sng" dirty="0">
                <a:latin typeface="UD デジタル 教科書体 NK-B" panose="02020700000000000000" pitchFamily="18" charset="-128"/>
                <a:ea typeface="UD デジタル 教科書体 NK-B" panose="02020700000000000000" pitchFamily="18" charset="-128"/>
              </a:rPr>
              <a:t>Q:</a:t>
            </a:r>
            <a:r>
              <a:rPr lang="ja-JP" altLang="en-US" sz="1600" b="1" u="sng" dirty="0">
                <a:latin typeface="UD デジタル 教科書体 NK-B" panose="02020700000000000000" pitchFamily="18" charset="-128"/>
                <a:ea typeface="UD デジタル 教科書体 NK-B" panose="02020700000000000000" pitchFamily="18" charset="-128"/>
              </a:rPr>
              <a:t>自身のアプリの月合計距離の見方がわからない</a:t>
            </a:r>
            <a:endParaRPr lang="en-US" altLang="ja-JP" sz="1600" b="1" u="sng" dirty="0">
              <a:latin typeface="UD デジタル 教科書体 NK-B" panose="02020700000000000000" pitchFamily="18" charset="-128"/>
              <a:ea typeface="UD デジタル 教科書体 NK-B" panose="02020700000000000000" pitchFamily="18" charset="-128"/>
            </a:endParaRPr>
          </a:p>
          <a:p>
            <a:r>
              <a:rPr lang="ja-JP" altLang="en-US" sz="1600" b="1" dirty="0">
                <a:latin typeface="UD デジタル 教科書体 NK-B" panose="02020700000000000000" pitchFamily="18" charset="-128"/>
                <a:ea typeface="UD デジタル 教科書体 NK-B" panose="02020700000000000000" pitchFamily="18" charset="-128"/>
              </a:rPr>
              <a:t>　　⇒ネットで調べてみても分からなければ、日々の距離を手動で足し算ください</a:t>
            </a:r>
            <a:endParaRPr lang="en-US" altLang="ja-JP" sz="1600" b="1" dirty="0">
              <a:latin typeface="UD デジタル 教科書体 NK-B" panose="02020700000000000000" pitchFamily="18" charset="-128"/>
              <a:ea typeface="UD デジタル 教科書体 NK-B" panose="02020700000000000000" pitchFamily="18" charset="-128"/>
            </a:endParaRPr>
          </a:p>
          <a:p>
            <a:endParaRPr lang="en-US" altLang="ja-JP" sz="1600" b="1" dirty="0">
              <a:latin typeface="UD デジタル 教科書体 NK-B" panose="02020700000000000000" pitchFamily="18" charset="-128"/>
              <a:ea typeface="UD デジタル 教科書体 NK-B" panose="02020700000000000000" pitchFamily="18" charset="-128"/>
            </a:endParaRPr>
          </a:p>
          <a:p>
            <a:r>
              <a:rPr lang="en-US" altLang="ja-JP" sz="1600" b="1" u="sng" dirty="0">
                <a:latin typeface="UD デジタル 教科書体 NK-B" panose="02020700000000000000" pitchFamily="18" charset="-128"/>
                <a:ea typeface="UD デジタル 教科書体 NK-B" panose="02020700000000000000" pitchFamily="18" charset="-128"/>
              </a:rPr>
              <a:t>Q</a:t>
            </a:r>
            <a:r>
              <a:rPr lang="ja-JP" altLang="en-US" sz="1600" b="1" u="sng" dirty="0">
                <a:latin typeface="UD デジタル 教科書体 NK-B" panose="02020700000000000000" pitchFamily="18" charset="-128"/>
                <a:ea typeface="UD デジタル 教科書体 NK-B" panose="02020700000000000000" pitchFamily="18" charset="-128"/>
              </a:rPr>
              <a:t>：計測し忘れてしまった分を手動で足しても</a:t>
            </a:r>
            <a:r>
              <a:rPr lang="en-US" altLang="ja-JP" sz="1600" b="1" u="sng" dirty="0">
                <a:latin typeface="UD デジタル 教科書体 NK-B" panose="02020700000000000000" pitchFamily="18" charset="-128"/>
                <a:ea typeface="UD デジタル 教科書体 NK-B" panose="02020700000000000000" pitchFamily="18" charset="-128"/>
              </a:rPr>
              <a:t>OK</a:t>
            </a:r>
            <a:r>
              <a:rPr lang="ja-JP" altLang="en-US" sz="1600" b="1" u="sng" dirty="0">
                <a:latin typeface="UD デジタル 教科書体 NK-B" panose="02020700000000000000" pitchFamily="18" charset="-128"/>
                <a:ea typeface="UD デジタル 教科書体 NK-B" panose="02020700000000000000" pitchFamily="18" charset="-128"/>
              </a:rPr>
              <a:t>？</a:t>
            </a:r>
            <a:endParaRPr lang="en-US" altLang="ja-JP" sz="1600" b="1" u="sng" dirty="0">
              <a:latin typeface="UD デジタル 教科書体 NK-B" panose="02020700000000000000" pitchFamily="18" charset="-128"/>
              <a:ea typeface="UD デジタル 教科書体 NK-B" panose="02020700000000000000" pitchFamily="18" charset="-128"/>
            </a:endParaRPr>
          </a:p>
          <a:p>
            <a:r>
              <a:rPr lang="ja-JP" altLang="en-US" sz="1600" b="1" dirty="0">
                <a:latin typeface="UD デジタル 教科書体 NK-B" panose="02020700000000000000" pitchFamily="18" charset="-128"/>
                <a:ea typeface="UD デジタル 教科書体 NK-B" panose="02020700000000000000" pitchFamily="18" charset="-128"/>
              </a:rPr>
              <a:t>　　⇒</a:t>
            </a:r>
            <a:r>
              <a:rPr lang="en-US" altLang="ja-JP" sz="1600" b="1" dirty="0">
                <a:latin typeface="UD デジタル 教科書体 NK-B" panose="02020700000000000000" pitchFamily="18" charset="-128"/>
                <a:ea typeface="UD デジタル 教科書体 NK-B" panose="02020700000000000000" pitchFamily="18" charset="-128"/>
              </a:rPr>
              <a:t>OK</a:t>
            </a:r>
            <a:r>
              <a:rPr lang="ja-JP" altLang="en-US" sz="1600" b="1" dirty="0">
                <a:latin typeface="UD デジタル 教科書体 NK-B" panose="02020700000000000000" pitchFamily="18" charset="-128"/>
                <a:ea typeface="UD デジタル 教科書体 NK-B" panose="02020700000000000000" pitchFamily="18" charset="-128"/>
              </a:rPr>
              <a:t>です</a:t>
            </a:r>
            <a:endParaRPr lang="en-US" altLang="ja-JP" sz="1600" b="1" dirty="0">
              <a:latin typeface="UD デジタル 教科書体 NK-B" panose="02020700000000000000" pitchFamily="18" charset="-128"/>
              <a:ea typeface="UD デジタル 教科書体 NK-B" panose="02020700000000000000" pitchFamily="18" charset="-128"/>
            </a:endParaRPr>
          </a:p>
          <a:p>
            <a:endParaRPr kumimoji="1" lang="en-US" altLang="ja-JP" sz="1600" b="1" dirty="0">
              <a:latin typeface="UD デジタル 教科書体 NK-B" panose="02020700000000000000" pitchFamily="18" charset="-128"/>
              <a:ea typeface="UD デジタル 教科書体 NK-B" panose="02020700000000000000" pitchFamily="18" charset="-128"/>
            </a:endParaRPr>
          </a:p>
          <a:p>
            <a:r>
              <a:rPr kumimoji="1" lang="ja-JP" altLang="en-US" sz="1600" b="1" u="sng" dirty="0">
                <a:latin typeface="UD デジタル 教科書体 NK-B" panose="02020700000000000000" pitchFamily="18" charset="-128"/>
                <a:ea typeface="UD デジタル 教科書体 NK-B" panose="02020700000000000000" pitchFamily="18" charset="-128"/>
              </a:rPr>
              <a:t>Ｑ：なんで走行距離なの？自身はスピード練習が多く強度も大事だと思うけど</a:t>
            </a:r>
            <a:endParaRPr kumimoji="1" lang="en-US" altLang="ja-JP" sz="1600" b="1" u="sng" dirty="0">
              <a:latin typeface="UD デジタル 教科書体 NK-B" panose="02020700000000000000" pitchFamily="18" charset="-128"/>
              <a:ea typeface="UD デジタル 教科書体 NK-B" panose="02020700000000000000" pitchFamily="18" charset="-128"/>
            </a:endParaRPr>
          </a:p>
          <a:p>
            <a:r>
              <a:rPr lang="ja-JP" altLang="en-US" sz="1600" b="1" dirty="0">
                <a:latin typeface="UD デジタル 教科書体 NK-B" panose="02020700000000000000" pitchFamily="18" charset="-128"/>
                <a:ea typeface="UD デジタル 教科書体 NK-B" panose="02020700000000000000" pitchFamily="18" charset="-128"/>
              </a:rPr>
              <a:t>　　⇒勿論強度も大事！ただ今回のコンセプトは初級～中級向けの基礎力アップが目的。とにかく距離さえ踏めば伸びることを実感</a:t>
            </a:r>
            <a:endParaRPr lang="en-US" altLang="ja-JP" sz="1600" b="1" dirty="0">
              <a:latin typeface="UD デジタル 教科書体 NK-B" panose="02020700000000000000" pitchFamily="18" charset="-128"/>
              <a:ea typeface="UD デジタル 教科書体 NK-B" panose="02020700000000000000" pitchFamily="18" charset="-128"/>
            </a:endParaRPr>
          </a:p>
          <a:p>
            <a:r>
              <a:rPr lang="ja-JP" altLang="en-US" sz="1600" b="1" dirty="0">
                <a:latin typeface="UD デジタル 教科書体 NK-B" panose="02020700000000000000" pitchFamily="18" charset="-128"/>
                <a:ea typeface="UD デジタル 教科書体 NK-B" panose="02020700000000000000" pitchFamily="18" charset="-128"/>
              </a:rPr>
              <a:t>　　　　いただきたく、距離偏重にしてます。上級者でスピードメインの方はそれを中心にこなしつつ距離も増やしてみると壁を破れるかも～？</a:t>
            </a:r>
            <a:endParaRPr lang="en-US" altLang="ja-JP" sz="1600" b="1" dirty="0">
              <a:latin typeface="UD デジタル 教科書体 NK-B" panose="02020700000000000000" pitchFamily="18" charset="-128"/>
              <a:ea typeface="UD デジタル 教科書体 NK-B" panose="02020700000000000000" pitchFamily="18" charset="-128"/>
            </a:endParaRPr>
          </a:p>
          <a:p>
            <a:endParaRPr lang="en-US" altLang="ja-JP" sz="1600" b="1" dirty="0">
              <a:latin typeface="UD デジタル 教科書体 NK-B" panose="02020700000000000000" pitchFamily="18" charset="-128"/>
              <a:ea typeface="UD デジタル 教科書体 NK-B" panose="02020700000000000000" pitchFamily="18" charset="-128"/>
            </a:endParaRPr>
          </a:p>
          <a:p>
            <a:r>
              <a:rPr lang="en-US" altLang="ja-JP" sz="1600" b="1" u="sng" dirty="0">
                <a:latin typeface="UD デジタル 教科書体 NK-B" panose="02020700000000000000" pitchFamily="18" charset="-128"/>
                <a:ea typeface="UD デジタル 教科書体 NK-B" panose="02020700000000000000" pitchFamily="18" charset="-128"/>
              </a:rPr>
              <a:t>Q</a:t>
            </a:r>
            <a:r>
              <a:rPr lang="ja-JP" altLang="en-US" sz="1600" b="1" u="sng" dirty="0">
                <a:latin typeface="UD デジタル 教科書体 NK-B" panose="02020700000000000000" pitchFamily="18" charset="-128"/>
                <a:ea typeface="UD デジタル 教科書体 NK-B" panose="02020700000000000000" pitchFamily="18" charset="-128"/>
                <a:sym typeface="Wingdings" panose="05000000000000000000" pitchFamily="2" charset="2"/>
              </a:rPr>
              <a:t>：（</a:t>
            </a:r>
            <a:r>
              <a:rPr lang="ja-JP" altLang="en-US" sz="1600" b="1" u="sng" dirty="0">
                <a:latin typeface="UD デジタル 教科書体 NK-B" panose="02020700000000000000" pitchFamily="18" charset="-128"/>
                <a:ea typeface="UD デジタル 教科書体 NK-B" panose="02020700000000000000" pitchFamily="18" charset="-128"/>
              </a:rPr>
              <a:t>特に中級者以上）距離踏もうと考えると毎度超ゆっくりになってしまいそうで、トレーニング効果としてどうかなと思ってしまうけど？</a:t>
            </a:r>
            <a:endParaRPr lang="en-US" altLang="ja-JP" sz="1600" b="1" u="sng" dirty="0">
              <a:latin typeface="UD デジタル 教科書体 NK-B" panose="02020700000000000000" pitchFamily="18" charset="-128"/>
              <a:ea typeface="UD デジタル 教科書体 NK-B" panose="02020700000000000000" pitchFamily="18" charset="-128"/>
            </a:endParaRPr>
          </a:p>
          <a:p>
            <a:r>
              <a:rPr lang="ja-JP" altLang="en-US" sz="1600" b="1" dirty="0">
                <a:latin typeface="UD デジタル 教科書体 NK-B" panose="02020700000000000000" pitchFamily="18" charset="-128"/>
                <a:ea typeface="UD デジタル 教科書体 NK-B" panose="02020700000000000000" pitchFamily="18" charset="-128"/>
              </a:rPr>
              <a:t>　　⇒上記</a:t>
            </a:r>
            <a:r>
              <a:rPr lang="en-US" altLang="ja-JP" sz="1600" b="1" dirty="0">
                <a:latin typeface="UD デジタル 教科書体 NK-B" panose="02020700000000000000" pitchFamily="18" charset="-128"/>
                <a:ea typeface="UD デジタル 教科書体 NK-B" panose="02020700000000000000" pitchFamily="18" charset="-128"/>
              </a:rPr>
              <a:t>Q</a:t>
            </a:r>
            <a:r>
              <a:rPr lang="ja-JP" altLang="en-US" sz="1600" b="1" dirty="0">
                <a:latin typeface="UD デジタル 教科書体 NK-B" panose="02020700000000000000" pitchFamily="18" charset="-128"/>
                <a:ea typeface="UD デジタル 教科書体 NK-B" panose="02020700000000000000" pitchFamily="18" charset="-128"/>
              </a:rPr>
              <a:t>と同じで中級以上になるとゆっくりジョグだけでは伸びないのは事実、そういった方は、強度高い練習は今まで通りこなし</a:t>
            </a:r>
            <a:endParaRPr lang="en-US" altLang="ja-JP" sz="1600" b="1" dirty="0">
              <a:latin typeface="UD デジタル 教科書体 NK-B" panose="02020700000000000000" pitchFamily="18" charset="-128"/>
              <a:ea typeface="UD デジタル 教科書体 NK-B" panose="02020700000000000000" pitchFamily="18" charset="-128"/>
            </a:endParaRPr>
          </a:p>
          <a:p>
            <a:r>
              <a:rPr lang="ja-JP" altLang="en-US" sz="1600" b="1" dirty="0">
                <a:latin typeface="UD デジタル 教科書体 NK-B" panose="02020700000000000000" pitchFamily="18" charset="-128"/>
                <a:ea typeface="UD デジタル 教科書体 NK-B" panose="02020700000000000000" pitchFamily="18" charset="-128"/>
              </a:rPr>
              <a:t>　　　　つつ、さらにジョグの距離を伸ばしてみる形で頑張ってみましょう！</a:t>
            </a:r>
            <a:endParaRPr lang="en-US" altLang="ja-JP" sz="1600" b="1" dirty="0">
              <a:latin typeface="UD デジタル 教科書体 NK-B" panose="02020700000000000000" pitchFamily="18" charset="-128"/>
              <a:ea typeface="UD デジタル 教科書体 NK-B" panose="02020700000000000000" pitchFamily="18" charset="-128"/>
            </a:endParaRPr>
          </a:p>
          <a:p>
            <a:endParaRPr lang="en-US" altLang="ja-JP" sz="1600" b="1" dirty="0">
              <a:latin typeface="UD デジタル 教科書体 NK-B" panose="02020700000000000000" pitchFamily="18" charset="-128"/>
              <a:ea typeface="UD デジタル 教科書体 NK-B" panose="02020700000000000000" pitchFamily="18" charset="-128"/>
            </a:endParaRPr>
          </a:p>
          <a:p>
            <a:r>
              <a:rPr lang="en-US" altLang="ja-JP" sz="1600" b="1" u="sng" dirty="0">
                <a:latin typeface="UD デジタル 教科書体 NK-B" panose="02020700000000000000" pitchFamily="18" charset="-128"/>
                <a:ea typeface="UD デジタル 教科書体 NK-B" panose="02020700000000000000" pitchFamily="18" charset="-128"/>
              </a:rPr>
              <a:t>Q</a:t>
            </a:r>
            <a:r>
              <a:rPr lang="ja-JP" altLang="en-US" sz="1600" b="1" u="sng" dirty="0">
                <a:latin typeface="UD デジタル 教科書体 NK-B" panose="02020700000000000000" pitchFamily="18" charset="-128"/>
                <a:ea typeface="UD デジタル 教科書体 NK-B" panose="02020700000000000000" pitchFamily="18" charset="-128"/>
              </a:rPr>
              <a:t>：推奨目標距離とかあるの？</a:t>
            </a:r>
            <a:endParaRPr lang="en-US" altLang="ja-JP" sz="1600" b="1" u="sng" dirty="0">
              <a:latin typeface="UD デジタル 教科書体 NK-B" panose="02020700000000000000" pitchFamily="18" charset="-128"/>
              <a:ea typeface="UD デジタル 教科書体 NK-B" panose="02020700000000000000" pitchFamily="18" charset="-128"/>
            </a:endParaRPr>
          </a:p>
          <a:p>
            <a:r>
              <a:rPr lang="ja-JP" altLang="en-US" sz="1600" b="1" dirty="0">
                <a:latin typeface="UD デジタル 教科書体 NK-B" panose="02020700000000000000" pitchFamily="18" charset="-128"/>
                <a:ea typeface="UD デジタル 教科書体 NK-B" panose="02020700000000000000" pitchFamily="18" charset="-128"/>
              </a:rPr>
              <a:t>　　⇒人それぞれですが、全く目標距離の想定ができない方は下記でいかがでしょうか？</a:t>
            </a:r>
            <a:endParaRPr lang="en-US" altLang="ja-JP" sz="1600" b="1" dirty="0">
              <a:latin typeface="UD デジタル 教科書体 NK-B" panose="02020700000000000000" pitchFamily="18" charset="-128"/>
              <a:ea typeface="UD デジタル 教科書体 NK-B" panose="02020700000000000000" pitchFamily="18" charset="-128"/>
            </a:endParaRPr>
          </a:p>
          <a:p>
            <a:r>
              <a:rPr lang="ja-JP" altLang="en-US" sz="1600" b="1" dirty="0">
                <a:latin typeface="UD デジタル 教科書体 NK-B" panose="02020700000000000000" pitchFamily="18" charset="-128"/>
                <a:ea typeface="UD デジタル 教科書体 NK-B" panose="02020700000000000000" pitchFamily="18" charset="-128"/>
              </a:rPr>
              <a:t>　　　　・今年まだ全く走っていないが次回公式活動参加予定で少しは戻しておきたい　：３０ｋｍ（週１回</a:t>
            </a:r>
            <a:r>
              <a:rPr lang="en-US" altLang="ja-JP" sz="1600" b="1" dirty="0">
                <a:latin typeface="UD デジタル 教科書体 NK-B" panose="02020700000000000000" pitchFamily="18" charset="-128"/>
                <a:ea typeface="UD デジタル 教科書体 NK-B" panose="02020700000000000000" pitchFamily="18" charset="-128"/>
              </a:rPr>
              <a:t>8</a:t>
            </a:r>
            <a:r>
              <a:rPr lang="ja-JP" altLang="en-US" sz="1600" b="1" dirty="0">
                <a:latin typeface="UD デジタル 教科書体 NK-B" panose="02020700000000000000" pitchFamily="18" charset="-128"/>
                <a:ea typeface="UD デジタル 教科書体 NK-B" panose="02020700000000000000" pitchFamily="18" charset="-128"/>
              </a:rPr>
              <a:t>ｋｍくらい）</a:t>
            </a:r>
            <a:endParaRPr lang="en-US" altLang="ja-JP" sz="1600" b="1" dirty="0">
              <a:latin typeface="UD デジタル 教科書体 NK-B" panose="02020700000000000000" pitchFamily="18" charset="-128"/>
              <a:ea typeface="UD デジタル 教科書体 NK-B" panose="02020700000000000000" pitchFamily="18" charset="-128"/>
            </a:endParaRPr>
          </a:p>
          <a:p>
            <a:r>
              <a:rPr lang="ja-JP" altLang="en-US" sz="1600" b="1" dirty="0">
                <a:latin typeface="UD デジタル 教科書体 NK-B" panose="02020700000000000000" pitchFamily="18" charset="-128"/>
                <a:ea typeface="UD デジタル 教科書体 NK-B" panose="02020700000000000000" pitchFamily="18" charset="-128"/>
              </a:rPr>
              <a:t>　　　　・減量目的にたま～に走っている程度、せっかくだし減量ペースアップしたい！：</a:t>
            </a:r>
            <a:r>
              <a:rPr lang="en-US" altLang="ja-JP" sz="1600" b="1" dirty="0">
                <a:latin typeface="UD デジタル 教科書体 NK-B" panose="02020700000000000000" pitchFamily="18" charset="-128"/>
                <a:ea typeface="UD デジタル 教科書体 NK-B" panose="02020700000000000000" pitchFamily="18" charset="-128"/>
              </a:rPr>
              <a:t>60km(</a:t>
            </a:r>
            <a:r>
              <a:rPr lang="ja-JP" altLang="en-US" sz="1600" b="1" dirty="0">
                <a:latin typeface="UD デジタル 教科書体 NK-B" panose="02020700000000000000" pitchFamily="18" charset="-128"/>
                <a:ea typeface="UD デジタル 教科書体 NK-B" panose="02020700000000000000" pitchFamily="18" charset="-128"/>
              </a:rPr>
              <a:t>週２回</a:t>
            </a:r>
            <a:r>
              <a:rPr lang="en-US" altLang="ja-JP" sz="1600" b="1" dirty="0">
                <a:latin typeface="UD デジタル 教科書体 NK-B" panose="02020700000000000000" pitchFamily="18" charset="-128"/>
                <a:ea typeface="UD デジタル 教科書体 NK-B" panose="02020700000000000000" pitchFamily="18" charset="-128"/>
              </a:rPr>
              <a:t>4-5</a:t>
            </a:r>
            <a:r>
              <a:rPr lang="ja-JP" altLang="en-US" sz="1600" b="1" dirty="0">
                <a:latin typeface="UD デジタル 教科書体 NK-B" panose="02020700000000000000" pitchFamily="18" charset="-128"/>
                <a:ea typeface="UD デジタル 教科書体 NK-B" panose="02020700000000000000" pitchFamily="18" charset="-128"/>
              </a:rPr>
              <a:t>ｋｍずつくらい）</a:t>
            </a:r>
            <a:endParaRPr lang="en-US" altLang="ja-JP" sz="1600" b="1" dirty="0">
              <a:latin typeface="UD デジタル 教科書体 NK-B" panose="02020700000000000000" pitchFamily="18" charset="-128"/>
              <a:ea typeface="UD デジタル 教科書体 NK-B" panose="02020700000000000000" pitchFamily="18" charset="-128"/>
            </a:endParaRPr>
          </a:p>
          <a:p>
            <a:r>
              <a:rPr lang="ja-JP" altLang="en-US" sz="1600" b="1" dirty="0">
                <a:latin typeface="UD デジタル 教科書体 NK-B" panose="02020700000000000000" pitchFamily="18" charset="-128"/>
                <a:ea typeface="UD デジタル 教科書体 NK-B" panose="02020700000000000000" pitchFamily="18" charset="-128"/>
              </a:rPr>
              <a:t>　　　　・上級市民ランナーを目指す </a:t>
            </a:r>
            <a:r>
              <a:rPr lang="en-US" altLang="ja-JP" sz="1600" b="1" dirty="0">
                <a:latin typeface="UD デジタル 教科書体 NK-B" panose="02020700000000000000" pitchFamily="18" charset="-128"/>
                <a:ea typeface="UD デジタル 教科書体 NK-B" panose="02020700000000000000" pitchFamily="18" charset="-128"/>
              </a:rPr>
              <a:t>or </a:t>
            </a:r>
            <a:r>
              <a:rPr lang="ja-JP" altLang="en-US" sz="1600" b="1">
                <a:latin typeface="UD デジタル 教科書体 NK-B" panose="02020700000000000000" pitchFamily="18" charset="-128"/>
                <a:ea typeface="UD デジタル 教科書体 NK-B" panose="02020700000000000000" pitchFamily="18" charset="-128"/>
              </a:rPr>
              <a:t>社内</a:t>
            </a:r>
            <a:r>
              <a:rPr lang="ja-JP" altLang="en-US" sz="1600" b="1" dirty="0">
                <a:latin typeface="UD デジタル 教科書体 NK-B" panose="02020700000000000000" pitchFamily="18" charset="-128"/>
                <a:ea typeface="UD デジタル 教科書体 NK-B" panose="02020700000000000000" pitchFamily="18" charset="-128"/>
              </a:rPr>
              <a:t>駅伝の出場</a:t>
            </a:r>
            <a:r>
              <a:rPr lang="ja-JP" altLang="en-US" sz="1600" b="1">
                <a:latin typeface="UD デジタル 教科書体 NK-B" panose="02020700000000000000" pitchFamily="18" charset="-128"/>
                <a:ea typeface="UD デジタル 教科書体 NK-B" panose="02020700000000000000" pitchFamily="18" charset="-128"/>
              </a:rPr>
              <a:t>を目指して頑張りたい</a:t>
            </a:r>
            <a:r>
              <a:rPr lang="ja-JP" altLang="en-US" sz="1600" b="1" dirty="0">
                <a:latin typeface="UD デジタル 教科書体 NK-B" panose="02020700000000000000" pitchFamily="18" charset="-128"/>
                <a:ea typeface="UD デジタル 教科書体 NK-B" panose="02020700000000000000" pitchFamily="18" charset="-128"/>
              </a:rPr>
              <a:t>！：　一般ロングなら</a:t>
            </a:r>
            <a:r>
              <a:rPr lang="en-US" altLang="ja-JP" sz="1600" b="1" dirty="0">
                <a:latin typeface="UD デジタル 教科書体 NK-B" panose="02020700000000000000" pitchFamily="18" charset="-128"/>
                <a:ea typeface="UD デジタル 教科書体 NK-B" panose="02020700000000000000" pitchFamily="18" charset="-128"/>
              </a:rPr>
              <a:t>200km</a:t>
            </a:r>
            <a:r>
              <a:rPr lang="ja-JP" altLang="en-US" sz="1600" b="1" dirty="0">
                <a:latin typeface="UD デジタル 教科書体 NK-B" panose="02020700000000000000" pitchFamily="18" charset="-128"/>
                <a:ea typeface="UD デジタル 教科書体 NK-B" panose="02020700000000000000" pitchFamily="18" charset="-128"/>
              </a:rPr>
              <a:t>、女性シニアなら</a:t>
            </a:r>
            <a:r>
              <a:rPr lang="en-US" altLang="ja-JP" sz="1600" b="1" dirty="0">
                <a:latin typeface="UD デジタル 教科書体 NK-B" panose="02020700000000000000" pitchFamily="18" charset="-128"/>
                <a:ea typeface="UD デジタル 教科書体 NK-B" panose="02020700000000000000" pitchFamily="18" charset="-128"/>
              </a:rPr>
              <a:t>100km</a:t>
            </a:r>
          </a:p>
        </p:txBody>
      </p:sp>
    </p:spTree>
    <p:extLst>
      <p:ext uri="{BB962C8B-B14F-4D97-AF65-F5344CB8AC3E}">
        <p14:creationId xmlns:p14="http://schemas.microsoft.com/office/powerpoint/2010/main" val="304007730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512</TotalTime>
  <Words>1001</Words>
  <Application>Microsoft Office PowerPoint</Application>
  <PresentationFormat>ワイド画面</PresentationFormat>
  <Paragraphs>141</Paragraphs>
  <Slides>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vt:i4>
      </vt:variant>
    </vt:vector>
  </HeadingPairs>
  <TitlesOfParts>
    <vt:vector size="8" baseType="lpstr">
      <vt:lpstr>UD デジタル 教科書体 NK-B</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Wada, Ryuta/和田 龍太</dc:creator>
  <cp:lastModifiedBy>Wada, Ryuta/和田 龍太</cp:lastModifiedBy>
  <cp:revision>1</cp:revision>
  <dcterms:created xsi:type="dcterms:W3CDTF">2024-01-12T05:48:35Z</dcterms:created>
  <dcterms:modified xsi:type="dcterms:W3CDTF">2024-01-15T07:34:33Z</dcterms:modified>
</cp:coreProperties>
</file>