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6" r:id="rId5"/>
    <p:sldId id="264" r:id="rId6"/>
    <p:sldId id="267" r:id="rId7"/>
    <p:sldId id="26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DF0CE-5C10-4BD1-AA49-E76535D37274}" v="2" dt="2023-02-09T01:10:18.47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a, Ryuta/和田 龍太" userId="2d932581-5fbd-4652-aa43-e6a64ab27875" providerId="ADAL" clId="{C08DF0CE-5C10-4BD1-AA49-E76535D37274}"/>
    <pc:docChg chg="custSel modSld">
      <pc:chgData name="Wada, Ryuta/和田 龍太" userId="2d932581-5fbd-4652-aa43-e6a64ab27875" providerId="ADAL" clId="{C08DF0CE-5C10-4BD1-AA49-E76535D37274}" dt="2023-02-09T01:10:49.302" v="805" actId="404"/>
      <pc:docMkLst>
        <pc:docMk/>
      </pc:docMkLst>
      <pc:sldChg chg="addSp delSp modSp mod">
        <pc:chgData name="Wada, Ryuta/和田 龍太" userId="2d932581-5fbd-4652-aa43-e6a64ab27875" providerId="ADAL" clId="{C08DF0CE-5C10-4BD1-AA49-E76535D37274}" dt="2023-02-09T01:10:49.302" v="805" actId="404"/>
        <pc:sldMkLst>
          <pc:docMk/>
          <pc:sldMk cId="3226645919" sldId="256"/>
        </pc:sldMkLst>
        <pc:spChg chg="mod">
          <ac:chgData name="Wada, Ryuta/和田 龍太" userId="2d932581-5fbd-4652-aa43-e6a64ab27875" providerId="ADAL" clId="{C08DF0CE-5C10-4BD1-AA49-E76535D37274}" dt="2023-02-09T00:35:24.665" v="10" actId="20577"/>
          <ac:spMkLst>
            <pc:docMk/>
            <pc:sldMk cId="3226645919" sldId="256"/>
            <ac:spMk id="4" creationId="{00000000-0000-0000-0000-000000000000}"/>
          </ac:spMkLst>
        </pc:spChg>
        <pc:spChg chg="mod">
          <ac:chgData name="Wada, Ryuta/和田 龍太" userId="2d932581-5fbd-4652-aa43-e6a64ab27875" providerId="ADAL" clId="{C08DF0CE-5C10-4BD1-AA49-E76535D37274}" dt="2023-02-09T01:09:52.390" v="736" actId="1076"/>
          <ac:spMkLst>
            <pc:docMk/>
            <pc:sldMk cId="3226645919" sldId="256"/>
            <ac:spMk id="10" creationId="{D73B45FD-E3CB-4BC8-9BBE-9568C64815C6}"/>
          </ac:spMkLst>
        </pc:spChg>
        <pc:spChg chg="mod">
          <ac:chgData name="Wada, Ryuta/和田 龍太" userId="2d932581-5fbd-4652-aa43-e6a64ab27875" providerId="ADAL" clId="{C08DF0CE-5C10-4BD1-AA49-E76535D37274}" dt="2023-02-09T00:52:21.318" v="207" actId="20577"/>
          <ac:spMkLst>
            <pc:docMk/>
            <pc:sldMk cId="3226645919" sldId="256"/>
            <ac:spMk id="11" creationId="{EB7CE419-EEE9-442F-9727-E3D643C68565}"/>
          </ac:spMkLst>
        </pc:spChg>
        <pc:spChg chg="mod">
          <ac:chgData name="Wada, Ryuta/和田 龍太" userId="2d932581-5fbd-4652-aa43-e6a64ab27875" providerId="ADAL" clId="{C08DF0CE-5C10-4BD1-AA49-E76535D37274}" dt="2023-02-09T00:52:13.101" v="178" actId="20577"/>
          <ac:spMkLst>
            <pc:docMk/>
            <pc:sldMk cId="3226645919" sldId="256"/>
            <ac:spMk id="18" creationId="{E82EB42C-8E96-469A-BECB-5B89514B7EF6}"/>
          </ac:spMkLst>
        </pc:spChg>
        <pc:spChg chg="add del mod">
          <ac:chgData name="Wada, Ryuta/和田 龍太" userId="2d932581-5fbd-4652-aa43-e6a64ab27875" providerId="ADAL" clId="{C08DF0CE-5C10-4BD1-AA49-E76535D37274}" dt="2023-02-09T01:10:06.867" v="751" actId="478"/>
          <ac:spMkLst>
            <pc:docMk/>
            <pc:sldMk cId="3226645919" sldId="256"/>
            <ac:spMk id="19" creationId="{A0EB0628-784D-4D3E-BB11-F5A2EFD42E04}"/>
          </ac:spMkLst>
        </pc:spChg>
        <pc:spChg chg="add mod">
          <ac:chgData name="Wada, Ryuta/和田 龍太" userId="2d932581-5fbd-4652-aa43-e6a64ab27875" providerId="ADAL" clId="{C08DF0CE-5C10-4BD1-AA49-E76535D37274}" dt="2023-02-09T01:10:49.302" v="805" actId="404"/>
          <ac:spMkLst>
            <pc:docMk/>
            <pc:sldMk cId="3226645919" sldId="256"/>
            <ac:spMk id="20" creationId="{5612D2F9-1C60-4363-AF8B-0926DBFFF35F}"/>
          </ac:spMkLst>
        </pc:spChg>
        <pc:picChg chg="mod">
          <ac:chgData name="Wada, Ryuta/和田 龍太" userId="2d932581-5fbd-4652-aa43-e6a64ab27875" providerId="ADAL" clId="{C08DF0CE-5C10-4BD1-AA49-E76535D37274}" dt="2023-02-09T01:10:37.573" v="801" actId="1076"/>
          <ac:picMkLst>
            <pc:docMk/>
            <pc:sldMk cId="3226645919" sldId="256"/>
            <ac:picMk id="5" creationId="{B909DDA0-B686-4D94-BC4E-2970631ED9FF}"/>
          </ac:picMkLst>
        </pc:picChg>
      </pc:sldChg>
      <pc:sldChg chg="modSp mod">
        <pc:chgData name="Wada, Ryuta/和田 龍太" userId="2d932581-5fbd-4652-aa43-e6a64ab27875" providerId="ADAL" clId="{C08DF0CE-5C10-4BD1-AA49-E76535D37274}" dt="2023-02-09T00:36:39.144" v="56" actId="20577"/>
        <pc:sldMkLst>
          <pc:docMk/>
          <pc:sldMk cId="2598379452" sldId="264"/>
        </pc:sldMkLst>
        <pc:spChg chg="mod">
          <ac:chgData name="Wada, Ryuta/和田 龍太" userId="2d932581-5fbd-4652-aa43-e6a64ab27875" providerId="ADAL" clId="{C08DF0CE-5C10-4BD1-AA49-E76535D37274}" dt="2023-02-09T00:36:25.406" v="50" actId="14100"/>
          <ac:spMkLst>
            <pc:docMk/>
            <pc:sldMk cId="2598379452" sldId="264"/>
            <ac:spMk id="5" creationId="{4A9989A4-4C0D-4F15-9A7C-6B6D391F6BBE}"/>
          </ac:spMkLst>
        </pc:spChg>
        <pc:graphicFrameChg chg="modGraphic">
          <ac:chgData name="Wada, Ryuta/和田 龍太" userId="2d932581-5fbd-4652-aa43-e6a64ab27875" providerId="ADAL" clId="{C08DF0CE-5C10-4BD1-AA49-E76535D37274}" dt="2023-02-09T00:36:39.144" v="56" actId="20577"/>
          <ac:graphicFrameMkLst>
            <pc:docMk/>
            <pc:sldMk cId="2598379452" sldId="264"/>
            <ac:graphicFrameMk id="16" creationId="{9B5168FA-A379-48D8-9184-76B7A837E55A}"/>
          </ac:graphicFrameMkLst>
        </pc:graphicFrameChg>
      </pc:sldChg>
      <pc:sldChg chg="modSp mod">
        <pc:chgData name="Wada, Ryuta/和田 龍太" userId="2d932581-5fbd-4652-aa43-e6a64ab27875" providerId="ADAL" clId="{C08DF0CE-5C10-4BD1-AA49-E76535D37274}" dt="2023-02-09T01:09:21.127" v="734" actId="14100"/>
        <pc:sldMkLst>
          <pc:docMk/>
          <pc:sldMk cId="1346979310" sldId="266"/>
        </pc:sldMkLst>
        <pc:spChg chg="mod">
          <ac:chgData name="Wada, Ryuta/和田 龍太" userId="2d932581-5fbd-4652-aa43-e6a64ab27875" providerId="ADAL" clId="{C08DF0CE-5C10-4BD1-AA49-E76535D37274}" dt="2023-02-09T01:09:21.127" v="734" actId="14100"/>
          <ac:spMkLst>
            <pc:docMk/>
            <pc:sldMk cId="1346979310" sldId="266"/>
            <ac:spMk id="8" creationId="{54E241F7-D431-4482-BF65-60C782C1DEC6}"/>
          </ac:spMkLst>
        </pc:spChg>
        <pc:graphicFrameChg chg="mod modGraphic">
          <ac:chgData name="Wada, Ryuta/和田 龍太" userId="2d932581-5fbd-4652-aa43-e6a64ab27875" providerId="ADAL" clId="{C08DF0CE-5C10-4BD1-AA49-E76535D37274}" dt="2023-02-09T01:08:05.931" v="558" actId="20577"/>
          <ac:graphicFrameMkLst>
            <pc:docMk/>
            <pc:sldMk cId="1346979310" sldId="266"/>
            <ac:graphicFrameMk id="7" creationId="{19219C12-1765-4813-B802-8A298827FB4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D9A6C-4B00-4751-9875-4E02F724FAF4}" type="datetimeFigureOut">
              <a:rPr kumimoji="1" lang="ja-JP" altLang="en-US" smtClean="0"/>
              <a:t>2023/10/3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9447-D1FE-445B-9F34-965B785478C7}" type="slidenum">
              <a:rPr kumimoji="1" lang="ja-JP" altLang="en-US" smtClean="0"/>
              <a:t>‹#›</a:t>
            </a:fld>
            <a:endParaRPr kumimoji="1" lang="ja-JP" altLang="en-US"/>
          </a:p>
        </p:txBody>
      </p:sp>
    </p:spTree>
    <p:extLst>
      <p:ext uri="{BB962C8B-B14F-4D97-AF65-F5344CB8AC3E}">
        <p14:creationId xmlns:p14="http://schemas.microsoft.com/office/powerpoint/2010/main" val="35312165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0E9447-D1FE-445B-9F34-965B785478C7}" type="slidenum">
              <a:rPr kumimoji="1" lang="ja-JP" altLang="en-US" smtClean="0"/>
              <a:t>2</a:t>
            </a:fld>
            <a:endParaRPr kumimoji="1" lang="ja-JP" altLang="en-US"/>
          </a:p>
        </p:txBody>
      </p:sp>
    </p:spTree>
    <p:extLst>
      <p:ext uri="{BB962C8B-B14F-4D97-AF65-F5344CB8AC3E}">
        <p14:creationId xmlns:p14="http://schemas.microsoft.com/office/powerpoint/2010/main" val="6317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80764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26558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80266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619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82858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96091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20766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221517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9817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28862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2745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6C87-3B9D-4A08-8758-8530785CB195}" type="datetimeFigureOut">
              <a:rPr kumimoji="1" lang="ja-JP" altLang="en-US" smtClean="0"/>
              <a:t>2023/10/3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254705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9926"/>
            <a:ext cx="9617529" cy="923330"/>
          </a:xfrm>
          <a:prstGeom prst="rect">
            <a:avLst/>
          </a:prstGeom>
          <a:noFill/>
        </p:spPr>
        <p:txBody>
          <a:bodyPr wrap="square" rtlCol="0" anchor="ctr">
            <a:spAutoFit/>
          </a:bodyPr>
          <a:lstStyle/>
          <a:p>
            <a:r>
              <a:rPr kumimoji="1" lang="ja-JP" altLang="en-US" sz="5400" b="1" dirty="0">
                <a:ln w="22225">
                  <a:solidFill>
                    <a:schemeClr val="accent2"/>
                  </a:solidFill>
                  <a:prstDash val="solid"/>
                </a:ln>
                <a:solidFill>
                  <a:schemeClr val="accent2">
                    <a:lumMod val="40000"/>
                    <a:lumOff val="60000"/>
                  </a:schemeClr>
                </a:solidFill>
              </a:rPr>
              <a:t>オンライン箱根駅伝編</a:t>
            </a:r>
          </a:p>
        </p:txBody>
      </p:sp>
      <p:sp>
        <p:nvSpPr>
          <p:cNvPr id="12" name="角丸四角形吹き出し 11"/>
          <p:cNvSpPr/>
          <p:nvPr/>
        </p:nvSpPr>
        <p:spPr>
          <a:xfrm>
            <a:off x="6096000" y="1220731"/>
            <a:ext cx="2874119" cy="839205"/>
          </a:xfrm>
          <a:prstGeom prst="wedgeRoundRectCallout">
            <a:avLst>
              <a:gd name="adj1" fmla="val -61670"/>
              <a:gd name="adj2" fmla="val 15435"/>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400" dirty="0">
                <a:latin typeface="UD デジタル 教科書体 NK-B" panose="02020700000000000000" pitchFamily="18" charset="-128"/>
                <a:ea typeface="UD デジタル 教科書体 NK-B" panose="02020700000000000000" pitchFamily="18" charset="-128"/>
              </a:rPr>
              <a:t>１０ｋｍからで参加ＯＫですのでお気軽に箱根駅伝参加気分を味わいましょう！</a:t>
            </a:r>
            <a:endParaRPr lang="en-US" altLang="ja-JP" sz="1400" dirty="0">
              <a:latin typeface="UD デジタル 教科書体 NK-B" panose="02020700000000000000" pitchFamily="18" charset="-128"/>
              <a:ea typeface="UD デジタル 教科書体 NK-B" panose="02020700000000000000" pitchFamily="18" charset="-128"/>
            </a:endParaRPr>
          </a:p>
        </p:txBody>
      </p:sp>
      <p:pic>
        <p:nvPicPr>
          <p:cNvPr id="8" name="図 7">
            <a:extLst>
              <a:ext uri="{FF2B5EF4-FFF2-40B4-BE49-F238E27FC236}">
                <a16:creationId xmlns:a16="http://schemas.microsoft.com/office/drawing/2014/main" id="{46FB236D-80BE-4B4B-BC3D-6CEF36DFAA21}"/>
              </a:ext>
            </a:extLst>
          </p:cNvPr>
          <p:cNvPicPr>
            <a:picLocks noChangeAspect="1"/>
          </p:cNvPicPr>
          <p:nvPr/>
        </p:nvPicPr>
        <p:blipFill>
          <a:blip r:embed="rId2"/>
          <a:stretch>
            <a:fillRect/>
          </a:stretch>
        </p:blipFill>
        <p:spPr>
          <a:xfrm>
            <a:off x="4985784" y="1044273"/>
            <a:ext cx="767390" cy="1015663"/>
          </a:xfrm>
          <a:prstGeom prst="rect">
            <a:avLst/>
          </a:prstGeom>
        </p:spPr>
      </p:pic>
      <p:graphicFrame>
        <p:nvGraphicFramePr>
          <p:cNvPr id="6" name="表 6">
            <a:extLst>
              <a:ext uri="{FF2B5EF4-FFF2-40B4-BE49-F238E27FC236}">
                <a16:creationId xmlns:a16="http://schemas.microsoft.com/office/drawing/2014/main" id="{1ABFF7E1-2BE2-4594-A672-3F7CA848F54D}"/>
              </a:ext>
            </a:extLst>
          </p:cNvPr>
          <p:cNvGraphicFramePr>
            <a:graphicFrameLocks noGrp="1"/>
          </p:cNvGraphicFramePr>
          <p:nvPr>
            <p:extLst>
              <p:ext uri="{D42A27DB-BD31-4B8C-83A1-F6EECF244321}">
                <p14:modId xmlns:p14="http://schemas.microsoft.com/office/powerpoint/2010/main" val="792122734"/>
              </p:ext>
            </p:extLst>
          </p:nvPr>
        </p:nvGraphicFramePr>
        <p:xfrm>
          <a:off x="275119" y="2307519"/>
          <a:ext cx="11641756" cy="3463693"/>
        </p:xfrm>
        <a:graphic>
          <a:graphicData uri="http://schemas.openxmlformats.org/drawingml/2006/table">
            <a:tbl>
              <a:tblPr firstRow="1" bandRow="1">
                <a:tableStyleId>{5940675A-B579-460E-94D1-54222C63F5DA}</a:tableStyleId>
              </a:tblPr>
              <a:tblGrid>
                <a:gridCol w="305538">
                  <a:extLst>
                    <a:ext uri="{9D8B030D-6E8A-4147-A177-3AD203B41FA5}">
                      <a16:colId xmlns:a16="http://schemas.microsoft.com/office/drawing/2014/main" val="3947329330"/>
                    </a:ext>
                  </a:extLst>
                </a:gridCol>
                <a:gridCol w="305538">
                  <a:extLst>
                    <a:ext uri="{9D8B030D-6E8A-4147-A177-3AD203B41FA5}">
                      <a16:colId xmlns:a16="http://schemas.microsoft.com/office/drawing/2014/main" val="2324999686"/>
                    </a:ext>
                  </a:extLst>
                </a:gridCol>
                <a:gridCol w="305538">
                  <a:extLst>
                    <a:ext uri="{9D8B030D-6E8A-4147-A177-3AD203B41FA5}">
                      <a16:colId xmlns:a16="http://schemas.microsoft.com/office/drawing/2014/main" val="2651146097"/>
                    </a:ext>
                  </a:extLst>
                </a:gridCol>
                <a:gridCol w="305538">
                  <a:extLst>
                    <a:ext uri="{9D8B030D-6E8A-4147-A177-3AD203B41FA5}">
                      <a16:colId xmlns:a16="http://schemas.microsoft.com/office/drawing/2014/main" val="275521617"/>
                    </a:ext>
                  </a:extLst>
                </a:gridCol>
                <a:gridCol w="305538">
                  <a:extLst>
                    <a:ext uri="{9D8B030D-6E8A-4147-A177-3AD203B41FA5}">
                      <a16:colId xmlns:a16="http://schemas.microsoft.com/office/drawing/2014/main" val="1736644863"/>
                    </a:ext>
                  </a:extLst>
                </a:gridCol>
                <a:gridCol w="305538">
                  <a:extLst>
                    <a:ext uri="{9D8B030D-6E8A-4147-A177-3AD203B41FA5}">
                      <a16:colId xmlns:a16="http://schemas.microsoft.com/office/drawing/2014/main" val="3304344522"/>
                    </a:ext>
                  </a:extLst>
                </a:gridCol>
                <a:gridCol w="305538">
                  <a:extLst>
                    <a:ext uri="{9D8B030D-6E8A-4147-A177-3AD203B41FA5}">
                      <a16:colId xmlns:a16="http://schemas.microsoft.com/office/drawing/2014/main" val="1226555324"/>
                    </a:ext>
                  </a:extLst>
                </a:gridCol>
                <a:gridCol w="305538">
                  <a:extLst>
                    <a:ext uri="{9D8B030D-6E8A-4147-A177-3AD203B41FA5}">
                      <a16:colId xmlns:a16="http://schemas.microsoft.com/office/drawing/2014/main" val="183752447"/>
                    </a:ext>
                  </a:extLst>
                </a:gridCol>
                <a:gridCol w="305538">
                  <a:extLst>
                    <a:ext uri="{9D8B030D-6E8A-4147-A177-3AD203B41FA5}">
                      <a16:colId xmlns:a16="http://schemas.microsoft.com/office/drawing/2014/main" val="3117543081"/>
                    </a:ext>
                  </a:extLst>
                </a:gridCol>
                <a:gridCol w="305538">
                  <a:extLst>
                    <a:ext uri="{9D8B030D-6E8A-4147-A177-3AD203B41FA5}">
                      <a16:colId xmlns:a16="http://schemas.microsoft.com/office/drawing/2014/main" val="3442598196"/>
                    </a:ext>
                  </a:extLst>
                </a:gridCol>
                <a:gridCol w="305538">
                  <a:extLst>
                    <a:ext uri="{9D8B030D-6E8A-4147-A177-3AD203B41FA5}">
                      <a16:colId xmlns:a16="http://schemas.microsoft.com/office/drawing/2014/main" val="4282958946"/>
                    </a:ext>
                  </a:extLst>
                </a:gridCol>
                <a:gridCol w="305538">
                  <a:extLst>
                    <a:ext uri="{9D8B030D-6E8A-4147-A177-3AD203B41FA5}">
                      <a16:colId xmlns:a16="http://schemas.microsoft.com/office/drawing/2014/main" val="114823941"/>
                    </a:ext>
                  </a:extLst>
                </a:gridCol>
                <a:gridCol w="305538">
                  <a:extLst>
                    <a:ext uri="{9D8B030D-6E8A-4147-A177-3AD203B41FA5}">
                      <a16:colId xmlns:a16="http://schemas.microsoft.com/office/drawing/2014/main" val="950005687"/>
                    </a:ext>
                  </a:extLst>
                </a:gridCol>
                <a:gridCol w="305538">
                  <a:extLst>
                    <a:ext uri="{9D8B030D-6E8A-4147-A177-3AD203B41FA5}">
                      <a16:colId xmlns:a16="http://schemas.microsoft.com/office/drawing/2014/main" val="805174658"/>
                    </a:ext>
                  </a:extLst>
                </a:gridCol>
                <a:gridCol w="305538">
                  <a:extLst>
                    <a:ext uri="{9D8B030D-6E8A-4147-A177-3AD203B41FA5}">
                      <a16:colId xmlns:a16="http://schemas.microsoft.com/office/drawing/2014/main" val="3561274807"/>
                    </a:ext>
                  </a:extLst>
                </a:gridCol>
                <a:gridCol w="305538">
                  <a:extLst>
                    <a:ext uri="{9D8B030D-6E8A-4147-A177-3AD203B41FA5}">
                      <a16:colId xmlns:a16="http://schemas.microsoft.com/office/drawing/2014/main" val="2480225625"/>
                    </a:ext>
                  </a:extLst>
                </a:gridCol>
                <a:gridCol w="305538">
                  <a:extLst>
                    <a:ext uri="{9D8B030D-6E8A-4147-A177-3AD203B41FA5}">
                      <a16:colId xmlns:a16="http://schemas.microsoft.com/office/drawing/2014/main" val="3222705465"/>
                    </a:ext>
                  </a:extLst>
                </a:gridCol>
                <a:gridCol w="305538">
                  <a:extLst>
                    <a:ext uri="{9D8B030D-6E8A-4147-A177-3AD203B41FA5}">
                      <a16:colId xmlns:a16="http://schemas.microsoft.com/office/drawing/2014/main" val="2499771998"/>
                    </a:ext>
                  </a:extLst>
                </a:gridCol>
                <a:gridCol w="305538">
                  <a:extLst>
                    <a:ext uri="{9D8B030D-6E8A-4147-A177-3AD203B41FA5}">
                      <a16:colId xmlns:a16="http://schemas.microsoft.com/office/drawing/2014/main" val="3763831640"/>
                    </a:ext>
                  </a:extLst>
                </a:gridCol>
                <a:gridCol w="305538">
                  <a:extLst>
                    <a:ext uri="{9D8B030D-6E8A-4147-A177-3AD203B41FA5}">
                      <a16:colId xmlns:a16="http://schemas.microsoft.com/office/drawing/2014/main" val="4042594240"/>
                    </a:ext>
                  </a:extLst>
                </a:gridCol>
                <a:gridCol w="305538">
                  <a:extLst>
                    <a:ext uri="{9D8B030D-6E8A-4147-A177-3AD203B41FA5}">
                      <a16:colId xmlns:a16="http://schemas.microsoft.com/office/drawing/2014/main" val="1014384438"/>
                    </a:ext>
                  </a:extLst>
                </a:gridCol>
                <a:gridCol w="305538">
                  <a:extLst>
                    <a:ext uri="{9D8B030D-6E8A-4147-A177-3AD203B41FA5}">
                      <a16:colId xmlns:a16="http://schemas.microsoft.com/office/drawing/2014/main" val="1635916384"/>
                    </a:ext>
                  </a:extLst>
                </a:gridCol>
                <a:gridCol w="305538">
                  <a:extLst>
                    <a:ext uri="{9D8B030D-6E8A-4147-A177-3AD203B41FA5}">
                      <a16:colId xmlns:a16="http://schemas.microsoft.com/office/drawing/2014/main" val="1055176771"/>
                    </a:ext>
                  </a:extLst>
                </a:gridCol>
                <a:gridCol w="305538">
                  <a:extLst>
                    <a:ext uri="{9D8B030D-6E8A-4147-A177-3AD203B41FA5}">
                      <a16:colId xmlns:a16="http://schemas.microsoft.com/office/drawing/2014/main" val="1601567562"/>
                    </a:ext>
                  </a:extLst>
                </a:gridCol>
                <a:gridCol w="336850">
                  <a:extLst>
                    <a:ext uri="{9D8B030D-6E8A-4147-A177-3AD203B41FA5}">
                      <a16:colId xmlns:a16="http://schemas.microsoft.com/office/drawing/2014/main" val="2927059401"/>
                    </a:ext>
                  </a:extLst>
                </a:gridCol>
                <a:gridCol w="305538">
                  <a:extLst>
                    <a:ext uri="{9D8B030D-6E8A-4147-A177-3AD203B41FA5}">
                      <a16:colId xmlns:a16="http://schemas.microsoft.com/office/drawing/2014/main" val="3202394626"/>
                    </a:ext>
                  </a:extLst>
                </a:gridCol>
                <a:gridCol w="305538">
                  <a:extLst>
                    <a:ext uri="{9D8B030D-6E8A-4147-A177-3AD203B41FA5}">
                      <a16:colId xmlns:a16="http://schemas.microsoft.com/office/drawing/2014/main" val="297550533"/>
                    </a:ext>
                  </a:extLst>
                </a:gridCol>
                <a:gridCol w="305538">
                  <a:extLst>
                    <a:ext uri="{9D8B030D-6E8A-4147-A177-3AD203B41FA5}">
                      <a16:colId xmlns:a16="http://schemas.microsoft.com/office/drawing/2014/main" val="2088627455"/>
                    </a:ext>
                  </a:extLst>
                </a:gridCol>
                <a:gridCol w="305538">
                  <a:extLst>
                    <a:ext uri="{9D8B030D-6E8A-4147-A177-3AD203B41FA5}">
                      <a16:colId xmlns:a16="http://schemas.microsoft.com/office/drawing/2014/main" val="3517112953"/>
                    </a:ext>
                  </a:extLst>
                </a:gridCol>
                <a:gridCol w="305538">
                  <a:extLst>
                    <a:ext uri="{9D8B030D-6E8A-4147-A177-3AD203B41FA5}">
                      <a16:colId xmlns:a16="http://schemas.microsoft.com/office/drawing/2014/main" val="1054522968"/>
                    </a:ext>
                  </a:extLst>
                </a:gridCol>
                <a:gridCol w="305538">
                  <a:extLst>
                    <a:ext uri="{9D8B030D-6E8A-4147-A177-3AD203B41FA5}">
                      <a16:colId xmlns:a16="http://schemas.microsoft.com/office/drawing/2014/main" val="2708396389"/>
                    </a:ext>
                  </a:extLst>
                </a:gridCol>
                <a:gridCol w="305538">
                  <a:extLst>
                    <a:ext uri="{9D8B030D-6E8A-4147-A177-3AD203B41FA5}">
                      <a16:colId xmlns:a16="http://schemas.microsoft.com/office/drawing/2014/main" val="2340365542"/>
                    </a:ext>
                  </a:extLst>
                </a:gridCol>
                <a:gridCol w="305538">
                  <a:extLst>
                    <a:ext uri="{9D8B030D-6E8A-4147-A177-3AD203B41FA5}">
                      <a16:colId xmlns:a16="http://schemas.microsoft.com/office/drawing/2014/main" val="859425736"/>
                    </a:ext>
                  </a:extLst>
                </a:gridCol>
                <a:gridCol w="305538">
                  <a:extLst>
                    <a:ext uri="{9D8B030D-6E8A-4147-A177-3AD203B41FA5}">
                      <a16:colId xmlns:a16="http://schemas.microsoft.com/office/drawing/2014/main" val="1822296092"/>
                    </a:ext>
                  </a:extLst>
                </a:gridCol>
                <a:gridCol w="305538">
                  <a:extLst>
                    <a:ext uri="{9D8B030D-6E8A-4147-A177-3AD203B41FA5}">
                      <a16:colId xmlns:a16="http://schemas.microsoft.com/office/drawing/2014/main" val="1440449175"/>
                    </a:ext>
                  </a:extLst>
                </a:gridCol>
                <a:gridCol w="305538">
                  <a:extLst>
                    <a:ext uri="{9D8B030D-6E8A-4147-A177-3AD203B41FA5}">
                      <a16:colId xmlns:a16="http://schemas.microsoft.com/office/drawing/2014/main" val="2746371866"/>
                    </a:ext>
                  </a:extLst>
                </a:gridCol>
                <a:gridCol w="305538">
                  <a:extLst>
                    <a:ext uri="{9D8B030D-6E8A-4147-A177-3AD203B41FA5}">
                      <a16:colId xmlns:a16="http://schemas.microsoft.com/office/drawing/2014/main" val="473410932"/>
                    </a:ext>
                  </a:extLst>
                </a:gridCol>
                <a:gridCol w="305538">
                  <a:extLst>
                    <a:ext uri="{9D8B030D-6E8A-4147-A177-3AD203B41FA5}">
                      <a16:colId xmlns:a16="http://schemas.microsoft.com/office/drawing/2014/main" val="2297584813"/>
                    </a:ext>
                  </a:extLst>
                </a:gridCol>
              </a:tblGrid>
              <a:tr h="189149">
                <a:tc gridSpan="31">
                  <a:txBody>
                    <a:bodyPr/>
                    <a:lstStyle/>
                    <a:p>
                      <a:pPr algn="ctr"/>
                      <a:r>
                        <a:rPr kumimoji="1" lang="ja-JP" altLang="en-US" sz="2000" b="0" dirty="0">
                          <a:latin typeface="+mn-lt"/>
                          <a:ea typeface="UD デジタル 教科書体 NK-B" panose="02020700000000000000" pitchFamily="18" charset="-128"/>
                        </a:rPr>
                        <a:t>１０月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1400" dirty="0"/>
                    </a:p>
                  </a:txBody>
                  <a:tcPr marL="0" marR="0" marT="0" marB="0" anchor="ctr"/>
                </a:tc>
                <a:tc hMerge="1">
                  <a:txBody>
                    <a:bodyPr/>
                    <a:lstStyle/>
                    <a:p>
                      <a:pPr algn="ct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marL="0" marR="0" marT="0" marB="0" anchor="ctr"/>
                </a:tc>
                <a:tc hMerge="1">
                  <a:txBody>
                    <a:bodyPr/>
                    <a:lstStyle/>
                    <a:p>
                      <a:pPr algn="ct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marL="0" marR="0" marT="0" marB="0" anchor="ctr"/>
                </a:tc>
                <a:tc hMerge="1">
                  <a:txBody>
                    <a:bodyPr/>
                    <a:lstStyle/>
                    <a:p>
                      <a:pPr algn="ct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marL="0" marR="0" marT="0" marB="0" anchor="ctr"/>
                </a:tc>
                <a:tc hMerge="1">
                  <a:txBody>
                    <a:bodyPr/>
                    <a:lstStyle/>
                    <a:p>
                      <a:pPr algn="ct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marL="0" marR="0" marT="0" marB="0" anchor="ct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7">
                  <a:txBody>
                    <a:bodyPr/>
                    <a:lstStyle/>
                    <a:p>
                      <a:pPr algn="ctr"/>
                      <a:r>
                        <a:rPr kumimoji="1" lang="ja-JP" altLang="en-US" sz="2000" b="0" dirty="0">
                          <a:latin typeface="+mn-lt"/>
                          <a:ea typeface="UD デジタル 教科書体 NK-B" panose="02020700000000000000" pitchFamily="18" charset="-128"/>
                        </a:rPr>
                        <a:t>１１月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kumimoji="1" lang="ja-JP" altLang="en-US" sz="20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06912099"/>
                  </a:ext>
                </a:extLst>
              </a:tr>
              <a:tr h="95364">
                <a:tc>
                  <a:txBody>
                    <a:bodyPr/>
                    <a:lstStyle/>
                    <a:p>
                      <a:pPr algn="ctr"/>
                      <a:r>
                        <a:rPr kumimoji="1" lang="en-US" altLang="ja-JP" sz="1400" b="0" dirty="0">
                          <a:latin typeface="+mn-lt"/>
                        </a:rPr>
                        <a:t>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8</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9</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10</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18</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19</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20</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28</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29</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30</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31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3937088"/>
                  </a:ext>
                </a:extLst>
              </a:tr>
              <a:tr h="93020">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6149798"/>
                  </a:ext>
                </a:extLst>
              </a:tr>
              <a:tr h="2732173">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91863"/>
                  </a:ext>
                </a:extLst>
              </a:tr>
            </a:tbl>
          </a:graphicData>
        </a:graphic>
      </p:graphicFrame>
      <p:sp>
        <p:nvSpPr>
          <p:cNvPr id="7" name="矢印: 左右 6">
            <a:extLst>
              <a:ext uri="{FF2B5EF4-FFF2-40B4-BE49-F238E27FC236}">
                <a16:creationId xmlns:a16="http://schemas.microsoft.com/office/drawing/2014/main" id="{45D2B06D-678C-4201-85B4-B8386C676339}"/>
              </a:ext>
            </a:extLst>
          </p:cNvPr>
          <p:cNvSpPr/>
          <p:nvPr/>
        </p:nvSpPr>
        <p:spPr>
          <a:xfrm>
            <a:off x="1208313" y="3860566"/>
            <a:ext cx="1872343" cy="673689"/>
          </a:xfrm>
          <a:prstGeom prst="leftRightArrow">
            <a:avLst>
              <a:gd name="adj1" fmla="val 70996"/>
              <a:gd name="adj2" fmla="val 2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1600" dirty="0">
                <a:latin typeface="UD デジタル 教科書体 NK-B" panose="02020700000000000000" pitchFamily="18" charset="-128"/>
                <a:ea typeface="UD デジタル 教科書体 NK-B" panose="02020700000000000000" pitchFamily="18" charset="-128"/>
              </a:rPr>
              <a:t>出欠入力</a:t>
            </a:r>
            <a:r>
              <a:rPr lang="ja-JP" altLang="en-US" sz="1600" dirty="0">
                <a:latin typeface="UD デジタル 教科書体 NK-B" panose="02020700000000000000" pitchFamily="18" charset="-128"/>
                <a:ea typeface="UD デジタル 教科書体 NK-B" panose="02020700000000000000" pitchFamily="18" charset="-128"/>
              </a:rPr>
              <a:t>＠</a:t>
            </a:r>
            <a:r>
              <a:rPr lang="en-US" altLang="ja-JP" sz="1600" dirty="0">
                <a:latin typeface="UD デジタル 教科書体 NK-B" panose="02020700000000000000" pitchFamily="18" charset="-128"/>
                <a:ea typeface="UD デジタル 教科書体 NK-B" panose="02020700000000000000" pitchFamily="18" charset="-128"/>
              </a:rPr>
              <a:t>BAND</a:t>
            </a:r>
            <a:endParaRPr kumimoji="1" lang="ja-JP" altLang="en-US" sz="1600" dirty="0">
              <a:latin typeface="UD デジタル 教科書体 NK-B" panose="02020700000000000000" pitchFamily="18" charset="-128"/>
              <a:ea typeface="UD デジタル 教科書体 NK-B" panose="02020700000000000000" pitchFamily="18" charset="-128"/>
            </a:endParaRPr>
          </a:p>
        </p:txBody>
      </p:sp>
      <p:sp>
        <p:nvSpPr>
          <p:cNvPr id="9" name="矢印: 左右 8">
            <a:extLst>
              <a:ext uri="{FF2B5EF4-FFF2-40B4-BE49-F238E27FC236}">
                <a16:creationId xmlns:a16="http://schemas.microsoft.com/office/drawing/2014/main" id="{548AC62F-CC14-48EB-890A-7868C78B3757}"/>
              </a:ext>
            </a:extLst>
          </p:cNvPr>
          <p:cNvSpPr/>
          <p:nvPr/>
        </p:nvSpPr>
        <p:spPr>
          <a:xfrm>
            <a:off x="288792" y="3090684"/>
            <a:ext cx="8846535" cy="673690"/>
          </a:xfrm>
          <a:prstGeom prst="leftRightArrow">
            <a:avLst>
              <a:gd name="adj1" fmla="val 50000"/>
              <a:gd name="adj2" fmla="val 2375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latin typeface="UD デジタル 教科書体 NK-B" panose="02020700000000000000" pitchFamily="18" charset="-128"/>
                <a:ea typeface="UD デジタル 教科書体 NK-B" panose="02020700000000000000" pitchFamily="18" charset="-128"/>
              </a:rPr>
              <a:t>各自タイムトライアル</a:t>
            </a:r>
          </a:p>
        </p:txBody>
      </p:sp>
      <p:sp>
        <p:nvSpPr>
          <p:cNvPr id="17" name="矢印: 左右 16">
            <a:extLst>
              <a:ext uri="{FF2B5EF4-FFF2-40B4-BE49-F238E27FC236}">
                <a16:creationId xmlns:a16="http://schemas.microsoft.com/office/drawing/2014/main" id="{75052A38-1E84-4635-9B5E-AAB5D9C6A232}"/>
              </a:ext>
            </a:extLst>
          </p:cNvPr>
          <p:cNvSpPr/>
          <p:nvPr/>
        </p:nvSpPr>
        <p:spPr>
          <a:xfrm>
            <a:off x="9148997" y="3180884"/>
            <a:ext cx="2754209" cy="493290"/>
          </a:xfrm>
          <a:prstGeom prst="leftRightArrow">
            <a:avLst>
              <a:gd name="adj1" fmla="val 70996"/>
              <a:gd name="adj2" fmla="val 23750"/>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kumimoji="1" lang="ja-JP" altLang="en-US" sz="1600" dirty="0">
                <a:latin typeface="UD デジタル 教科書体 NK-B" panose="02020700000000000000" pitchFamily="18" charset="-128"/>
                <a:ea typeface="UD デジタル 教科書体 NK-B" panose="02020700000000000000" pitchFamily="18" charset="-128"/>
              </a:rPr>
              <a:t>箱根編結果共有</a:t>
            </a:r>
          </a:p>
        </p:txBody>
      </p:sp>
      <p:sp>
        <p:nvSpPr>
          <p:cNvPr id="21" name="吹き出し: 四角形 20">
            <a:extLst>
              <a:ext uri="{FF2B5EF4-FFF2-40B4-BE49-F238E27FC236}">
                <a16:creationId xmlns:a16="http://schemas.microsoft.com/office/drawing/2014/main" id="{9E104549-1D8E-4D6D-97F9-FE31E92FFC66}"/>
              </a:ext>
            </a:extLst>
          </p:cNvPr>
          <p:cNvSpPr/>
          <p:nvPr/>
        </p:nvSpPr>
        <p:spPr>
          <a:xfrm>
            <a:off x="288791" y="4746171"/>
            <a:ext cx="3134529" cy="2071571"/>
          </a:xfrm>
          <a:prstGeom prst="wedgeRectCallout">
            <a:avLst>
              <a:gd name="adj1" fmla="val -12738"/>
              <a:gd name="adj2" fmla="val -70917"/>
            </a:avLst>
          </a:prstGeom>
          <a:solidFill>
            <a:srgbClr val="FFFF00"/>
          </a:solidFill>
          <a:ln w="38100">
            <a:solidFill>
              <a:srgbClr val="FF0000"/>
            </a:solidFill>
          </a:ln>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1600" u="sng" dirty="0">
                <a:solidFill>
                  <a:srgbClr val="FF0000"/>
                </a:solidFill>
                <a:latin typeface="UD デジタル 教科書体 NK-B" panose="02020700000000000000" pitchFamily="18" charset="-128"/>
                <a:ea typeface="UD デジタル 教科書体 NK-B" panose="02020700000000000000" pitchFamily="18" charset="-128"/>
              </a:rPr>
              <a:t>BAND</a:t>
            </a:r>
            <a:r>
              <a:rPr kumimoji="1" lang="ja-JP" altLang="en-US" sz="1600" u="sng" dirty="0">
                <a:solidFill>
                  <a:srgbClr val="FF0000"/>
                </a:solidFill>
                <a:latin typeface="UD デジタル 教科書体 NK-B" panose="02020700000000000000" pitchFamily="18" charset="-128"/>
                <a:ea typeface="UD デジタル 教科書体 NK-B" panose="02020700000000000000" pitchFamily="18" charset="-128"/>
              </a:rPr>
              <a:t>で出欠入力お願いします</a:t>
            </a:r>
          </a:p>
        </p:txBody>
      </p:sp>
      <p:sp>
        <p:nvSpPr>
          <p:cNvPr id="2" name="テキスト ボックス 1">
            <a:extLst>
              <a:ext uri="{FF2B5EF4-FFF2-40B4-BE49-F238E27FC236}">
                <a16:creationId xmlns:a16="http://schemas.microsoft.com/office/drawing/2014/main" id="{178D7309-94FA-4B61-B86A-BAA177DA4AE2}"/>
              </a:ext>
            </a:extLst>
          </p:cNvPr>
          <p:cNvSpPr txBox="1"/>
          <p:nvPr/>
        </p:nvSpPr>
        <p:spPr>
          <a:xfrm>
            <a:off x="91636" y="904418"/>
            <a:ext cx="3331685" cy="523220"/>
          </a:xfrm>
          <a:prstGeom prst="rect">
            <a:avLst/>
          </a:prstGeom>
          <a:noFill/>
        </p:spPr>
        <p:txBody>
          <a:bodyPr wrap="square" rtlCol="0">
            <a:spAutoFit/>
          </a:bodyPr>
          <a:lstStyle/>
          <a:p>
            <a:r>
              <a:rPr kumimoji="1" lang="ja-JP" altLang="en-US" sz="2800" b="1" u="sng" dirty="0">
                <a:latin typeface="UD デジタル 教科書体 NK-B" panose="02020700000000000000" pitchFamily="18" charset="-128"/>
                <a:ea typeface="UD デジタル 教科書体 NK-B" panose="02020700000000000000" pitchFamily="18" charset="-128"/>
              </a:rPr>
              <a:t>１．日程と出欠方法</a:t>
            </a:r>
          </a:p>
        </p:txBody>
      </p:sp>
      <p:sp>
        <p:nvSpPr>
          <p:cNvPr id="3" name="テキスト ボックス 2">
            <a:extLst>
              <a:ext uri="{FF2B5EF4-FFF2-40B4-BE49-F238E27FC236}">
                <a16:creationId xmlns:a16="http://schemas.microsoft.com/office/drawing/2014/main" id="{CA87D9CC-9FFB-49EF-A557-A1BE23F14864}"/>
              </a:ext>
            </a:extLst>
          </p:cNvPr>
          <p:cNvSpPr txBox="1"/>
          <p:nvPr/>
        </p:nvSpPr>
        <p:spPr>
          <a:xfrm>
            <a:off x="152083" y="1421258"/>
            <a:ext cx="4701271"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kumimoji="1" lang="ja-JP" altLang="en-US" sz="2000" dirty="0">
                <a:latin typeface="UD デジタル 教科書体 NK-B" panose="02020700000000000000" pitchFamily="18" charset="-128"/>
                <a:ea typeface="UD デジタル 教科書体 NK-B" panose="02020700000000000000" pitchFamily="18" charset="-128"/>
              </a:rPr>
              <a:t>結果共有　：１０</a:t>
            </a:r>
            <a:r>
              <a:rPr kumimoji="1" lang="en-US" altLang="ja-JP" sz="2000" dirty="0">
                <a:latin typeface="UD デジタル 教科書体 NK-B" panose="02020700000000000000" pitchFamily="18" charset="-128"/>
                <a:ea typeface="UD デジタル 教科書体 NK-B" panose="02020700000000000000" pitchFamily="18" charset="-128"/>
              </a:rPr>
              <a:t>/</a:t>
            </a:r>
            <a:r>
              <a:rPr lang="ja-JP" altLang="en-US" sz="2000" dirty="0">
                <a:latin typeface="UD デジタル 教科書体 NK-B" panose="02020700000000000000" pitchFamily="18" charset="-128"/>
                <a:ea typeface="UD デジタル 教科書体 NK-B" panose="02020700000000000000" pitchFamily="18" charset="-128"/>
              </a:rPr>
              <a:t>３０</a:t>
            </a:r>
            <a:r>
              <a:rPr kumimoji="1" lang="en-US" altLang="ja-JP" sz="2000" dirty="0">
                <a:latin typeface="UD デジタル 教科書体 NK-B" panose="02020700000000000000" pitchFamily="18" charset="-128"/>
                <a:ea typeface="UD デジタル 教科書体 NK-B" panose="02020700000000000000" pitchFamily="18" charset="-128"/>
              </a:rPr>
              <a:t>(</a:t>
            </a:r>
            <a:r>
              <a:rPr kumimoji="1" lang="ja-JP" altLang="en-US" sz="2000" dirty="0">
                <a:latin typeface="UD デジタル 教科書体 NK-B" panose="02020700000000000000" pitchFamily="18" charset="-128"/>
                <a:ea typeface="UD デジタル 教科書体 NK-B" panose="02020700000000000000" pitchFamily="18" charset="-128"/>
              </a:rPr>
              <a:t>月</a:t>
            </a:r>
            <a:r>
              <a:rPr kumimoji="1" lang="en-US" altLang="ja-JP" sz="2000" dirty="0">
                <a:latin typeface="UD デジタル 教科書体 NK-B" panose="02020700000000000000" pitchFamily="18" charset="-128"/>
                <a:ea typeface="UD デジタル 教科書体 NK-B" panose="02020700000000000000" pitchFamily="18" charset="-128"/>
              </a:rPr>
              <a:t>)</a:t>
            </a:r>
            <a:r>
              <a:rPr kumimoji="1" lang="ja-JP" altLang="en-US" sz="2000" dirty="0">
                <a:latin typeface="UD デジタル 教科書体 NK-B" panose="02020700000000000000" pitchFamily="18" charset="-128"/>
                <a:ea typeface="UD デジタル 教科書体 NK-B" panose="02020700000000000000" pitchFamily="18" charset="-128"/>
              </a:rPr>
              <a:t>～１１</a:t>
            </a:r>
            <a:r>
              <a:rPr kumimoji="1" lang="en-US" altLang="ja-JP" sz="2000" dirty="0">
                <a:latin typeface="UD デジタル 教科書体 NK-B" panose="02020700000000000000" pitchFamily="18" charset="-128"/>
                <a:ea typeface="UD デジタル 教科書体 NK-B" panose="02020700000000000000" pitchFamily="18" charset="-128"/>
              </a:rPr>
              <a:t>/</a:t>
            </a:r>
            <a:r>
              <a:rPr kumimoji="1" lang="ja-JP" altLang="en-US" sz="2000" dirty="0">
                <a:latin typeface="UD デジタル 教科書体 NK-B" panose="02020700000000000000" pitchFamily="18" charset="-128"/>
                <a:ea typeface="UD デジタル 教科書体 NK-B" panose="02020700000000000000" pitchFamily="18" charset="-128"/>
              </a:rPr>
              <a:t>７（火）</a:t>
            </a:r>
            <a:endParaRPr kumimoji="1"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出欠締切　：</a:t>
            </a:r>
            <a:r>
              <a:rPr lang="ja-JP" altLang="en-US" sz="2000">
                <a:latin typeface="UD デジタル 教科書体 NK-B" panose="02020700000000000000" pitchFamily="18" charset="-128"/>
                <a:ea typeface="UD デジタル 教科書体 NK-B" panose="02020700000000000000" pitchFamily="18" charset="-128"/>
              </a:rPr>
              <a:t>１０</a:t>
            </a:r>
            <a:r>
              <a:rPr lang="en-US" altLang="ja-JP" sz="2000" dirty="0">
                <a:latin typeface="UD デジタル 教科書体 NK-B" panose="02020700000000000000" pitchFamily="18" charset="-128"/>
                <a:ea typeface="UD デジタル 教科書体 NK-B" panose="02020700000000000000" pitchFamily="18" charset="-128"/>
              </a:rPr>
              <a:t>/</a:t>
            </a:r>
            <a:r>
              <a:rPr lang="ja-JP" altLang="en-US" sz="2000">
                <a:latin typeface="UD デジタル 教科書体 NK-B" panose="02020700000000000000" pitchFamily="18" charset="-128"/>
                <a:ea typeface="UD デジタル 教科書体 NK-B" panose="02020700000000000000" pitchFamily="18" charset="-128"/>
              </a:rPr>
              <a:t>９</a:t>
            </a:r>
            <a:r>
              <a:rPr lang="en-US" altLang="ja-JP" sz="2000" dirty="0">
                <a:latin typeface="UD デジタル 教科書体 NK-B" panose="02020700000000000000" pitchFamily="18" charset="-128"/>
                <a:ea typeface="UD デジタル 教科書体 NK-B" panose="02020700000000000000" pitchFamily="18" charset="-128"/>
              </a:rPr>
              <a:t>(</a:t>
            </a:r>
            <a:r>
              <a:rPr lang="ja-JP" altLang="en-US" sz="2000">
                <a:latin typeface="UD デジタル 教科書体 NK-B" panose="02020700000000000000" pitchFamily="18" charset="-128"/>
                <a:ea typeface="UD デジタル 教科書体 NK-B" panose="02020700000000000000" pitchFamily="18" charset="-128"/>
              </a:rPr>
              <a:t>月</a:t>
            </a:r>
            <a:r>
              <a:rPr lang="en-US" altLang="ja-JP" sz="2000" dirty="0">
                <a:latin typeface="UD デジタル 教科書体 NK-B" panose="02020700000000000000" pitchFamily="18" charset="-128"/>
                <a:ea typeface="UD デジタル 教科書体 NK-B" panose="02020700000000000000" pitchFamily="18" charset="-128"/>
              </a:rPr>
              <a:t>)</a:t>
            </a:r>
          </a:p>
        </p:txBody>
      </p:sp>
      <p:pic>
        <p:nvPicPr>
          <p:cNvPr id="5" name="図 4">
            <a:extLst>
              <a:ext uri="{FF2B5EF4-FFF2-40B4-BE49-F238E27FC236}">
                <a16:creationId xmlns:a16="http://schemas.microsoft.com/office/drawing/2014/main" id="{B909DDA0-B686-4D94-BC4E-2970631ED9FF}"/>
              </a:ext>
            </a:extLst>
          </p:cNvPr>
          <p:cNvPicPr>
            <a:picLocks noChangeAspect="1"/>
          </p:cNvPicPr>
          <p:nvPr/>
        </p:nvPicPr>
        <p:blipFill>
          <a:blip r:embed="rId3"/>
          <a:stretch>
            <a:fillRect/>
          </a:stretch>
        </p:blipFill>
        <p:spPr>
          <a:xfrm>
            <a:off x="9992753" y="216346"/>
            <a:ext cx="1088814" cy="771243"/>
          </a:xfrm>
          <a:prstGeom prst="rect">
            <a:avLst/>
          </a:prstGeom>
        </p:spPr>
      </p:pic>
      <p:sp>
        <p:nvSpPr>
          <p:cNvPr id="10" name="テキスト ボックス 9">
            <a:extLst>
              <a:ext uri="{FF2B5EF4-FFF2-40B4-BE49-F238E27FC236}">
                <a16:creationId xmlns:a16="http://schemas.microsoft.com/office/drawing/2014/main" id="{D73B45FD-E3CB-4BC8-9BBE-9568C64815C6}"/>
              </a:ext>
            </a:extLst>
          </p:cNvPr>
          <p:cNvSpPr txBox="1"/>
          <p:nvPr/>
        </p:nvSpPr>
        <p:spPr>
          <a:xfrm>
            <a:off x="9448426" y="913404"/>
            <a:ext cx="2177471" cy="523220"/>
          </a:xfrm>
          <a:prstGeom prst="rect">
            <a:avLst/>
          </a:prstGeom>
          <a:noFill/>
        </p:spPr>
        <p:txBody>
          <a:bodyPr wrap="squar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東京箱根間往復</a:t>
            </a:r>
            <a:endParaRPr lang="en-US" altLang="ja-JP" sz="1400" dirty="0">
              <a:latin typeface="HG丸ｺﾞｼｯｸM-PRO" panose="020F0600000000000000" pitchFamily="50" charset="-128"/>
              <a:ea typeface="HG丸ｺﾞｼｯｸM-PRO" panose="020F0600000000000000" pitchFamily="50" charset="-128"/>
            </a:endParaRPr>
          </a:p>
          <a:p>
            <a:pPr algn="ctr"/>
            <a:r>
              <a:rPr lang="ja-JP" altLang="en-US" sz="1400" dirty="0">
                <a:latin typeface="HG丸ｺﾞｼｯｸM-PRO" panose="020F0600000000000000" pitchFamily="50" charset="-128"/>
                <a:ea typeface="HG丸ｺﾞｼｯｸM-PRO" panose="020F0600000000000000" pitchFamily="50" charset="-128"/>
              </a:rPr>
              <a:t>品保部駅伝競走大会</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20" name="テキスト ボックス 19">
            <a:extLst>
              <a:ext uri="{FF2B5EF4-FFF2-40B4-BE49-F238E27FC236}">
                <a16:creationId xmlns:a16="http://schemas.microsoft.com/office/drawing/2014/main" id="{5612D2F9-1C60-4363-AF8B-0926DBFFF35F}"/>
              </a:ext>
            </a:extLst>
          </p:cNvPr>
          <p:cNvSpPr txBox="1"/>
          <p:nvPr/>
        </p:nvSpPr>
        <p:spPr>
          <a:xfrm>
            <a:off x="9489664" y="-41059"/>
            <a:ext cx="2177471" cy="261610"/>
          </a:xfrm>
          <a:prstGeom prst="rect">
            <a:avLst/>
          </a:prstGeom>
          <a:noFill/>
        </p:spPr>
        <p:txBody>
          <a:bodyPr wrap="square" rtlCol="0">
            <a:spAutoFit/>
          </a:bodyPr>
          <a:lstStyle/>
          <a:p>
            <a:pPr algn="ct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ロゴ関東学連より</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 name="矢印: 左右 13">
            <a:extLst>
              <a:ext uri="{FF2B5EF4-FFF2-40B4-BE49-F238E27FC236}">
                <a16:creationId xmlns:a16="http://schemas.microsoft.com/office/drawing/2014/main" id="{2E948FC4-191A-5B58-B2D0-6448BB840327}"/>
              </a:ext>
            </a:extLst>
          </p:cNvPr>
          <p:cNvSpPr/>
          <p:nvPr/>
        </p:nvSpPr>
        <p:spPr>
          <a:xfrm>
            <a:off x="5753175" y="3814987"/>
            <a:ext cx="2813882" cy="493290"/>
          </a:xfrm>
          <a:prstGeom prst="leftRightArrow">
            <a:avLst>
              <a:gd name="adj1" fmla="val 70996"/>
              <a:gd name="adj2" fmla="val 23750"/>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kumimoji="1" lang="ja-JP" altLang="en-US" sz="1600" dirty="0">
                <a:solidFill>
                  <a:schemeClr val="bg1">
                    <a:lumMod val="65000"/>
                  </a:schemeClr>
                </a:solidFill>
                <a:latin typeface="UD デジタル 教科書体 NK-B" panose="02020700000000000000" pitchFamily="18" charset="-128"/>
                <a:ea typeface="UD デジタル 教科書体 NK-B" panose="02020700000000000000" pitchFamily="18" charset="-128"/>
              </a:rPr>
              <a:t>オンライン駅伝第４回</a:t>
            </a:r>
          </a:p>
        </p:txBody>
      </p:sp>
      <p:pic>
        <p:nvPicPr>
          <p:cNvPr id="16" name="図 15">
            <a:extLst>
              <a:ext uri="{FF2B5EF4-FFF2-40B4-BE49-F238E27FC236}">
                <a16:creationId xmlns:a16="http://schemas.microsoft.com/office/drawing/2014/main" id="{A5561965-D3AB-0E42-8F04-BFCA9FC4F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74" y="5093398"/>
            <a:ext cx="1567544" cy="1567544"/>
          </a:xfrm>
          <a:prstGeom prst="rect">
            <a:avLst/>
          </a:prstGeom>
        </p:spPr>
      </p:pic>
    </p:spTree>
    <p:extLst>
      <p:ext uri="{BB962C8B-B14F-4D97-AF65-F5344CB8AC3E}">
        <p14:creationId xmlns:p14="http://schemas.microsoft.com/office/powerpoint/2010/main" val="322664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CACE0C2-B1BE-4B3B-BA25-4D58FA90422D}"/>
              </a:ext>
            </a:extLst>
          </p:cNvPr>
          <p:cNvSpPr txBox="1"/>
          <p:nvPr/>
        </p:nvSpPr>
        <p:spPr>
          <a:xfrm>
            <a:off x="0" y="199613"/>
            <a:ext cx="3331685" cy="523220"/>
          </a:xfrm>
          <a:prstGeom prst="rect">
            <a:avLst/>
          </a:prstGeom>
          <a:noFill/>
        </p:spPr>
        <p:txBody>
          <a:bodyPr wrap="square" rtlCol="0">
            <a:spAutoFit/>
          </a:bodyPr>
          <a:lstStyle/>
          <a:p>
            <a:r>
              <a:rPr lang="ja-JP" altLang="en-US" sz="2800" b="1" u="sng" dirty="0">
                <a:latin typeface="UD デジタル 教科書体 NK-B" panose="02020700000000000000" pitchFamily="18" charset="-128"/>
                <a:ea typeface="UD デジタル 教科書体 NK-B" panose="02020700000000000000" pitchFamily="18" charset="-128"/>
              </a:rPr>
              <a:t>２</a:t>
            </a:r>
            <a:r>
              <a:rPr kumimoji="1" lang="ja-JP" altLang="en-US" sz="2800" b="1" u="sng" dirty="0">
                <a:latin typeface="UD デジタル 教科書体 NK-B" panose="02020700000000000000" pitchFamily="18" charset="-128"/>
                <a:ea typeface="UD デジタル 教科書体 NK-B" panose="02020700000000000000" pitchFamily="18" charset="-128"/>
              </a:rPr>
              <a:t>．やり方・距離等</a:t>
            </a:r>
          </a:p>
        </p:txBody>
      </p:sp>
      <p:sp>
        <p:nvSpPr>
          <p:cNvPr id="5" name="テキスト ボックス 4">
            <a:extLst>
              <a:ext uri="{FF2B5EF4-FFF2-40B4-BE49-F238E27FC236}">
                <a16:creationId xmlns:a16="http://schemas.microsoft.com/office/drawing/2014/main" id="{4A9989A4-4C0D-4F15-9A7C-6B6D391F6BBE}"/>
              </a:ext>
            </a:extLst>
          </p:cNvPr>
          <p:cNvSpPr txBox="1"/>
          <p:nvPr/>
        </p:nvSpPr>
        <p:spPr>
          <a:xfrm>
            <a:off x="219022" y="695406"/>
            <a:ext cx="11625316" cy="181588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ja-JP" altLang="en-US" sz="2800" dirty="0">
                <a:latin typeface="UD デジタル 教科書体 NK-B" panose="02020700000000000000" pitchFamily="18" charset="-128"/>
                <a:ea typeface="UD デジタル 教科書体 NK-B" panose="02020700000000000000" pitchFamily="18" charset="-128"/>
              </a:rPr>
              <a:t>■箱根駅伝と同じ距離（下表）で１区～１０区に参加者を割り振ります</a:t>
            </a:r>
            <a:endParaRPr lang="en-US" altLang="ja-JP" sz="2800" dirty="0">
              <a:latin typeface="UD デジタル 教科書体 NK-B" panose="02020700000000000000" pitchFamily="18" charset="-128"/>
              <a:ea typeface="UD デジタル 教科書体 NK-B" panose="02020700000000000000" pitchFamily="18" charset="-128"/>
            </a:endParaRPr>
          </a:p>
          <a:p>
            <a:r>
              <a:rPr kumimoji="1" lang="ja-JP" altLang="en-US" sz="2800" b="1" u="sng" dirty="0">
                <a:latin typeface="UD デジタル 教科書体 NK-B" panose="02020700000000000000" pitchFamily="18" charset="-128"/>
                <a:ea typeface="UD デジタル 教科書体 NK-B" panose="02020700000000000000" pitchFamily="18" charset="-128"/>
              </a:rPr>
              <a:t>■各自１０ｋｍ以上（目標２０ｋｍ）をトライアルしタイム共有ください</a:t>
            </a:r>
            <a:endParaRPr kumimoji="1" lang="en-US" altLang="ja-JP" sz="2800" b="1" u="sng" dirty="0">
              <a:latin typeface="UD デジタル 教科書体 NK-B" panose="02020700000000000000" pitchFamily="18" charset="-128"/>
              <a:ea typeface="UD デジタル 教科書体 NK-B" panose="02020700000000000000" pitchFamily="18" charset="-128"/>
            </a:endParaRPr>
          </a:p>
          <a:p>
            <a:r>
              <a:rPr kumimoji="1" lang="ja-JP" altLang="en-US" sz="2800" dirty="0">
                <a:latin typeface="UD デジタル 教科書体 NK-B" panose="02020700000000000000" pitchFamily="18" charset="-128"/>
                <a:ea typeface="UD デジタル 教科書体 NK-B" panose="02020700000000000000" pitchFamily="18" charset="-128"/>
              </a:rPr>
              <a:t>■タイムを次ページの考え方で</a:t>
            </a:r>
            <a:r>
              <a:rPr lang="ja-JP" altLang="en-US" sz="2800" dirty="0">
                <a:latin typeface="UD デジタル 教科書体 NK-B" panose="02020700000000000000" pitchFamily="18" charset="-128"/>
                <a:ea typeface="UD デジタル 教科書体 NK-B" panose="02020700000000000000" pitchFamily="18" charset="-128"/>
              </a:rPr>
              <a:t>各区間距離タイムに換算します。</a:t>
            </a:r>
            <a:endParaRPr lang="en-US" altLang="ja-JP" sz="2800" dirty="0">
              <a:latin typeface="UD デジタル 教科書体 NK-B" panose="02020700000000000000" pitchFamily="18" charset="-128"/>
              <a:ea typeface="UD デジタル 教科書体 NK-B" panose="02020700000000000000" pitchFamily="18" charset="-128"/>
            </a:endParaRPr>
          </a:p>
          <a:p>
            <a:r>
              <a:rPr lang="ja-JP" altLang="en-US" sz="2800" dirty="0">
                <a:latin typeface="UD デジタル 教科書体 NK-B" panose="02020700000000000000" pitchFamily="18" charset="-128"/>
                <a:ea typeface="UD デジタル 教科書体 NK-B" panose="02020700000000000000" pitchFamily="18" charset="-128"/>
              </a:rPr>
              <a:t>■大会記録の２２年青山学院大学</a:t>
            </a:r>
            <a:r>
              <a:rPr lang="en-US" altLang="ja-JP" sz="2800" dirty="0">
                <a:latin typeface="UD デジタル 教科書体 NK-B" panose="02020700000000000000" pitchFamily="18" charset="-128"/>
                <a:ea typeface="UD デジタル 教科書体 NK-B" panose="02020700000000000000" pitchFamily="18" charset="-128"/>
              </a:rPr>
              <a:t>×</a:t>
            </a:r>
            <a:r>
              <a:rPr lang="ja-JP" altLang="en-US" sz="2800" dirty="0">
                <a:latin typeface="UD デジタル 教科書体 NK-B" panose="02020700000000000000" pitchFamily="18" charset="-128"/>
                <a:ea typeface="UD デジタル 教科書体 NK-B" panose="02020700000000000000" pitchFamily="18" charset="-128"/>
              </a:rPr>
              <a:t>＊倍</a:t>
            </a:r>
            <a:r>
              <a:rPr lang="en-US" altLang="ja-JP" sz="1600" dirty="0">
                <a:latin typeface="UD デジタル 教科書体 NK-B" panose="02020700000000000000" pitchFamily="18" charset="-128"/>
                <a:ea typeface="UD デジタル 教科書体 NK-B" panose="02020700000000000000" pitchFamily="18" charset="-128"/>
              </a:rPr>
              <a:t>(*</a:t>
            </a:r>
            <a:r>
              <a:rPr lang="ja-JP" altLang="en-US" sz="1600" dirty="0">
                <a:latin typeface="UD デジタル 教科書体 NK-B" panose="02020700000000000000" pitchFamily="18" charset="-128"/>
                <a:ea typeface="UD デジタル 教科書体 NK-B" panose="02020700000000000000" pitchFamily="18" charset="-128"/>
              </a:rPr>
              <a:t>は参加者次第で設定</a:t>
            </a:r>
            <a:r>
              <a:rPr lang="en-US" altLang="ja-JP" sz="1600" dirty="0">
                <a:latin typeface="UD デジタル 教科書体 NK-B" panose="02020700000000000000" pitchFamily="18" charset="-128"/>
                <a:ea typeface="UD デジタル 教科書体 NK-B" panose="02020700000000000000" pitchFamily="18" charset="-128"/>
              </a:rPr>
              <a:t>)</a:t>
            </a:r>
            <a:r>
              <a:rPr lang="ja-JP" altLang="en-US" sz="2800" dirty="0">
                <a:latin typeface="UD デジタル 教科書体 NK-B" panose="02020700000000000000" pitchFamily="18" charset="-128"/>
                <a:ea typeface="UD デジタル 教科書体 NK-B" panose="02020700000000000000" pitchFamily="18" charset="-128"/>
              </a:rPr>
              <a:t>と競ってみましょう！</a:t>
            </a:r>
            <a:endParaRPr lang="en-US" altLang="ja-JP" sz="2800" dirty="0">
              <a:latin typeface="UD デジタル 教科書体 NK-B" panose="02020700000000000000" pitchFamily="18" charset="-128"/>
              <a:ea typeface="UD デジタル 教科書体 NK-B" panose="02020700000000000000" pitchFamily="18" charset="-128"/>
            </a:endParaRPr>
          </a:p>
        </p:txBody>
      </p:sp>
      <p:graphicFrame>
        <p:nvGraphicFramePr>
          <p:cNvPr id="16" name="表 15">
            <a:extLst>
              <a:ext uri="{FF2B5EF4-FFF2-40B4-BE49-F238E27FC236}">
                <a16:creationId xmlns:a16="http://schemas.microsoft.com/office/drawing/2014/main" id="{9B5168FA-A379-48D8-9184-76B7A837E55A}"/>
              </a:ext>
            </a:extLst>
          </p:cNvPr>
          <p:cNvGraphicFramePr>
            <a:graphicFrameLocks noGrp="1"/>
          </p:cNvGraphicFramePr>
          <p:nvPr>
            <p:extLst>
              <p:ext uri="{D42A27DB-BD31-4B8C-83A1-F6EECF244321}">
                <p14:modId xmlns:p14="http://schemas.microsoft.com/office/powerpoint/2010/main" val="137170656"/>
              </p:ext>
            </p:extLst>
          </p:nvPr>
        </p:nvGraphicFramePr>
        <p:xfrm>
          <a:off x="5798278" y="3298370"/>
          <a:ext cx="5129893" cy="3360012"/>
        </p:xfrm>
        <a:graphic>
          <a:graphicData uri="http://schemas.openxmlformats.org/drawingml/2006/table">
            <a:tbl>
              <a:tblPr>
                <a:tableStyleId>{5940675A-B579-460E-94D1-54222C63F5DA}</a:tableStyleId>
              </a:tblPr>
              <a:tblGrid>
                <a:gridCol w="719398">
                  <a:extLst>
                    <a:ext uri="{9D8B030D-6E8A-4147-A177-3AD203B41FA5}">
                      <a16:colId xmlns:a16="http://schemas.microsoft.com/office/drawing/2014/main" val="2576598324"/>
                    </a:ext>
                  </a:extLst>
                </a:gridCol>
                <a:gridCol w="837395">
                  <a:extLst>
                    <a:ext uri="{9D8B030D-6E8A-4147-A177-3AD203B41FA5}">
                      <a16:colId xmlns:a16="http://schemas.microsoft.com/office/drawing/2014/main" val="2241108880"/>
                    </a:ext>
                  </a:extLst>
                </a:gridCol>
                <a:gridCol w="1172353">
                  <a:extLst>
                    <a:ext uri="{9D8B030D-6E8A-4147-A177-3AD203B41FA5}">
                      <a16:colId xmlns:a16="http://schemas.microsoft.com/office/drawing/2014/main" val="2006843326"/>
                    </a:ext>
                  </a:extLst>
                </a:gridCol>
                <a:gridCol w="1257747">
                  <a:extLst>
                    <a:ext uri="{9D8B030D-6E8A-4147-A177-3AD203B41FA5}">
                      <a16:colId xmlns:a16="http://schemas.microsoft.com/office/drawing/2014/main" val="1717392445"/>
                    </a:ext>
                  </a:extLst>
                </a:gridCol>
                <a:gridCol w="1143000">
                  <a:extLst>
                    <a:ext uri="{9D8B030D-6E8A-4147-A177-3AD203B41FA5}">
                      <a16:colId xmlns:a16="http://schemas.microsoft.com/office/drawing/2014/main" val="3284904737"/>
                    </a:ext>
                  </a:extLst>
                </a:gridCol>
              </a:tblGrid>
              <a:tr h="315381">
                <a:tc>
                  <a:txBody>
                    <a:bodyPr/>
                    <a:lstStyle/>
                    <a:p>
                      <a:pPr algn="ctr" fontAlgn="ctr"/>
                      <a:r>
                        <a:rPr lang="ja-JP" altLang="en-US" sz="1400" u="none" strike="noStrike" dirty="0">
                          <a:effectLst/>
                          <a:latin typeface="UD デジタル 教科書体 NK-B" panose="02020700000000000000" pitchFamily="18" charset="-128"/>
                          <a:ea typeface="UD デジタル 教科書体 NK-B" panose="02020700000000000000" pitchFamily="18" charset="-128"/>
                        </a:rPr>
                        <a:t>区間</a:t>
                      </a:r>
                      <a:endParaRPr lang="ja-JP" altLang="en-US"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solidFill>
                      <a:schemeClr val="bg1">
                        <a:lumMod val="85000"/>
                      </a:schemeClr>
                    </a:solidFill>
                  </a:tcPr>
                </a:tc>
                <a:tc>
                  <a:txBody>
                    <a:bodyPr/>
                    <a:lstStyle/>
                    <a:p>
                      <a:pPr algn="ctr" fontAlgn="ctr"/>
                      <a:r>
                        <a:rPr lang="ja-JP" altLang="en-US" sz="1400" u="none" strike="noStrike" dirty="0">
                          <a:effectLst/>
                          <a:latin typeface="UD デジタル 教科書体 NK-B" panose="02020700000000000000" pitchFamily="18" charset="-128"/>
                          <a:ea typeface="UD デジタル 教科書体 NK-B" panose="02020700000000000000" pitchFamily="18" charset="-128"/>
                        </a:rPr>
                        <a:t>距離</a:t>
                      </a:r>
                      <a:endParaRPr lang="ja-JP" altLang="en-US"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solidFill>
                      <a:schemeClr val="bg1">
                        <a:lumMod val="85000"/>
                      </a:schemeClr>
                    </a:solidFill>
                  </a:tcPr>
                </a:tc>
                <a:tc>
                  <a:txBody>
                    <a:bodyPr/>
                    <a:lstStyle/>
                    <a:p>
                      <a:pPr algn="ctr" fontAlgn="ctr"/>
                      <a:r>
                        <a:rPr lang="ja-JP" altLang="en-US" sz="1400" u="none" strike="noStrike" dirty="0">
                          <a:effectLst/>
                          <a:latin typeface="UD デジタル 教科書体 NK-B" panose="02020700000000000000" pitchFamily="18" charset="-128"/>
                          <a:ea typeface="UD デジタル 教科書体 NK-B" panose="02020700000000000000" pitchFamily="18" charset="-128"/>
                        </a:rPr>
                        <a:t>メンバー</a:t>
                      </a:r>
                      <a:endParaRPr lang="ja-JP" altLang="en-US"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solidFill>
                      <a:schemeClr val="bg1">
                        <a:lumMod val="85000"/>
                      </a:schemeClr>
                    </a:solidFill>
                  </a:tcPr>
                </a:tc>
                <a:tc>
                  <a:txBody>
                    <a:bodyPr/>
                    <a:lstStyle/>
                    <a:p>
                      <a:pPr algn="ctr" fontAlgn="ctr"/>
                      <a:r>
                        <a:rPr lang="ja-JP" altLang="en-US" sz="1400" u="none" strike="noStrike" dirty="0">
                          <a:effectLst/>
                          <a:latin typeface="UD デジタル 教科書体 NK-B" panose="02020700000000000000" pitchFamily="18" charset="-128"/>
                          <a:ea typeface="UD デジタル 教科書体 NK-B" panose="02020700000000000000" pitchFamily="18" charset="-128"/>
                        </a:rPr>
                        <a:t>個人記録</a:t>
                      </a:r>
                      <a:endParaRPr lang="ja-JP" altLang="en-US"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solidFill>
                      <a:schemeClr val="bg1">
                        <a:lumMod val="85000"/>
                      </a:schemeClr>
                    </a:solidFill>
                  </a:tcPr>
                </a:tc>
                <a:tc>
                  <a:txBody>
                    <a:bodyPr/>
                    <a:lstStyle/>
                    <a:p>
                      <a:pPr algn="ctr" fontAlgn="ctr"/>
                      <a:r>
                        <a:rPr lang="en-US" sz="1400" u="none" strike="noStrike" dirty="0">
                          <a:effectLst/>
                          <a:latin typeface="UD デジタル 教科書体 NK-B" panose="02020700000000000000" pitchFamily="18" charset="-128"/>
                          <a:ea typeface="UD デジタル 教科書体 NK-B" panose="02020700000000000000" pitchFamily="18" charset="-128"/>
                        </a:rPr>
                        <a:t>1km</a:t>
                      </a:r>
                      <a:r>
                        <a:rPr lang="ja-JP" altLang="en-US" sz="1400" u="none" strike="noStrike" dirty="0">
                          <a:effectLst/>
                          <a:latin typeface="UD デジタル 教科書体 NK-B" panose="02020700000000000000" pitchFamily="18" charset="-128"/>
                          <a:ea typeface="UD デジタル 教科書体 NK-B" panose="02020700000000000000" pitchFamily="18" charset="-128"/>
                        </a:rPr>
                        <a:t>ペース</a:t>
                      </a:r>
                      <a:endParaRPr lang="ja-JP" altLang="en-US"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solidFill>
                      <a:schemeClr val="bg1">
                        <a:lumMod val="85000"/>
                      </a:schemeClr>
                    </a:solidFill>
                  </a:tcPr>
                </a:tc>
                <a:extLst>
                  <a:ext uri="{0D108BD9-81ED-4DB2-BD59-A6C34878D82A}">
                    <a16:rowId xmlns:a16="http://schemas.microsoft.com/office/drawing/2014/main" val="847056975"/>
                  </a:ext>
                </a:extLst>
              </a:tr>
              <a:tr h="315381">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１区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21.3</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志貴勇斗</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dirty="0">
                          <a:effectLst/>
                          <a:latin typeface="UD デジタル 教科書体 NK-B" panose="02020700000000000000" pitchFamily="18" charset="-128"/>
                          <a:ea typeface="UD デジタル 教科書体 NK-B" panose="02020700000000000000" pitchFamily="18" charset="-128"/>
                        </a:rPr>
                        <a:t>1:01:25</a:t>
                      </a:r>
                      <a:endParaRPr lang="en-US" altLang="ja-JP"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(2:53)</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2441163952"/>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２区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23.1</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近藤幸太郎</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1:07:09</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(2:54)</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3320650862"/>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３区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21.4</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太田蒼生</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1:01:00</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(2:51)</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3894183665"/>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４区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20.9</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飯田 貴之</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1:01:46</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(2:57)</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601965203"/>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５区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20.8</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若林宏樹</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1:10:46</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(3:24)</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2509180680"/>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６区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20.8</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高橋勇輝</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0:59:03</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(2:50)</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3034405085"/>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７区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21.3</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岸本大紀</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1:02:39</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(2:56)</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598446454"/>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８区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21.4</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佐藤一世</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1:04:49</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(3:02)</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3977032497"/>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９区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23.1</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中村唯翔</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1:07:15</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(2:55)</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393357311"/>
                  </a:ext>
                </a:extLst>
              </a:tr>
              <a:tr h="303250">
                <a:tc>
                  <a:txBody>
                    <a:bodyPr/>
                    <a:lstStyle/>
                    <a:p>
                      <a:pPr algn="ctr" rtl="0"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１０区</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rtl="0" fontAlgn="ctr"/>
                      <a:r>
                        <a:rPr lang="en-US" altLang="ja-JP" sz="1400" u="none" strike="noStrike" dirty="0">
                          <a:effectLst/>
                          <a:latin typeface="UD デジタル 教科書体 NK-B" panose="02020700000000000000" pitchFamily="18" charset="-128"/>
                          <a:ea typeface="UD デジタル 教科書体 NK-B" panose="02020700000000000000" pitchFamily="18" charset="-128"/>
                        </a:rPr>
                        <a:t>23.0</a:t>
                      </a:r>
                      <a:endParaRPr lang="en-US" altLang="ja-JP"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ja-JP" altLang="en-US" sz="1400" u="none" strike="noStrike">
                          <a:effectLst/>
                          <a:latin typeface="UD デジタル 教科書体 NK-B" panose="02020700000000000000" pitchFamily="18" charset="-128"/>
                          <a:ea typeface="UD デジタル 教科書体 NK-B" panose="02020700000000000000" pitchFamily="18" charset="-128"/>
                        </a:rPr>
                        <a:t>中倉啓敦</a:t>
                      </a:r>
                      <a:endParaRPr lang="ja-JP" altLang="en-US"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a:effectLst/>
                          <a:latin typeface="UD デジタル 教科書体 NK-B" panose="02020700000000000000" pitchFamily="18" charset="-128"/>
                          <a:ea typeface="UD デジタル 教科書体 NK-B" panose="02020700000000000000" pitchFamily="18" charset="-128"/>
                        </a:rPr>
                        <a:t>1:07:50</a:t>
                      </a:r>
                      <a:endParaRPr lang="en-US" altLang="ja-JP" sz="1400" b="0" i="0" u="none" strike="noStrike">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tc>
                  <a:txBody>
                    <a:bodyPr/>
                    <a:lstStyle/>
                    <a:p>
                      <a:pPr algn="ctr" fontAlgn="ctr"/>
                      <a:r>
                        <a:rPr lang="en-US" altLang="ja-JP" sz="1400" u="none" strike="noStrike" dirty="0">
                          <a:effectLst/>
                          <a:latin typeface="UD デジタル 教科書体 NK-B" panose="02020700000000000000" pitchFamily="18" charset="-128"/>
                          <a:ea typeface="UD デジタル 教科書体 NK-B" panose="02020700000000000000" pitchFamily="18" charset="-128"/>
                        </a:rPr>
                        <a:t>(2:57)</a:t>
                      </a:r>
                      <a:endParaRPr lang="en-US" altLang="ja-JP" sz="14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endParaRPr>
                    </a:p>
                  </a:txBody>
                  <a:tcPr marL="9525" marR="9525" marT="9525" marB="0" anchor="ctr"/>
                </a:tc>
                <a:extLst>
                  <a:ext uri="{0D108BD9-81ED-4DB2-BD59-A6C34878D82A}">
                    <a16:rowId xmlns:a16="http://schemas.microsoft.com/office/drawing/2014/main" val="2822413234"/>
                  </a:ext>
                </a:extLst>
              </a:tr>
            </a:tbl>
          </a:graphicData>
        </a:graphic>
      </p:graphicFrame>
      <p:sp>
        <p:nvSpPr>
          <p:cNvPr id="17" name="テキスト ボックス 16">
            <a:extLst>
              <a:ext uri="{FF2B5EF4-FFF2-40B4-BE49-F238E27FC236}">
                <a16:creationId xmlns:a16="http://schemas.microsoft.com/office/drawing/2014/main" id="{E8970BAF-6056-4ED1-B949-0A2E25012122}"/>
              </a:ext>
            </a:extLst>
          </p:cNvPr>
          <p:cNvSpPr txBox="1"/>
          <p:nvPr/>
        </p:nvSpPr>
        <p:spPr>
          <a:xfrm>
            <a:off x="5639563" y="2849227"/>
            <a:ext cx="3280194" cy="307777"/>
          </a:xfrm>
          <a:prstGeom prst="rect">
            <a:avLst/>
          </a:prstGeom>
          <a:noFill/>
        </p:spPr>
        <p:txBody>
          <a:bodyPr wrap="square" rtlCol="0">
            <a:spAutoFit/>
          </a:bodyPr>
          <a:lstStyle/>
          <a:p>
            <a:r>
              <a:rPr kumimoji="1" lang="ja-JP" altLang="en-US" sz="1400" b="1" u="sng" dirty="0">
                <a:latin typeface="UD デジタル 教科書体 NK-B" panose="02020700000000000000" pitchFamily="18" charset="-128"/>
                <a:ea typeface="UD デジタル 教科書体 NK-B" panose="02020700000000000000" pitchFamily="18" charset="-128"/>
              </a:rPr>
              <a:t>大会記録（２２年青山学院大学）</a:t>
            </a:r>
          </a:p>
        </p:txBody>
      </p:sp>
      <p:pic>
        <p:nvPicPr>
          <p:cNvPr id="19" name="図 18">
            <a:extLst>
              <a:ext uri="{FF2B5EF4-FFF2-40B4-BE49-F238E27FC236}">
                <a16:creationId xmlns:a16="http://schemas.microsoft.com/office/drawing/2014/main" id="{F1F5986C-FA04-42E6-B8D4-4B4CF7027413}"/>
              </a:ext>
            </a:extLst>
          </p:cNvPr>
          <p:cNvPicPr>
            <a:picLocks noChangeAspect="1"/>
          </p:cNvPicPr>
          <p:nvPr/>
        </p:nvPicPr>
        <p:blipFill>
          <a:blip r:embed="rId3"/>
          <a:stretch>
            <a:fillRect/>
          </a:stretch>
        </p:blipFill>
        <p:spPr>
          <a:xfrm>
            <a:off x="734786" y="3303830"/>
            <a:ext cx="4121497" cy="3354552"/>
          </a:xfrm>
          <a:prstGeom prst="rect">
            <a:avLst/>
          </a:prstGeom>
        </p:spPr>
      </p:pic>
      <p:sp>
        <p:nvSpPr>
          <p:cNvPr id="20" name="テキスト ボックス 19">
            <a:extLst>
              <a:ext uri="{FF2B5EF4-FFF2-40B4-BE49-F238E27FC236}">
                <a16:creationId xmlns:a16="http://schemas.microsoft.com/office/drawing/2014/main" id="{92C32D9C-C757-43C4-AB36-F8326A9950CC}"/>
              </a:ext>
            </a:extLst>
          </p:cNvPr>
          <p:cNvSpPr txBox="1"/>
          <p:nvPr/>
        </p:nvSpPr>
        <p:spPr>
          <a:xfrm>
            <a:off x="561377" y="2849227"/>
            <a:ext cx="3280194" cy="307777"/>
          </a:xfrm>
          <a:prstGeom prst="rect">
            <a:avLst/>
          </a:prstGeom>
          <a:noFill/>
        </p:spPr>
        <p:txBody>
          <a:bodyPr wrap="square" rtlCol="0">
            <a:spAutoFit/>
          </a:bodyPr>
          <a:lstStyle/>
          <a:p>
            <a:r>
              <a:rPr kumimoji="1" lang="ja-JP" altLang="en-US" sz="1400" b="1" u="sng" dirty="0">
                <a:latin typeface="UD デジタル 教科書体 NK-B" panose="02020700000000000000" pitchFamily="18" charset="-128"/>
                <a:ea typeface="UD デジタル 教科書体 NK-B" panose="02020700000000000000" pitchFamily="18" charset="-128"/>
              </a:rPr>
              <a:t>箱根駅伝各区間コースと距離</a:t>
            </a:r>
          </a:p>
        </p:txBody>
      </p:sp>
    </p:spTree>
    <p:extLst>
      <p:ext uri="{BB962C8B-B14F-4D97-AF65-F5344CB8AC3E}">
        <p14:creationId xmlns:p14="http://schemas.microsoft.com/office/powerpoint/2010/main" val="259837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573542-99FE-4E5E-8FA1-F2612EE69F8B}"/>
              </a:ext>
            </a:extLst>
          </p:cNvPr>
          <p:cNvSpPr txBox="1"/>
          <p:nvPr/>
        </p:nvSpPr>
        <p:spPr>
          <a:xfrm>
            <a:off x="0" y="44313"/>
            <a:ext cx="5061857" cy="523220"/>
          </a:xfrm>
          <a:prstGeom prst="rect">
            <a:avLst/>
          </a:prstGeom>
          <a:noFill/>
        </p:spPr>
        <p:txBody>
          <a:bodyPr wrap="square" rtlCol="0">
            <a:spAutoFit/>
          </a:bodyPr>
          <a:lstStyle/>
          <a:p>
            <a:r>
              <a:rPr kumimoji="1" lang="ja-JP" altLang="en-US" sz="2800" b="1" u="sng" dirty="0">
                <a:latin typeface="UD デジタル 教科書体 NK-B" panose="02020700000000000000" pitchFamily="18" charset="-128"/>
                <a:ea typeface="UD デジタル 教科書体 NK-B" panose="02020700000000000000" pitchFamily="18" charset="-128"/>
              </a:rPr>
              <a:t>３．タイム換算方法</a:t>
            </a:r>
          </a:p>
        </p:txBody>
      </p:sp>
      <p:graphicFrame>
        <p:nvGraphicFramePr>
          <p:cNvPr id="6" name="表 5">
            <a:extLst>
              <a:ext uri="{FF2B5EF4-FFF2-40B4-BE49-F238E27FC236}">
                <a16:creationId xmlns:a16="http://schemas.microsoft.com/office/drawing/2014/main" id="{346FBD72-C0F7-4FF3-9982-9E542BBE6F08}"/>
              </a:ext>
            </a:extLst>
          </p:cNvPr>
          <p:cNvGraphicFramePr>
            <a:graphicFrameLocks noGrp="1"/>
          </p:cNvGraphicFramePr>
          <p:nvPr>
            <p:extLst>
              <p:ext uri="{D42A27DB-BD31-4B8C-83A1-F6EECF244321}">
                <p14:modId xmlns:p14="http://schemas.microsoft.com/office/powerpoint/2010/main" val="14831051"/>
              </p:ext>
            </p:extLst>
          </p:nvPr>
        </p:nvGraphicFramePr>
        <p:xfrm>
          <a:off x="219022" y="2859489"/>
          <a:ext cx="3601864" cy="2133600"/>
        </p:xfrm>
        <a:graphic>
          <a:graphicData uri="http://schemas.openxmlformats.org/drawingml/2006/table">
            <a:tbl>
              <a:tblPr firstRow="1" bandRow="1">
                <a:tableStyleId>{5940675A-B579-460E-94D1-54222C63F5DA}</a:tableStyleId>
              </a:tblPr>
              <a:tblGrid>
                <a:gridCol w="1626107">
                  <a:extLst>
                    <a:ext uri="{9D8B030D-6E8A-4147-A177-3AD203B41FA5}">
                      <a16:colId xmlns:a16="http://schemas.microsoft.com/office/drawing/2014/main" val="1157228967"/>
                    </a:ext>
                  </a:extLst>
                </a:gridCol>
                <a:gridCol w="1975757">
                  <a:extLst>
                    <a:ext uri="{9D8B030D-6E8A-4147-A177-3AD203B41FA5}">
                      <a16:colId xmlns:a16="http://schemas.microsoft.com/office/drawing/2014/main" val="3705051958"/>
                    </a:ext>
                  </a:extLst>
                </a:gridCol>
              </a:tblGrid>
              <a:tr h="265731">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走った距離</a:t>
                      </a:r>
                    </a:p>
                  </a:txBody>
                  <a:tcPr>
                    <a:solidFill>
                      <a:schemeClr val="bg1">
                        <a:lumMod val="8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換算方法</a:t>
                      </a:r>
                    </a:p>
                  </a:txBody>
                  <a:tcPr>
                    <a:solidFill>
                      <a:schemeClr val="bg1">
                        <a:lumMod val="85000"/>
                      </a:schemeClr>
                    </a:solidFill>
                  </a:tcPr>
                </a:tc>
                <a:extLst>
                  <a:ext uri="{0D108BD9-81ED-4DB2-BD59-A6C34878D82A}">
                    <a16:rowId xmlns:a16="http://schemas.microsoft.com/office/drawing/2014/main" val="1521260439"/>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10km</a:t>
                      </a:r>
                      <a:r>
                        <a:rPr kumimoji="1" lang="ja-JP" altLang="en-US" sz="1400" dirty="0">
                          <a:latin typeface="UD デジタル 教科書体 NK-B" panose="02020700000000000000" pitchFamily="18" charset="-128"/>
                          <a:ea typeface="UD デジタル 教科書体 NK-B" panose="02020700000000000000" pitchFamily="18" charset="-128"/>
                        </a:rPr>
                        <a:t>～</a:t>
                      </a:r>
                      <a:r>
                        <a:rPr kumimoji="1" lang="en-US" altLang="ja-JP" sz="1400" dirty="0">
                          <a:latin typeface="UD デジタル 教科書体 NK-B" panose="02020700000000000000" pitchFamily="18" charset="-128"/>
                          <a:ea typeface="UD デジタル 教科書体 NK-B" panose="02020700000000000000" pitchFamily="18" charset="-128"/>
                        </a:rPr>
                        <a:t>12km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22</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276563602"/>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13km</a:t>
                      </a:r>
                      <a:r>
                        <a:rPr kumimoji="1" lang="ja-JP" altLang="en-US" sz="1400" dirty="0">
                          <a:latin typeface="UD デジタル 教科書体 NK-B" panose="02020700000000000000" pitchFamily="18" charset="-128"/>
                          <a:ea typeface="UD デジタル 教科書体 NK-B" panose="02020700000000000000" pitchFamily="18" charset="-128"/>
                        </a:rPr>
                        <a:t>～</a:t>
                      </a:r>
                      <a:r>
                        <a:rPr kumimoji="1" lang="en-US" altLang="ja-JP" sz="1400" dirty="0">
                          <a:latin typeface="UD デジタル 教科書体 NK-B" panose="02020700000000000000" pitchFamily="18" charset="-128"/>
                          <a:ea typeface="UD デジタル 教科書体 NK-B" panose="02020700000000000000" pitchFamily="18" charset="-128"/>
                        </a:rPr>
                        <a:t>16km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21.5</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4116313787"/>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17km</a:t>
                      </a:r>
                      <a:r>
                        <a:rPr kumimoji="1" lang="ja-JP" altLang="en-US" sz="1400" dirty="0">
                          <a:latin typeface="UD デジタル 教科書体 NK-B" panose="02020700000000000000" pitchFamily="18" charset="-128"/>
                          <a:ea typeface="UD デジタル 教科書体 NK-B" panose="02020700000000000000" pitchFamily="18" charset="-128"/>
                        </a:rPr>
                        <a:t>～</a:t>
                      </a:r>
                      <a:r>
                        <a:rPr kumimoji="1" lang="en-US" altLang="ja-JP" sz="1400" dirty="0">
                          <a:latin typeface="UD デジタル 教科書体 NK-B" panose="02020700000000000000" pitchFamily="18" charset="-128"/>
                          <a:ea typeface="UD デジタル 教科書体 NK-B" panose="02020700000000000000" pitchFamily="18" charset="-128"/>
                        </a:rPr>
                        <a:t>19km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20.4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884865654"/>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20km</a:t>
                      </a:r>
                      <a:r>
                        <a:rPr kumimoji="1" lang="ja-JP" altLang="en-US" sz="1400" dirty="0">
                          <a:latin typeface="UD デジタル 教科書体 NK-B" panose="02020700000000000000" pitchFamily="18" charset="-128"/>
                          <a:ea typeface="UD デジタル 教科書体 NK-B" panose="02020700000000000000" pitchFamily="18" charset="-128"/>
                        </a:rPr>
                        <a:t>～</a:t>
                      </a:r>
                      <a:r>
                        <a:rPr kumimoji="1" lang="en-US" altLang="ja-JP" sz="1400" dirty="0">
                          <a:latin typeface="UD デジタル 教科書体 NK-B" panose="02020700000000000000" pitchFamily="18" charset="-128"/>
                          <a:ea typeface="UD デジタル 教科書体 NK-B" panose="02020700000000000000" pitchFamily="18" charset="-128"/>
                        </a:rPr>
                        <a:t>25km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20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4082029302"/>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26km</a:t>
                      </a:r>
                      <a:r>
                        <a:rPr kumimoji="1" lang="ja-JP" altLang="en-US" sz="1400" dirty="0">
                          <a:latin typeface="UD デジタル 教科書体 NK-B" panose="02020700000000000000" pitchFamily="18" charset="-128"/>
                          <a:ea typeface="UD デジタル 教科書体 NK-B" panose="02020700000000000000" pitchFamily="18" charset="-128"/>
                        </a:rPr>
                        <a:t>～</a:t>
                      </a:r>
                      <a:r>
                        <a:rPr kumimoji="1" lang="en-US" altLang="ja-JP" sz="1400" dirty="0">
                          <a:latin typeface="UD デジタル 教科書体 NK-B" panose="02020700000000000000" pitchFamily="18" charset="-128"/>
                          <a:ea typeface="UD デジタル 教科書体 NK-B" panose="02020700000000000000" pitchFamily="18" charset="-128"/>
                        </a:rPr>
                        <a:t>29km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19.5</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336582308"/>
                  </a:ext>
                </a:extLst>
              </a:tr>
              <a:tr h="265731">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30km</a:t>
                      </a:r>
                      <a:r>
                        <a:rPr kumimoji="1" lang="ja-JP" altLang="en-US" sz="1400" dirty="0">
                          <a:latin typeface="UD デジタル 教科書体 NK-B" panose="02020700000000000000" pitchFamily="18" charset="-128"/>
                          <a:ea typeface="UD デジタル 教科書体 NK-B" panose="02020700000000000000" pitchFamily="18" charset="-128"/>
                        </a:rPr>
                        <a:t>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19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820768370"/>
                  </a:ext>
                </a:extLst>
              </a:tr>
            </a:tbl>
          </a:graphicData>
        </a:graphic>
      </p:graphicFrame>
      <p:graphicFrame>
        <p:nvGraphicFramePr>
          <p:cNvPr id="7" name="表 6">
            <a:extLst>
              <a:ext uri="{FF2B5EF4-FFF2-40B4-BE49-F238E27FC236}">
                <a16:creationId xmlns:a16="http://schemas.microsoft.com/office/drawing/2014/main" id="{4A3CD8CF-7AE4-4C8C-B9FB-0F08C2E064FE}"/>
              </a:ext>
            </a:extLst>
          </p:cNvPr>
          <p:cNvGraphicFramePr>
            <a:graphicFrameLocks noGrp="1"/>
          </p:cNvGraphicFramePr>
          <p:nvPr>
            <p:extLst>
              <p:ext uri="{D42A27DB-BD31-4B8C-83A1-F6EECF244321}">
                <p14:modId xmlns:p14="http://schemas.microsoft.com/office/powerpoint/2010/main" val="451884141"/>
              </p:ext>
            </p:extLst>
          </p:nvPr>
        </p:nvGraphicFramePr>
        <p:xfrm>
          <a:off x="219022" y="5498725"/>
          <a:ext cx="3552878" cy="1219200"/>
        </p:xfrm>
        <a:graphic>
          <a:graphicData uri="http://schemas.openxmlformats.org/drawingml/2006/table">
            <a:tbl>
              <a:tblPr firstRow="1" bandRow="1">
                <a:tableStyleId>{5940675A-B579-460E-94D1-54222C63F5DA}</a:tableStyleId>
              </a:tblPr>
              <a:tblGrid>
                <a:gridCol w="1626107">
                  <a:extLst>
                    <a:ext uri="{9D8B030D-6E8A-4147-A177-3AD203B41FA5}">
                      <a16:colId xmlns:a16="http://schemas.microsoft.com/office/drawing/2014/main" val="1157228967"/>
                    </a:ext>
                  </a:extLst>
                </a:gridCol>
                <a:gridCol w="1926771">
                  <a:extLst>
                    <a:ext uri="{9D8B030D-6E8A-4147-A177-3AD203B41FA5}">
                      <a16:colId xmlns:a16="http://schemas.microsoft.com/office/drawing/2014/main" val="3705051958"/>
                    </a:ext>
                  </a:extLst>
                </a:gridCol>
              </a:tblGrid>
              <a:tr h="29539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コース</a:t>
                      </a:r>
                    </a:p>
                  </a:txBody>
                  <a:tcPr>
                    <a:solidFill>
                      <a:schemeClr val="bg1">
                        <a:lumMod val="8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換算方法</a:t>
                      </a:r>
                    </a:p>
                  </a:txBody>
                  <a:tcPr>
                    <a:solidFill>
                      <a:schemeClr val="bg1">
                        <a:lumMod val="85000"/>
                      </a:schemeClr>
                    </a:solidFill>
                  </a:tcPr>
                </a:tc>
                <a:extLst>
                  <a:ext uri="{0D108BD9-81ED-4DB2-BD59-A6C34878D82A}">
                    <a16:rowId xmlns:a16="http://schemas.microsoft.com/office/drawing/2014/main" val="1521260439"/>
                  </a:ext>
                </a:extLst>
              </a:tr>
              <a:tr h="29539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スポセン</a:t>
                      </a:r>
                    </a:p>
                  </a:txBody>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0.98</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2358364"/>
                  </a:ext>
                </a:extLst>
              </a:tr>
              <a:tr h="303664">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岡崎中総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ペース</a:t>
                      </a:r>
                      <a:r>
                        <a:rPr kumimoji="1" lang="en-US" altLang="ja-JP" sz="1400" dirty="0">
                          <a:latin typeface="UD デジタル 教科書体 NK-B" panose="02020700000000000000" pitchFamily="18" charset="-128"/>
                          <a:ea typeface="UD デジタル 教科書体 NK-B" panose="02020700000000000000" pitchFamily="18" charset="-128"/>
                        </a:rPr>
                        <a:t>/k×</a:t>
                      </a:r>
                      <a:r>
                        <a:rPr kumimoji="1" lang="ja-JP" altLang="en-US" sz="1400" dirty="0">
                          <a:latin typeface="UD デジタル 教科書体 NK-B" panose="02020700000000000000" pitchFamily="18" charset="-128"/>
                          <a:ea typeface="UD デジタル 教科書体 NK-B" panose="02020700000000000000" pitchFamily="18" charset="-128"/>
                        </a:rPr>
                        <a:t>　</a:t>
                      </a:r>
                      <a:r>
                        <a:rPr kumimoji="1" lang="en-US" altLang="ja-JP" sz="1400" dirty="0">
                          <a:latin typeface="UD デジタル 教科書体 NK-B" panose="02020700000000000000" pitchFamily="18" charset="-128"/>
                          <a:ea typeface="UD デジタル 教科書体 NK-B" panose="02020700000000000000" pitchFamily="18" charset="-128"/>
                        </a:rPr>
                        <a:t>0.94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691492715"/>
                  </a:ext>
                </a:extLst>
              </a:tr>
              <a:tr h="303664">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他</a:t>
                      </a:r>
                      <a:r>
                        <a:rPr kumimoji="1" lang="ja-JP" altLang="en-US" sz="1100" dirty="0">
                          <a:latin typeface="UD デジタル 教科書体 NK-B" panose="02020700000000000000" pitchFamily="18" charset="-128"/>
                          <a:ea typeface="UD デジタル 教科書体 NK-B" panose="02020700000000000000" pitchFamily="18" charset="-128"/>
                        </a:rPr>
                        <a:t>（トレイル等）</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UD デジタル 教科書体 NK-B" panose="02020700000000000000" pitchFamily="18" charset="-128"/>
                          <a:ea typeface="UD デジタル 教科書体 NK-B" panose="02020700000000000000" pitchFamily="18" charset="-128"/>
                        </a:rPr>
                        <a:t>ケースバイケース</a:t>
                      </a:r>
                    </a:p>
                  </a:txBody>
                  <a:tcPr/>
                </a:tc>
                <a:extLst>
                  <a:ext uri="{0D108BD9-81ED-4DB2-BD59-A6C34878D82A}">
                    <a16:rowId xmlns:a16="http://schemas.microsoft.com/office/drawing/2014/main" val="1581833576"/>
                  </a:ext>
                </a:extLst>
              </a:tr>
            </a:tbl>
          </a:graphicData>
        </a:graphic>
      </p:graphicFrame>
      <p:graphicFrame>
        <p:nvGraphicFramePr>
          <p:cNvPr id="8" name="表 7">
            <a:extLst>
              <a:ext uri="{FF2B5EF4-FFF2-40B4-BE49-F238E27FC236}">
                <a16:creationId xmlns:a16="http://schemas.microsoft.com/office/drawing/2014/main" id="{DB7A4D1B-8747-405E-B6BD-236C9DEEEAA1}"/>
              </a:ext>
            </a:extLst>
          </p:cNvPr>
          <p:cNvGraphicFramePr>
            <a:graphicFrameLocks noGrp="1"/>
          </p:cNvGraphicFramePr>
          <p:nvPr>
            <p:extLst>
              <p:ext uri="{D42A27DB-BD31-4B8C-83A1-F6EECF244321}">
                <p14:modId xmlns:p14="http://schemas.microsoft.com/office/powerpoint/2010/main" val="390747944"/>
              </p:ext>
            </p:extLst>
          </p:nvPr>
        </p:nvGraphicFramePr>
        <p:xfrm>
          <a:off x="4932945" y="2859489"/>
          <a:ext cx="2470840" cy="3858437"/>
        </p:xfrm>
        <a:graphic>
          <a:graphicData uri="http://schemas.openxmlformats.org/drawingml/2006/table">
            <a:tbl>
              <a:tblPr firstRow="1" bandRow="1">
                <a:tableStyleId>{5940675A-B579-460E-94D1-54222C63F5DA}</a:tableStyleId>
              </a:tblPr>
              <a:tblGrid>
                <a:gridCol w="1499998">
                  <a:extLst>
                    <a:ext uri="{9D8B030D-6E8A-4147-A177-3AD203B41FA5}">
                      <a16:colId xmlns:a16="http://schemas.microsoft.com/office/drawing/2014/main" val="1157228967"/>
                    </a:ext>
                  </a:extLst>
                </a:gridCol>
                <a:gridCol w="970842">
                  <a:extLst>
                    <a:ext uri="{9D8B030D-6E8A-4147-A177-3AD203B41FA5}">
                      <a16:colId xmlns:a16="http://schemas.microsoft.com/office/drawing/2014/main" val="3705051958"/>
                    </a:ext>
                  </a:extLst>
                </a:gridCol>
              </a:tblGrid>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区間</a:t>
                      </a:r>
                    </a:p>
                  </a:txBody>
                  <a:tcPr>
                    <a:solidFill>
                      <a:schemeClr val="bg1">
                        <a:lumMod val="8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係数</a:t>
                      </a:r>
                    </a:p>
                  </a:txBody>
                  <a:tcPr>
                    <a:solidFill>
                      <a:schemeClr val="bg1">
                        <a:lumMod val="85000"/>
                      </a:schemeClr>
                    </a:solidFill>
                  </a:tcPr>
                </a:tc>
                <a:extLst>
                  <a:ext uri="{0D108BD9-81ED-4DB2-BD59-A6C34878D82A}">
                    <a16:rowId xmlns:a16="http://schemas.microsoft.com/office/drawing/2014/main" val="1521260439"/>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１区（</a:t>
                      </a:r>
                      <a:r>
                        <a:rPr kumimoji="1" lang="en-US" altLang="ja-JP" sz="1400" dirty="0">
                          <a:latin typeface="UD デジタル 教科書体 NK-B" panose="02020700000000000000" pitchFamily="18" charset="-128"/>
                          <a:ea typeface="UD デジタル 教科書体 NK-B" panose="02020700000000000000" pitchFamily="18" charset="-128"/>
                        </a:rPr>
                        <a:t>21.3km</a:t>
                      </a: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21.3</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276563602"/>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２区</a:t>
                      </a:r>
                      <a:r>
                        <a:rPr kumimoji="1" lang="en-US" altLang="ja-JP" sz="1400" dirty="0">
                          <a:latin typeface="UD デジタル 教科書体 NK-B" panose="02020700000000000000" pitchFamily="18" charset="-128"/>
                          <a:ea typeface="UD デジタル 教科書体 NK-B" panose="02020700000000000000" pitchFamily="18" charset="-128"/>
                        </a:rPr>
                        <a:t>(23.1km)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23.1</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4116313787"/>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３区</a:t>
                      </a:r>
                      <a:r>
                        <a:rPr kumimoji="1" lang="en-US" altLang="ja-JP" sz="1400" dirty="0">
                          <a:latin typeface="UD デジタル 教科書体 NK-B" panose="02020700000000000000" pitchFamily="18" charset="-128"/>
                          <a:ea typeface="UD デジタル 教科書体 NK-B" panose="02020700000000000000" pitchFamily="18" charset="-128"/>
                        </a:rPr>
                        <a:t>(21.4km)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21.4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884865654"/>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４区</a:t>
                      </a:r>
                      <a:r>
                        <a:rPr kumimoji="1" lang="en-US" altLang="ja-JP" sz="1400" dirty="0">
                          <a:latin typeface="UD デジタル 教科書体 NK-B" panose="02020700000000000000" pitchFamily="18" charset="-128"/>
                          <a:ea typeface="UD デジタル 教科書体 NK-B" panose="02020700000000000000" pitchFamily="18" charset="-128"/>
                        </a:rPr>
                        <a:t>(20.9km)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20.9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4082029302"/>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５区</a:t>
                      </a:r>
                      <a:r>
                        <a:rPr kumimoji="1" lang="en-US" altLang="ja-JP" sz="1400" dirty="0">
                          <a:latin typeface="UD デジタル 教科書体 NK-B" panose="02020700000000000000" pitchFamily="18" charset="-128"/>
                          <a:ea typeface="UD デジタル 教科書体 NK-B" panose="02020700000000000000" pitchFamily="18" charset="-128"/>
                        </a:rPr>
                        <a:t>(20.8km)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24.3</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336582308"/>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６区</a:t>
                      </a:r>
                      <a:r>
                        <a:rPr kumimoji="1" lang="en-US" altLang="ja-JP" sz="1400" dirty="0">
                          <a:latin typeface="UD デジタル 教科書体 NK-B" panose="02020700000000000000" pitchFamily="18" charset="-128"/>
                          <a:ea typeface="UD デジタル 教科書体 NK-B" panose="02020700000000000000" pitchFamily="18" charset="-128"/>
                        </a:rPr>
                        <a:t>(20.8km)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20.2</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820768370"/>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７区</a:t>
                      </a:r>
                      <a:r>
                        <a:rPr kumimoji="1" lang="en-US" altLang="ja-JP" sz="1400" dirty="0">
                          <a:latin typeface="UD デジタル 教科書体 NK-B" panose="02020700000000000000" pitchFamily="18" charset="-128"/>
                          <a:ea typeface="UD デジタル 教科書体 NK-B" panose="02020700000000000000" pitchFamily="18" charset="-128"/>
                        </a:rPr>
                        <a:t>(21.3km)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21.3</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344265968"/>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８区</a:t>
                      </a:r>
                      <a:r>
                        <a:rPr kumimoji="1" lang="en-US" altLang="ja-JP" sz="1400" dirty="0">
                          <a:latin typeface="UD デジタル 教科書体 NK-B" panose="02020700000000000000" pitchFamily="18" charset="-128"/>
                          <a:ea typeface="UD デジタル 教科書体 NK-B" panose="02020700000000000000" pitchFamily="18" charset="-128"/>
                        </a:rPr>
                        <a:t>(21.4km)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21.4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479858604"/>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９区</a:t>
                      </a:r>
                      <a:r>
                        <a:rPr kumimoji="1" lang="en-US" altLang="ja-JP" sz="1400" dirty="0">
                          <a:latin typeface="UD デジタル 教科書体 NK-B" panose="02020700000000000000" pitchFamily="18" charset="-128"/>
                          <a:ea typeface="UD デジタル 教科書体 NK-B" panose="02020700000000000000" pitchFamily="18" charset="-128"/>
                        </a:rPr>
                        <a:t>(23.1km)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23.1</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196622303"/>
                  </a:ext>
                </a:extLst>
              </a:tr>
              <a:tr h="350767">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１０区</a:t>
                      </a:r>
                      <a:r>
                        <a:rPr kumimoji="1" lang="en-US" altLang="ja-JP" sz="1400" dirty="0">
                          <a:latin typeface="UD デジタル 教科書体 NK-B" panose="02020700000000000000" pitchFamily="18" charset="-128"/>
                          <a:ea typeface="UD デジタル 教科書体 NK-B" panose="02020700000000000000" pitchFamily="18" charset="-128"/>
                        </a:rPr>
                        <a:t>(23.0km)</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23.0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100967587"/>
                  </a:ext>
                </a:extLst>
              </a:tr>
            </a:tbl>
          </a:graphicData>
        </a:graphic>
      </p:graphicFrame>
      <p:sp>
        <p:nvSpPr>
          <p:cNvPr id="10" name="四角形: 角を丸くする 9">
            <a:extLst>
              <a:ext uri="{FF2B5EF4-FFF2-40B4-BE49-F238E27FC236}">
                <a16:creationId xmlns:a16="http://schemas.microsoft.com/office/drawing/2014/main" id="{05A3BD63-CFE3-4423-8866-BC096924E17C}"/>
              </a:ext>
            </a:extLst>
          </p:cNvPr>
          <p:cNvSpPr/>
          <p:nvPr/>
        </p:nvSpPr>
        <p:spPr>
          <a:xfrm>
            <a:off x="227185" y="695256"/>
            <a:ext cx="3724927" cy="1007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各自記録を下表基に</a:t>
            </a:r>
            <a:endParaRPr kumimoji="1" lang="en-US" altLang="ja-JP" sz="2400" dirty="0">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a:latin typeface="UD デジタル 教科書体 NK-B" panose="02020700000000000000" pitchFamily="18" charset="-128"/>
                <a:ea typeface="UD デジタル 教科書体 NK-B" panose="02020700000000000000" pitchFamily="18" charset="-128"/>
              </a:rPr>
              <a:t>２０ｋｍのタイムに換算</a:t>
            </a:r>
          </a:p>
        </p:txBody>
      </p:sp>
      <p:sp>
        <p:nvSpPr>
          <p:cNvPr id="11" name="四角形: 角を丸くする 10">
            <a:extLst>
              <a:ext uri="{FF2B5EF4-FFF2-40B4-BE49-F238E27FC236}">
                <a16:creationId xmlns:a16="http://schemas.microsoft.com/office/drawing/2014/main" id="{0EB8035F-C783-412A-8EA3-BC4DAD51A5B6}"/>
              </a:ext>
            </a:extLst>
          </p:cNvPr>
          <p:cNvSpPr/>
          <p:nvPr/>
        </p:nvSpPr>
        <p:spPr>
          <a:xfrm>
            <a:off x="4538744" y="695256"/>
            <a:ext cx="3724927" cy="1007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各区間タイムに更に換算（下表係数掛ける）</a:t>
            </a:r>
            <a:endParaRPr kumimoji="1" lang="en-US" altLang="ja-JP" sz="2400" dirty="0">
              <a:latin typeface="UD デジタル 教科書体 NK-B" panose="02020700000000000000" pitchFamily="18" charset="-128"/>
              <a:ea typeface="UD デジタル 教科書体 NK-B" panose="02020700000000000000" pitchFamily="18" charset="-128"/>
            </a:endParaRPr>
          </a:p>
        </p:txBody>
      </p:sp>
      <p:sp>
        <p:nvSpPr>
          <p:cNvPr id="12" name="四角形: 角を丸くする 11">
            <a:extLst>
              <a:ext uri="{FF2B5EF4-FFF2-40B4-BE49-F238E27FC236}">
                <a16:creationId xmlns:a16="http://schemas.microsoft.com/office/drawing/2014/main" id="{0D491852-F199-4AE2-A196-58158056D3B7}"/>
              </a:ext>
            </a:extLst>
          </p:cNvPr>
          <p:cNvSpPr/>
          <p:nvPr/>
        </p:nvSpPr>
        <p:spPr>
          <a:xfrm>
            <a:off x="8850303" y="695256"/>
            <a:ext cx="3341697" cy="1007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シニア</a:t>
            </a:r>
            <a:r>
              <a:rPr kumimoji="1" lang="en-US" altLang="ja-JP" sz="2400" dirty="0">
                <a:latin typeface="UD デジタル 教科書体 NK-B" panose="02020700000000000000" pitchFamily="18" charset="-128"/>
                <a:ea typeface="UD デジタル 教科書体 NK-B" panose="02020700000000000000" pitchFamily="18" charset="-128"/>
              </a:rPr>
              <a:t>×</a:t>
            </a:r>
            <a:r>
              <a:rPr kumimoji="1" lang="ja-JP" altLang="en-US" sz="2400" dirty="0">
                <a:latin typeface="UD デジタル 教科書体 NK-B" panose="02020700000000000000" pitchFamily="18" charset="-128"/>
                <a:ea typeface="UD デジタル 教科書体 NK-B" panose="02020700000000000000" pitchFamily="18" charset="-128"/>
              </a:rPr>
              <a:t>０．９、女性</a:t>
            </a:r>
            <a:r>
              <a:rPr kumimoji="1" lang="en-US" altLang="ja-JP" sz="2400" dirty="0">
                <a:latin typeface="UD デジタル 教科書体 NK-B" panose="02020700000000000000" pitchFamily="18" charset="-128"/>
                <a:ea typeface="UD デジタル 教科書体 NK-B" panose="02020700000000000000" pitchFamily="18" charset="-128"/>
              </a:rPr>
              <a:t>×</a:t>
            </a:r>
          </a:p>
          <a:p>
            <a:pPr algn="ctr"/>
            <a:r>
              <a:rPr kumimoji="1" lang="ja-JP" altLang="en-US" sz="2400" dirty="0">
                <a:latin typeface="UD デジタル 教科書体 NK-B" panose="02020700000000000000" pitchFamily="18" charset="-128"/>
                <a:ea typeface="UD デジタル 教科書体 NK-B" panose="02020700000000000000" pitchFamily="18" charset="-128"/>
              </a:rPr>
              <a:t>０．８</a:t>
            </a:r>
            <a:r>
              <a:rPr lang="ja-JP" altLang="en-US" sz="2400" dirty="0">
                <a:latin typeface="UD デジタル 教科書体 NK-B" panose="02020700000000000000" pitchFamily="18" charset="-128"/>
                <a:ea typeface="UD デジタル 教科書体 NK-B" panose="02020700000000000000" pitchFamily="18" charset="-128"/>
              </a:rPr>
              <a:t>の</a:t>
            </a:r>
            <a:r>
              <a:rPr kumimoji="1" lang="ja-JP" altLang="en-US" sz="2400" dirty="0">
                <a:latin typeface="UD デジタル 教科書体 NK-B" panose="02020700000000000000" pitchFamily="18" charset="-128"/>
                <a:ea typeface="UD デジタル 教科書体 NK-B" panose="02020700000000000000" pitchFamily="18" charset="-128"/>
              </a:rPr>
              <a:t>ハンデ考慮</a:t>
            </a:r>
          </a:p>
        </p:txBody>
      </p:sp>
      <p:sp>
        <p:nvSpPr>
          <p:cNvPr id="13" name="矢印: 右 12">
            <a:extLst>
              <a:ext uri="{FF2B5EF4-FFF2-40B4-BE49-F238E27FC236}">
                <a16:creationId xmlns:a16="http://schemas.microsoft.com/office/drawing/2014/main" id="{900F0E57-CEEA-4136-AED1-DD80A62F6BB0}"/>
              </a:ext>
            </a:extLst>
          </p:cNvPr>
          <p:cNvSpPr/>
          <p:nvPr/>
        </p:nvSpPr>
        <p:spPr>
          <a:xfrm>
            <a:off x="3994050" y="956300"/>
            <a:ext cx="502757" cy="52322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01F0E0A9-10F4-42BD-81A7-583DBA1C9B54}"/>
              </a:ext>
            </a:extLst>
          </p:cNvPr>
          <p:cNvSpPr/>
          <p:nvPr/>
        </p:nvSpPr>
        <p:spPr>
          <a:xfrm>
            <a:off x="8349122" y="937155"/>
            <a:ext cx="502757" cy="52322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12D7EB2-90BB-4E90-B204-7077F9286C2A}"/>
              </a:ext>
            </a:extLst>
          </p:cNvPr>
          <p:cNvSpPr txBox="1"/>
          <p:nvPr/>
        </p:nvSpPr>
        <p:spPr>
          <a:xfrm>
            <a:off x="165135" y="2448818"/>
            <a:ext cx="2544919" cy="315707"/>
          </a:xfrm>
          <a:prstGeom prst="rect">
            <a:avLst/>
          </a:prstGeom>
          <a:noFill/>
        </p:spPr>
        <p:txBody>
          <a:bodyPr wrap="square" rtlCol="0">
            <a:spAutoFit/>
          </a:bodyPr>
          <a:lstStyle/>
          <a:p>
            <a:r>
              <a:rPr kumimoji="1" lang="en-US" altLang="ja-JP" sz="1400" b="1" u="sng" dirty="0">
                <a:latin typeface="UD デジタル 教科書体 NK-B" panose="02020700000000000000" pitchFamily="18" charset="-128"/>
                <a:ea typeface="UD デジタル 教科書体 NK-B" panose="02020700000000000000" pitchFamily="18" charset="-128"/>
              </a:rPr>
              <a:t>20km</a:t>
            </a:r>
            <a:r>
              <a:rPr kumimoji="1" lang="ja-JP" altLang="en-US" sz="1400" b="1" u="sng" dirty="0">
                <a:latin typeface="UD デジタル 教科書体 NK-B" panose="02020700000000000000" pitchFamily="18" charset="-128"/>
                <a:ea typeface="UD デジタル 教科書体 NK-B" panose="02020700000000000000" pitchFamily="18" charset="-128"/>
              </a:rPr>
              <a:t>に換算する時の係数</a:t>
            </a:r>
          </a:p>
        </p:txBody>
      </p:sp>
      <p:sp>
        <p:nvSpPr>
          <p:cNvPr id="16" name="テキスト ボックス 15">
            <a:extLst>
              <a:ext uri="{FF2B5EF4-FFF2-40B4-BE49-F238E27FC236}">
                <a16:creationId xmlns:a16="http://schemas.microsoft.com/office/drawing/2014/main" id="{485D4D70-1BCD-4D2D-85F0-95C490AA907D}"/>
              </a:ext>
            </a:extLst>
          </p:cNvPr>
          <p:cNvSpPr txBox="1"/>
          <p:nvPr/>
        </p:nvSpPr>
        <p:spPr>
          <a:xfrm>
            <a:off x="165135" y="5120242"/>
            <a:ext cx="2544919" cy="315707"/>
          </a:xfrm>
          <a:prstGeom prst="rect">
            <a:avLst/>
          </a:prstGeom>
          <a:noFill/>
        </p:spPr>
        <p:txBody>
          <a:bodyPr wrap="square" rtlCol="0">
            <a:spAutoFit/>
          </a:bodyPr>
          <a:lstStyle/>
          <a:p>
            <a:r>
              <a:rPr kumimoji="1" lang="ja-JP" altLang="en-US" sz="1400" b="1" u="sng" dirty="0">
                <a:latin typeface="UD デジタル 教科書体 NK-B" panose="02020700000000000000" pitchFamily="18" charset="-128"/>
                <a:ea typeface="UD デジタル 教科書体 NK-B" panose="02020700000000000000" pitchFamily="18" charset="-128"/>
              </a:rPr>
              <a:t>坂道考慮したボーナス</a:t>
            </a:r>
          </a:p>
        </p:txBody>
      </p:sp>
      <p:sp>
        <p:nvSpPr>
          <p:cNvPr id="17" name="テキスト ボックス 16">
            <a:extLst>
              <a:ext uri="{FF2B5EF4-FFF2-40B4-BE49-F238E27FC236}">
                <a16:creationId xmlns:a16="http://schemas.microsoft.com/office/drawing/2014/main" id="{7EEE6131-F885-4565-9F9B-47B1241EE991}"/>
              </a:ext>
            </a:extLst>
          </p:cNvPr>
          <p:cNvSpPr txBox="1"/>
          <p:nvPr/>
        </p:nvSpPr>
        <p:spPr>
          <a:xfrm>
            <a:off x="4862977" y="2461744"/>
            <a:ext cx="3601864" cy="307777"/>
          </a:xfrm>
          <a:prstGeom prst="rect">
            <a:avLst/>
          </a:prstGeom>
          <a:noFill/>
        </p:spPr>
        <p:txBody>
          <a:bodyPr wrap="square" rtlCol="0">
            <a:spAutoFit/>
          </a:bodyPr>
          <a:lstStyle/>
          <a:p>
            <a:r>
              <a:rPr kumimoji="1" lang="ja-JP" altLang="en-US" sz="1400" b="1" u="sng" dirty="0">
                <a:latin typeface="UD デジタル 教科書体 NK-B" panose="02020700000000000000" pitchFamily="18" charset="-128"/>
                <a:ea typeface="UD デジタル 教科書体 NK-B" panose="02020700000000000000" pitchFamily="18" charset="-128"/>
              </a:rPr>
              <a:t>各区間タイムに換算</a:t>
            </a:r>
            <a:r>
              <a:rPr lang="ja-JP" altLang="en-US" sz="1400" b="1" u="sng" dirty="0">
                <a:latin typeface="UD デジタル 教科書体 NK-B" panose="02020700000000000000" pitchFamily="18" charset="-128"/>
                <a:ea typeface="UD デジタル 教科書体 NK-B" panose="02020700000000000000" pitchFamily="18" charset="-128"/>
              </a:rPr>
              <a:t>する時の係数</a:t>
            </a:r>
            <a:endParaRPr kumimoji="1" lang="ja-JP" altLang="en-US" sz="1400" b="1" u="sng" dirty="0">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a:extLst>
              <a:ext uri="{FF2B5EF4-FFF2-40B4-BE49-F238E27FC236}">
                <a16:creationId xmlns:a16="http://schemas.microsoft.com/office/drawing/2014/main" id="{077D2EA6-500F-40DE-89B0-35D721D7FDCC}"/>
              </a:ext>
            </a:extLst>
          </p:cNvPr>
          <p:cNvSpPr txBox="1"/>
          <p:nvPr/>
        </p:nvSpPr>
        <p:spPr>
          <a:xfrm>
            <a:off x="7218611" y="4630853"/>
            <a:ext cx="3601864" cy="307777"/>
          </a:xfrm>
          <a:prstGeom prst="rect">
            <a:avLst/>
          </a:prstGeom>
          <a:noFill/>
        </p:spPr>
        <p:txBody>
          <a:bodyPr wrap="square" rtlCol="0">
            <a:spAutoFit/>
          </a:bodyPr>
          <a:lstStyle/>
          <a:p>
            <a:r>
              <a:rPr kumimoji="1" lang="ja-JP" altLang="en-US" sz="1400" b="1" dirty="0">
                <a:solidFill>
                  <a:srgbClr val="FF0000"/>
                </a:solidFill>
                <a:latin typeface="UD デジタル 教科書体 NK-B" panose="02020700000000000000" pitchFamily="18" charset="-128"/>
                <a:ea typeface="UD デジタル 教科書体 NK-B" panose="02020700000000000000" pitchFamily="18" charset="-128"/>
              </a:rPr>
              <a:t>←山登り区間なので上り坂分を考慮</a:t>
            </a:r>
          </a:p>
        </p:txBody>
      </p:sp>
      <p:sp>
        <p:nvSpPr>
          <p:cNvPr id="19" name="テキスト ボックス 18">
            <a:extLst>
              <a:ext uri="{FF2B5EF4-FFF2-40B4-BE49-F238E27FC236}">
                <a16:creationId xmlns:a16="http://schemas.microsoft.com/office/drawing/2014/main" id="{6FBA0D90-4562-408D-803B-089CEC5E4A38}"/>
              </a:ext>
            </a:extLst>
          </p:cNvPr>
          <p:cNvSpPr txBox="1"/>
          <p:nvPr/>
        </p:nvSpPr>
        <p:spPr>
          <a:xfrm>
            <a:off x="7218611" y="4993089"/>
            <a:ext cx="3601864" cy="307777"/>
          </a:xfrm>
          <a:prstGeom prst="rect">
            <a:avLst/>
          </a:prstGeom>
          <a:noFill/>
        </p:spPr>
        <p:txBody>
          <a:bodyPr wrap="square" rtlCol="0">
            <a:spAutoFit/>
          </a:bodyPr>
          <a:lstStyle/>
          <a:p>
            <a:r>
              <a:rPr kumimoji="1" lang="ja-JP" altLang="en-US" sz="1400" b="1" dirty="0">
                <a:solidFill>
                  <a:srgbClr val="FF0000"/>
                </a:solidFill>
                <a:latin typeface="UD デジタル 教科書体 NK-B" panose="02020700000000000000" pitchFamily="18" charset="-128"/>
                <a:ea typeface="UD デジタル 教科書体 NK-B" panose="02020700000000000000" pitchFamily="18" charset="-128"/>
              </a:rPr>
              <a:t>←山下り区間なので下り坂分を考慮</a:t>
            </a:r>
          </a:p>
        </p:txBody>
      </p:sp>
    </p:spTree>
    <p:extLst>
      <p:ext uri="{BB962C8B-B14F-4D97-AF65-F5344CB8AC3E}">
        <p14:creationId xmlns:p14="http://schemas.microsoft.com/office/powerpoint/2010/main" val="385932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2BC6F42-54DC-A9F8-6F03-2F5BD611E75E}"/>
              </a:ext>
            </a:extLst>
          </p:cNvPr>
          <p:cNvSpPr txBox="1"/>
          <p:nvPr/>
        </p:nvSpPr>
        <p:spPr>
          <a:xfrm>
            <a:off x="4430157" y="157410"/>
            <a:ext cx="3331685" cy="523220"/>
          </a:xfrm>
          <a:prstGeom prst="rect">
            <a:avLst/>
          </a:prstGeom>
          <a:noFill/>
        </p:spPr>
        <p:txBody>
          <a:bodyPr wrap="square" rtlCol="0">
            <a:spAutoFit/>
          </a:bodyPr>
          <a:lstStyle/>
          <a:p>
            <a:pPr algn="ctr"/>
            <a:r>
              <a:rPr lang="en-US" altLang="ja-JP" sz="2800" b="1" dirty="0">
                <a:latin typeface="UD デジタル 教科書体 NK-B" panose="02020700000000000000" pitchFamily="18" charset="-128"/>
                <a:ea typeface="UD デジタル 教科書体 NK-B" panose="02020700000000000000" pitchFamily="18" charset="-128"/>
              </a:rPr>
              <a:t>Q&amp;A</a:t>
            </a:r>
            <a:endParaRPr kumimoji="1" lang="ja-JP" altLang="en-US" sz="2800" b="1" dirty="0">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a:extLst>
              <a:ext uri="{FF2B5EF4-FFF2-40B4-BE49-F238E27FC236}">
                <a16:creationId xmlns:a16="http://schemas.microsoft.com/office/drawing/2014/main" id="{F27BD3C9-C282-D7FB-ECE8-F3198C02AE26}"/>
              </a:ext>
            </a:extLst>
          </p:cNvPr>
          <p:cNvSpPr txBox="1"/>
          <p:nvPr/>
        </p:nvSpPr>
        <p:spPr>
          <a:xfrm>
            <a:off x="0" y="874862"/>
            <a:ext cx="11338560" cy="2862322"/>
          </a:xfrm>
          <a:prstGeom prst="rect">
            <a:avLst/>
          </a:prstGeom>
          <a:noFill/>
        </p:spPr>
        <p:txBody>
          <a:bodyPr wrap="square" rtlCol="0">
            <a:spAutoFit/>
          </a:bodyPr>
          <a:lstStyle/>
          <a:p>
            <a:r>
              <a:rPr lang="en-US" altLang="ja-JP" sz="2000" b="1" u="sng" dirty="0">
                <a:latin typeface="UD デジタル 教科書体 NK-B" panose="02020700000000000000" pitchFamily="18" charset="-128"/>
                <a:ea typeface="UD デジタル 教科書体 NK-B" panose="02020700000000000000" pitchFamily="18" charset="-128"/>
              </a:rPr>
              <a:t>Q</a:t>
            </a:r>
            <a:r>
              <a:rPr lang="ja-JP" altLang="en-US" sz="2000" b="1" u="sng">
                <a:latin typeface="UD デジタル 教科書体 NK-B" panose="02020700000000000000" pitchFamily="18" charset="-128"/>
                <a:ea typeface="UD デジタル 教科書体 NK-B" panose="02020700000000000000" pitchFamily="18" charset="-128"/>
              </a:rPr>
              <a:t>：遅いし完走する自信もゼロだけど申し込んでいい？</a:t>
            </a:r>
            <a:endParaRPr lang="en-US" altLang="ja-JP" sz="2000" b="1" u="sng" dirty="0">
              <a:latin typeface="UD デジタル 教科書体 NK-B" panose="02020700000000000000" pitchFamily="18" charset="-128"/>
              <a:ea typeface="UD デジタル 教科書体 NK-B" panose="02020700000000000000" pitchFamily="18" charset="-128"/>
            </a:endParaRPr>
          </a:p>
          <a:p>
            <a:r>
              <a:rPr kumimoji="1" lang="ja-JP" altLang="en-US" sz="2000" b="1">
                <a:latin typeface="UD デジタル 教科書体 NK-B" panose="02020700000000000000" pitchFamily="18" charset="-128"/>
                <a:ea typeface="UD デジタル 教科書体 NK-B" panose="02020700000000000000" pitchFamily="18" charset="-128"/>
              </a:rPr>
              <a:t>　　⇒</a:t>
            </a:r>
            <a:r>
              <a:rPr kumimoji="1" lang="en-US" altLang="ja-JP" sz="2000" b="1" dirty="0">
                <a:latin typeface="UD デジタル 教科書体 NK-B" panose="02020700000000000000" pitchFamily="18" charset="-128"/>
                <a:ea typeface="UD デジタル 教科書体 NK-B" panose="02020700000000000000" pitchFamily="18" charset="-128"/>
              </a:rPr>
              <a:t>YES</a:t>
            </a:r>
            <a:r>
              <a:rPr kumimoji="1" lang="ja-JP" altLang="en-US" sz="2000" b="1">
                <a:latin typeface="UD デジタル 教科書体 NK-B" panose="02020700000000000000" pitchFamily="18" charset="-128"/>
                <a:ea typeface="UD デジタル 教科書体 NK-B" panose="02020700000000000000" pitchFamily="18" charset="-128"/>
              </a:rPr>
              <a:t>、スピードは気にせず自分がどれだけ長い距離いけるかチャレンジしてみましょう！</a:t>
            </a:r>
            <a:endParaRPr lang="en-US" altLang="ja-JP" sz="2000" b="1" u="sng" dirty="0">
              <a:latin typeface="UD デジタル 教科書体 NK-B" panose="02020700000000000000" pitchFamily="18" charset="-128"/>
              <a:ea typeface="UD デジタル 教科書体 NK-B" panose="02020700000000000000" pitchFamily="18" charset="-128"/>
            </a:endParaRPr>
          </a:p>
          <a:p>
            <a:endParaRPr lang="en-US" altLang="ja-JP" sz="2000" b="1" u="sng" dirty="0">
              <a:latin typeface="UD デジタル 教科書体 NK-B" panose="02020700000000000000" pitchFamily="18" charset="-128"/>
              <a:ea typeface="UD デジタル 教科書体 NK-B" panose="02020700000000000000" pitchFamily="18" charset="-128"/>
            </a:endParaRPr>
          </a:p>
          <a:p>
            <a:r>
              <a:rPr lang="en-US" altLang="ja-JP" sz="2000" b="1" u="sng" dirty="0">
                <a:latin typeface="UD デジタル 教科書体 NK-B" panose="02020700000000000000" pitchFamily="18" charset="-128"/>
                <a:ea typeface="UD デジタル 教科書体 NK-B" panose="02020700000000000000" pitchFamily="18" charset="-128"/>
              </a:rPr>
              <a:t>Q</a:t>
            </a:r>
            <a:r>
              <a:rPr lang="ja-JP" altLang="en-US" sz="2000" b="1" u="sng" dirty="0">
                <a:latin typeface="UD デジタル 教科書体 NK-B" panose="02020700000000000000" pitchFamily="18" charset="-128"/>
                <a:ea typeface="UD デジタル 教科書体 NK-B" panose="02020700000000000000" pitchFamily="18" charset="-128"/>
              </a:rPr>
              <a:t>：自身の区間距離ピッタリ走らないといけないの？（例：１区は</a:t>
            </a:r>
            <a:r>
              <a:rPr lang="en-US" altLang="ja-JP" sz="2000" b="1" u="sng" dirty="0">
                <a:latin typeface="UD デジタル 教科書体 NK-B" panose="02020700000000000000" pitchFamily="18" charset="-128"/>
                <a:ea typeface="UD デジタル 教科書体 NK-B" panose="02020700000000000000" pitchFamily="18" charset="-128"/>
              </a:rPr>
              <a:t>21.3km</a:t>
            </a:r>
            <a:r>
              <a:rPr lang="ja-JP" altLang="en-US" sz="2000" b="1" u="sng" dirty="0">
                <a:latin typeface="UD デジタル 教科書体 NK-B" panose="02020700000000000000" pitchFamily="18" charset="-128"/>
                <a:ea typeface="UD デジタル 教科書体 NK-B" panose="02020700000000000000" pitchFamily="18" charset="-128"/>
              </a:rPr>
              <a:t>走らないといけない？）</a:t>
            </a:r>
            <a:endParaRPr lang="en-US" altLang="ja-JP" sz="2000" b="1" u="sng" dirty="0">
              <a:latin typeface="UD デジタル 教科書体 NK-B" panose="02020700000000000000" pitchFamily="18" charset="-128"/>
              <a:ea typeface="UD デジタル 教科書体 NK-B" panose="02020700000000000000" pitchFamily="18" charset="-128"/>
            </a:endParaRPr>
          </a:p>
          <a:p>
            <a:r>
              <a:rPr kumimoji="1" lang="ja-JP" altLang="en-US" sz="2000" b="1" dirty="0">
                <a:latin typeface="UD デジタル 教科書体 NK-B" panose="02020700000000000000" pitchFamily="18" charset="-128"/>
                <a:ea typeface="UD デジタル 教科書体 NK-B" panose="02020700000000000000" pitchFamily="18" charset="-128"/>
              </a:rPr>
              <a:t>　　⇒いいえ、１０ｋｍ以上走っていただければＯＫです。（推奨は２０．０ｋｍです。）</a:t>
            </a:r>
            <a:endParaRPr kumimoji="1" lang="en-US" altLang="ja-JP" sz="2000" b="1" dirty="0">
              <a:latin typeface="UD デジタル 教科書体 NK-B" panose="02020700000000000000" pitchFamily="18" charset="-128"/>
              <a:ea typeface="UD デジタル 教科書体 NK-B" panose="02020700000000000000" pitchFamily="18" charset="-128"/>
            </a:endParaRPr>
          </a:p>
          <a:p>
            <a:endParaRPr lang="en-US" altLang="ja-JP" sz="2000" b="1" dirty="0">
              <a:latin typeface="UD デジタル 教科書体 NK-B" panose="02020700000000000000" pitchFamily="18" charset="-128"/>
              <a:ea typeface="UD デジタル 教科書体 NK-B" panose="02020700000000000000" pitchFamily="18" charset="-128"/>
            </a:endParaRPr>
          </a:p>
          <a:p>
            <a:r>
              <a:rPr lang="en-US" altLang="ja-JP" sz="2000" b="1" u="sng" dirty="0">
                <a:latin typeface="UD デジタル 教科書体 NK-B" panose="02020700000000000000" pitchFamily="18" charset="-128"/>
                <a:ea typeface="UD デジタル 教科書体 NK-B" panose="02020700000000000000" pitchFamily="18" charset="-128"/>
              </a:rPr>
              <a:t>Q</a:t>
            </a:r>
            <a:r>
              <a:rPr lang="ja-JP" altLang="en-US" sz="2000" b="1" u="sng" dirty="0">
                <a:latin typeface="UD デジタル 教科書体 NK-B" panose="02020700000000000000" pitchFamily="18" charset="-128"/>
                <a:ea typeface="UD デジタル 教科書体 NK-B" panose="02020700000000000000" pitchFamily="18" charset="-128"/>
              </a:rPr>
              <a:t>：１０ｋｍで本当にいいの？２０ｋｍの人よりだいぶ楽だけど？</a:t>
            </a:r>
            <a:endParaRPr lang="en-US" altLang="ja-JP" sz="2000" b="1" u="sng" dirty="0">
              <a:latin typeface="UD デジタル 教科書体 NK-B" panose="02020700000000000000" pitchFamily="18" charset="-128"/>
              <a:ea typeface="UD デジタル 教科書体 NK-B" panose="02020700000000000000" pitchFamily="18" charset="-128"/>
            </a:endParaRPr>
          </a:p>
          <a:p>
            <a:r>
              <a:rPr kumimoji="1" lang="ja-JP" altLang="en-US" sz="2000" b="1" dirty="0">
                <a:latin typeface="UD デジタル 教科書体 NK-B" panose="02020700000000000000" pitchFamily="18" charset="-128"/>
                <a:ea typeface="UD デジタル 教科書体 NK-B" panose="02020700000000000000" pitchFamily="18" charset="-128"/>
              </a:rPr>
              <a:t>　　⇒最低１０ｋｍなので１０ｋｍでもＯＫ、ただし換算係数的に不利になりますので推奨は２０ｋｍです</a:t>
            </a:r>
            <a:endParaRPr kumimoji="1" lang="en-US" altLang="ja-JP" sz="2000" b="1" dirty="0">
              <a:latin typeface="UD デジタル 教科書体 NK-B" panose="02020700000000000000" pitchFamily="18" charset="-128"/>
              <a:ea typeface="UD デジタル 教科書体 NK-B" panose="02020700000000000000" pitchFamily="18" charset="-128"/>
            </a:endParaRPr>
          </a:p>
          <a:p>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957937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6" ma:contentTypeDescription="新しいドキュメントを作成します。" ma:contentTypeScope="" ma:versionID="26b55358970001b7d1bf79435a7e8142">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cd596dd3fdd89eba6b386c9b55381957"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ec1c44-e65e-43e7-94fb-6edd69e0929a" xsi:nil="true"/>
    <lcf76f155ced4ddcb4097134ff3c332f xmlns="6e9d908a-9f95-4997-80f1-3523e6bc2e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1EA4F66-1FBB-486F-B83B-D9ED8C5E46FF}">
  <ds:schemaRefs>
    <ds:schemaRef ds:uri="http://schemas.microsoft.com/sharepoint/v3/contenttype/forms"/>
  </ds:schemaRefs>
</ds:datastoreItem>
</file>

<file path=customXml/itemProps2.xml><?xml version="1.0" encoding="utf-8"?>
<ds:datastoreItem xmlns:ds="http://schemas.openxmlformats.org/officeDocument/2006/customXml" ds:itemID="{21723094-8DE9-458E-ABCA-C067A69770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d908a-9f95-4997-80f1-3523e6bc2e19"/>
    <ds:schemaRef ds:uri="25ec1c44-e65e-43e7-94fb-6edd69e09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3E31DE-0D32-4D8E-A15D-6A9D4922546D}">
  <ds:schemaRefs>
    <ds:schemaRef ds:uri="http://schemas.microsoft.com/office/2006/metadata/properties"/>
    <ds:schemaRef ds:uri="http://schemas.microsoft.com/office/infopath/2007/PartnerControls"/>
    <ds:schemaRef ds:uri="450a31e9-a354-4329-8cca-15cd43babd3a"/>
    <ds:schemaRef ds:uri="b236f73f-cd6d-46e1-a0ce-7cef09e8675f"/>
    <ds:schemaRef ds:uri="25ec1c44-e65e-43e7-94fb-6edd69e0929a"/>
    <ds:schemaRef ds:uri="6e9d908a-9f95-4997-80f1-3523e6bc2e19"/>
  </ds:schemaRefs>
</ds:datastoreItem>
</file>

<file path=docProps/app.xml><?xml version="1.0" encoding="utf-8"?>
<Properties xmlns="http://schemas.openxmlformats.org/officeDocument/2006/extended-properties" xmlns:vt="http://schemas.openxmlformats.org/officeDocument/2006/docPropsVTypes">
  <TotalTime>679</TotalTime>
  <Words>646</Words>
  <Application>Microsoft Macintosh PowerPoint</Application>
  <PresentationFormat>ワイド画面</PresentationFormat>
  <Paragraphs>218</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HG丸ｺﾞｼｯｸM-PRO</vt: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龍太 和田</dc:creator>
  <cp:lastModifiedBy>龍太自宅携帯 和田</cp:lastModifiedBy>
  <cp:revision>45</cp:revision>
  <cp:lastPrinted>2023-10-03T12:12:36Z</cp:lastPrinted>
  <dcterms:created xsi:type="dcterms:W3CDTF">2022-08-01T23:46:52Z</dcterms:created>
  <dcterms:modified xsi:type="dcterms:W3CDTF">2023-10-03T12:28:46Z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y fmtid="{D5CDD505-2E9C-101B-9397-08002B2CF9AE}" pid="3" name="Order">
    <vt:r8>618800</vt:r8>
  </property>
</Properties>
</file>