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F11089-2847-420E-A14F-D806D8F434C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D1C9C54-69C2-4137-AB4A-1FF8D349C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415D5CC-CA77-4E9F-ABDA-75E179C3CB93}"/>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C7F06306-0CFE-4A7D-93EF-CF98CAE149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3EC197-AA0C-443A-B1DB-D6A0DD694F13}"/>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320273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96979A-D9A8-4D3D-BD25-3D2F9872720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401D4B-2FC1-418B-A584-54B1176397B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EB81AA1-7A70-4A4D-8F14-1B066FD1BA0D}"/>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7C89FEEC-52B4-408F-9C1B-089D041F00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3A9488-F5AE-434D-AD56-5316FC79EF42}"/>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280411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133F29-6172-46EE-8AD8-AE4A8D37F96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E3E526-1557-4E64-ACCA-B65EB7EE21D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675CBD-C188-4C03-8F3F-941E186DFBAD}"/>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170FDFE2-3693-4083-8793-5CC07B8673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C9BCC2-E7F4-4D64-90AD-C3FC9CE0D7E8}"/>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66826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C3DA8F-FD54-489F-8979-CBCD0D89BAC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E6FE247-F54C-4A73-B488-B65BCBD749B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00709F4-1888-470E-B2CA-AE773860E8F0}"/>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301D8A02-7C6C-41C1-8A56-ECD166BAB9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5CA012-52C8-4865-A2CD-394366EBCCA7}"/>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19562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C54A8-3066-4ED7-93F1-3D1C031FE5D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D1E850-7B06-46FB-9A49-F15885B11B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E52F26E-9830-49C2-88A3-1DD4D89958A1}"/>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FF3077F7-DB85-4079-B98F-DDFF2B55C7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D0FB66-8ABC-4C0C-A48D-932611EC60F4}"/>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4047661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33BF3D-37F2-4F24-9D3D-696C1E548F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E8D906-2A40-4C1E-B530-BD6102072A5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FB07111-6CB7-4F42-A529-9D0AC3D992E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F96B677-E706-4B4C-AFC3-9034B565B404}"/>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6" name="フッター プレースホルダー 5">
            <a:extLst>
              <a:ext uri="{FF2B5EF4-FFF2-40B4-BE49-F238E27FC236}">
                <a16:creationId xmlns:a16="http://schemas.microsoft.com/office/drawing/2014/main" id="{86CBA75E-C591-4709-B31D-A3F0712EC7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AE35DD-0876-4692-BA40-EB9A229BDBFA}"/>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397826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D027F-4366-4CBF-8679-70F2B0E939F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6C2EB9-8009-45CE-BB61-90F695D14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FAF7B96-0353-497B-A450-1D634D046DC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775BAF-CCB9-4FE0-8594-98ABBA314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69FCA48-4129-4D8E-BA74-546C0C9F888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B8A7E3B-1270-408E-BA1D-7689347F24E3}"/>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8" name="フッター プレースホルダー 7">
            <a:extLst>
              <a:ext uri="{FF2B5EF4-FFF2-40B4-BE49-F238E27FC236}">
                <a16:creationId xmlns:a16="http://schemas.microsoft.com/office/drawing/2014/main" id="{F9D62A33-A109-41F3-A915-5A7ECB96292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775AC22-656C-4C7C-8B93-EA6212F7A090}"/>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1772940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837CA8-5ECD-468A-953F-F4BE4D8B491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F9899A4-C9E0-405E-BE20-FFE715E48CCA}"/>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4" name="フッター プレースホルダー 3">
            <a:extLst>
              <a:ext uri="{FF2B5EF4-FFF2-40B4-BE49-F238E27FC236}">
                <a16:creationId xmlns:a16="http://schemas.microsoft.com/office/drawing/2014/main" id="{4715886A-7E16-4061-A887-95742373B4B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174F3EB-2540-4BDB-8A64-4F82185D43AC}"/>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372665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DA00DA4-EFDF-471D-A5A0-1D2058726C30}"/>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3" name="フッター プレースホルダー 2">
            <a:extLst>
              <a:ext uri="{FF2B5EF4-FFF2-40B4-BE49-F238E27FC236}">
                <a16:creationId xmlns:a16="http://schemas.microsoft.com/office/drawing/2014/main" id="{5D5AA898-EED1-41FD-8000-8A2C9D12B9A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7DE0C00-5805-48DA-911A-1C0B89C84E86}"/>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3804392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F7B2C3-C65A-4089-BDCA-68E6FE436A7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0BA0DAF-77C3-483B-B31D-76DC1B987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C31668-FACD-4D42-83B8-73EFC62F7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B1382BB-5BEF-4377-BD43-7179248B59E0}"/>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6" name="フッター プレースホルダー 5">
            <a:extLst>
              <a:ext uri="{FF2B5EF4-FFF2-40B4-BE49-F238E27FC236}">
                <a16:creationId xmlns:a16="http://schemas.microsoft.com/office/drawing/2014/main" id="{A57D655E-7F9C-4447-996B-CA89F46FC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DEA14C-5273-4BE1-8E15-7F5039B97387}"/>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337686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485B7B-CEEF-4D74-AF83-FAA7E7137A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5F6B1C1-98DF-4A5B-861C-616DC52E8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EFCE480-948D-4965-8945-1E41C09D5C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5652163-1456-4E07-AD6F-26D4D54BCAA6}"/>
              </a:ext>
            </a:extLst>
          </p:cNvPr>
          <p:cNvSpPr>
            <a:spLocks noGrp="1"/>
          </p:cNvSpPr>
          <p:nvPr>
            <p:ph type="dt" sz="half" idx="10"/>
          </p:nvPr>
        </p:nvSpPr>
        <p:spPr/>
        <p:txBody>
          <a:bodyPr/>
          <a:lstStyle/>
          <a:p>
            <a:fld id="{482C8A58-4129-4CBD-9229-E87DEAE780B4}" type="datetimeFigureOut">
              <a:rPr kumimoji="1" lang="ja-JP" altLang="en-US" smtClean="0"/>
              <a:t>2023/11/21</a:t>
            </a:fld>
            <a:endParaRPr kumimoji="1" lang="ja-JP" altLang="en-US"/>
          </a:p>
        </p:txBody>
      </p:sp>
      <p:sp>
        <p:nvSpPr>
          <p:cNvPr id="6" name="フッター プレースホルダー 5">
            <a:extLst>
              <a:ext uri="{FF2B5EF4-FFF2-40B4-BE49-F238E27FC236}">
                <a16:creationId xmlns:a16="http://schemas.microsoft.com/office/drawing/2014/main" id="{D81B07F1-40BF-4780-8668-0E77623C5D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0D8545-E8B9-4B00-AF08-0E4A731ED095}"/>
              </a:ext>
            </a:extLst>
          </p:cNvPr>
          <p:cNvSpPr>
            <a:spLocks noGrp="1"/>
          </p:cNvSpPr>
          <p:nvPr>
            <p:ph type="sldNum" sz="quarter" idx="12"/>
          </p:nvPr>
        </p:nvSpPr>
        <p:spPr/>
        <p:txBody>
          <a:body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1001281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E85D2FA-1C9B-4ECA-ACD1-05D5E9663A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36AD82-651E-4051-9D3B-9CCD51C68B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93317EA-A1B3-417C-ADD1-4E134ED9D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2C8A58-4129-4CBD-9229-E87DEAE780B4}" type="datetimeFigureOut">
              <a:rPr kumimoji="1" lang="ja-JP" altLang="en-US" smtClean="0"/>
              <a:t>2023/11/21</a:t>
            </a:fld>
            <a:endParaRPr kumimoji="1" lang="ja-JP" altLang="en-US"/>
          </a:p>
        </p:txBody>
      </p:sp>
      <p:sp>
        <p:nvSpPr>
          <p:cNvPr id="5" name="フッター プレースホルダー 4">
            <a:extLst>
              <a:ext uri="{FF2B5EF4-FFF2-40B4-BE49-F238E27FC236}">
                <a16:creationId xmlns:a16="http://schemas.microsoft.com/office/drawing/2014/main" id="{332A43A4-BD93-405D-9E1B-BB2022184F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B647800-8704-4EE6-BB09-3B8C69B3E1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60531-FF57-4DBD-9F6C-C989A4718DD2}" type="slidenum">
              <a:rPr kumimoji="1" lang="ja-JP" altLang="en-US" smtClean="0"/>
              <a:t>‹#›</a:t>
            </a:fld>
            <a:endParaRPr kumimoji="1" lang="ja-JP" altLang="en-US"/>
          </a:p>
        </p:txBody>
      </p:sp>
    </p:spTree>
    <p:extLst>
      <p:ext uri="{BB962C8B-B14F-4D97-AF65-F5344CB8AC3E}">
        <p14:creationId xmlns:p14="http://schemas.microsoft.com/office/powerpoint/2010/main" val="2067064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図 54">
            <a:extLst>
              <a:ext uri="{FF2B5EF4-FFF2-40B4-BE49-F238E27FC236}">
                <a16:creationId xmlns:a16="http://schemas.microsoft.com/office/drawing/2014/main" id="{5D1336F6-33F0-1DD8-0828-811FF8F6745C}"/>
              </a:ext>
            </a:extLst>
          </p:cNvPr>
          <p:cNvPicPr>
            <a:picLocks noChangeAspect="1"/>
          </p:cNvPicPr>
          <p:nvPr/>
        </p:nvPicPr>
        <p:blipFill>
          <a:blip r:embed="rId2">
            <a:duotone>
              <a:schemeClr val="bg2">
                <a:shade val="45000"/>
                <a:satMod val="135000"/>
              </a:schemeClr>
              <a:prstClr val="white"/>
            </a:duotone>
          </a:blip>
          <a:stretch>
            <a:fillRect/>
          </a:stretch>
        </p:blipFill>
        <p:spPr>
          <a:xfrm>
            <a:off x="338805" y="1351187"/>
            <a:ext cx="1456185" cy="1910305"/>
          </a:xfrm>
          <a:prstGeom prst="rect">
            <a:avLst/>
          </a:prstGeom>
        </p:spPr>
      </p:pic>
      <p:pic>
        <p:nvPicPr>
          <p:cNvPr id="2" name="図 1">
            <a:extLst>
              <a:ext uri="{FF2B5EF4-FFF2-40B4-BE49-F238E27FC236}">
                <a16:creationId xmlns:a16="http://schemas.microsoft.com/office/drawing/2014/main" id="{C9E0ED76-6EF9-F981-2A43-2571AC09428A}"/>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rot="16200000">
            <a:off x="6198802" y="1168012"/>
            <a:ext cx="1881344" cy="2527177"/>
          </a:xfrm>
          <a:prstGeom prst="rect">
            <a:avLst/>
          </a:prstGeom>
        </p:spPr>
      </p:pic>
      <p:sp>
        <p:nvSpPr>
          <p:cNvPr id="6" name="テキスト ボックス 5">
            <a:extLst>
              <a:ext uri="{FF2B5EF4-FFF2-40B4-BE49-F238E27FC236}">
                <a16:creationId xmlns:a16="http://schemas.microsoft.com/office/drawing/2014/main" id="{CCA9BDD6-41B6-4426-9752-4E43153D19CF}"/>
              </a:ext>
            </a:extLst>
          </p:cNvPr>
          <p:cNvSpPr txBox="1"/>
          <p:nvPr/>
        </p:nvSpPr>
        <p:spPr>
          <a:xfrm>
            <a:off x="36989" y="6519"/>
            <a:ext cx="12118019" cy="3693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ja-JP" altLang="en-US" b="1" dirty="0"/>
              <a:t>雨天時の変更点や推奨追加持ち物は下記ご留意ください</a:t>
            </a:r>
            <a:endParaRPr kumimoji="1" lang="ja-JP" altLang="en-US" b="1" dirty="0"/>
          </a:p>
        </p:txBody>
      </p:sp>
      <p:sp>
        <p:nvSpPr>
          <p:cNvPr id="7" name="テキスト ボックス 6">
            <a:extLst>
              <a:ext uri="{FF2B5EF4-FFF2-40B4-BE49-F238E27FC236}">
                <a16:creationId xmlns:a16="http://schemas.microsoft.com/office/drawing/2014/main" id="{D1736047-2E45-43CE-981A-00BE3D60DBB8}"/>
              </a:ext>
            </a:extLst>
          </p:cNvPr>
          <p:cNvSpPr txBox="1"/>
          <p:nvPr/>
        </p:nvSpPr>
        <p:spPr>
          <a:xfrm>
            <a:off x="23354" y="486886"/>
            <a:ext cx="11558726" cy="646331"/>
          </a:xfrm>
          <a:prstGeom prst="rect">
            <a:avLst/>
          </a:prstGeom>
          <a:noFill/>
        </p:spPr>
        <p:txBody>
          <a:bodyPr wrap="square" rtlCol="0">
            <a:spAutoFit/>
          </a:bodyPr>
          <a:lstStyle/>
          <a:p>
            <a:r>
              <a:rPr lang="en-US" altLang="ja-JP" b="1" u="sng" dirty="0"/>
              <a:t>【</a:t>
            </a:r>
            <a:r>
              <a:rPr lang="ja-JP" altLang="en-US" b="1" u="sng" dirty="0"/>
              <a:t>変更点①</a:t>
            </a:r>
            <a:r>
              <a:rPr lang="en-US" altLang="ja-JP" b="1" u="sng" dirty="0"/>
              <a:t>】</a:t>
            </a:r>
            <a:r>
              <a:rPr kumimoji="1" lang="ja-JP" altLang="en-US" b="1" u="sng" dirty="0"/>
              <a:t>集合場所／控え席変更</a:t>
            </a:r>
            <a:endParaRPr kumimoji="1" lang="en-US" altLang="ja-JP" b="1" u="sng" dirty="0"/>
          </a:p>
          <a:p>
            <a:r>
              <a:rPr lang="ja-JP" altLang="en-US" dirty="0"/>
              <a:t>プールもしくは第２体育館になります（取れた方、集合時刻は同じ）</a:t>
            </a:r>
            <a:endParaRPr kumimoji="1" lang="ja-JP" altLang="en-US" dirty="0"/>
          </a:p>
        </p:txBody>
      </p:sp>
      <p:pic>
        <p:nvPicPr>
          <p:cNvPr id="12" name="図 11">
            <a:extLst>
              <a:ext uri="{FF2B5EF4-FFF2-40B4-BE49-F238E27FC236}">
                <a16:creationId xmlns:a16="http://schemas.microsoft.com/office/drawing/2014/main" id="{D7D2000C-2502-483D-8BD8-B1793B5994B5}"/>
              </a:ext>
            </a:extLst>
          </p:cNvPr>
          <p:cNvPicPr>
            <a:picLocks noChangeAspect="1"/>
          </p:cNvPicPr>
          <p:nvPr/>
        </p:nvPicPr>
        <p:blipFill>
          <a:blip r:embed="rId5">
            <a:grayscl/>
          </a:blip>
          <a:stretch>
            <a:fillRect/>
          </a:stretch>
        </p:blipFill>
        <p:spPr>
          <a:xfrm>
            <a:off x="2213050" y="1410619"/>
            <a:ext cx="3487069" cy="1781030"/>
          </a:xfrm>
          <a:prstGeom prst="rect">
            <a:avLst/>
          </a:prstGeom>
        </p:spPr>
      </p:pic>
      <p:sp>
        <p:nvSpPr>
          <p:cNvPr id="14" name="星 5 13">
            <a:extLst>
              <a:ext uri="{FF2B5EF4-FFF2-40B4-BE49-F238E27FC236}">
                <a16:creationId xmlns:a16="http://schemas.microsoft.com/office/drawing/2014/main" id="{BB41011E-A791-4265-ACD3-0022459DB740}"/>
              </a:ext>
            </a:extLst>
          </p:cNvPr>
          <p:cNvSpPr/>
          <p:nvPr/>
        </p:nvSpPr>
        <p:spPr bwMode="auto">
          <a:xfrm>
            <a:off x="3661228" y="2539054"/>
            <a:ext cx="230237" cy="230831"/>
          </a:xfrm>
          <a:prstGeom prst="star5">
            <a:avLst>
              <a:gd name="adj" fmla="val 19098"/>
              <a:gd name="hf" fmla="val 105146"/>
              <a:gd name="vf" fmla="val 110557"/>
            </a:avLst>
          </a:prstGeom>
          <a:solidFill>
            <a:srgbClr val="FF0000"/>
          </a:solidFill>
          <a:ln w="25400">
            <a:noFill/>
            <a:prstDash val="sysDash"/>
            <a:round/>
            <a:headEnd/>
            <a:tailEnd type="triangle" w="med" len="med"/>
          </a:ln>
          <a:effectLst/>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solidFill>
                <a:srgbClr val="FF0000"/>
              </a:solidFill>
            </a:endParaRPr>
          </a:p>
        </p:txBody>
      </p:sp>
      <p:cxnSp>
        <p:nvCxnSpPr>
          <p:cNvPr id="20" name="直線矢印コネクタ 19">
            <a:extLst>
              <a:ext uri="{FF2B5EF4-FFF2-40B4-BE49-F238E27FC236}">
                <a16:creationId xmlns:a16="http://schemas.microsoft.com/office/drawing/2014/main" id="{8205E3C4-9F2F-485E-B882-DD3DEF4A535A}"/>
              </a:ext>
            </a:extLst>
          </p:cNvPr>
          <p:cNvCxnSpPr>
            <a:cxnSpLocks/>
          </p:cNvCxnSpPr>
          <p:nvPr/>
        </p:nvCxnSpPr>
        <p:spPr>
          <a:xfrm>
            <a:off x="3887132" y="2652479"/>
            <a:ext cx="2021283" cy="922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AE150CF7-3B19-46E2-80A6-5BC7A55F34BA}"/>
              </a:ext>
            </a:extLst>
          </p:cNvPr>
          <p:cNvSpPr txBox="1"/>
          <p:nvPr/>
        </p:nvSpPr>
        <p:spPr>
          <a:xfrm>
            <a:off x="0" y="3377205"/>
            <a:ext cx="9499107" cy="923330"/>
          </a:xfrm>
          <a:prstGeom prst="rect">
            <a:avLst/>
          </a:prstGeom>
          <a:noFill/>
        </p:spPr>
        <p:txBody>
          <a:bodyPr wrap="square" rtlCol="0">
            <a:spAutoFit/>
          </a:bodyPr>
          <a:lstStyle/>
          <a:p>
            <a:r>
              <a:rPr kumimoji="1" lang="en-US" altLang="ja-JP" b="1" u="sng" dirty="0"/>
              <a:t>【</a:t>
            </a:r>
            <a:r>
              <a:rPr kumimoji="1" lang="ja-JP" altLang="en-US" b="1" u="sng" dirty="0"/>
              <a:t>変更点②</a:t>
            </a:r>
            <a:r>
              <a:rPr kumimoji="1" lang="en-US" altLang="ja-JP" b="1" u="sng" dirty="0"/>
              <a:t>】</a:t>
            </a:r>
            <a:r>
              <a:rPr kumimoji="1" lang="ja-JP" altLang="en-US" b="1" u="sng" dirty="0"/>
              <a:t>２～８区選手）競技場へ移動するまでの服装</a:t>
            </a:r>
            <a:endParaRPr kumimoji="1" lang="en-US" altLang="ja-JP" b="1" u="sng" dirty="0"/>
          </a:p>
          <a:p>
            <a:r>
              <a:rPr lang="ja-JP" altLang="en-US" dirty="0"/>
              <a:t>上にジャージかカッパ等自身の防寒着を着ていく。</a:t>
            </a:r>
            <a:r>
              <a:rPr kumimoji="1" lang="ja-JP" altLang="en-US" dirty="0"/>
              <a:t>防寒着は走る４分前までに、</a:t>
            </a:r>
            <a:endParaRPr kumimoji="1" lang="en-US" altLang="ja-JP" dirty="0"/>
          </a:p>
          <a:p>
            <a:r>
              <a:rPr kumimoji="1" lang="ja-JP" altLang="en-US" dirty="0"/>
              <a:t>「休息エリア」に投げ入れて、走行後自身で回収。</a:t>
            </a:r>
            <a:r>
              <a:rPr lang="ja-JP" altLang="en-US" dirty="0"/>
              <a:t>（マネに預けない！）</a:t>
            </a:r>
            <a:endParaRPr kumimoji="1" lang="ja-JP" altLang="en-US" dirty="0"/>
          </a:p>
        </p:txBody>
      </p:sp>
      <p:sp>
        <p:nvSpPr>
          <p:cNvPr id="24" name="テキスト ボックス 23">
            <a:extLst>
              <a:ext uri="{FF2B5EF4-FFF2-40B4-BE49-F238E27FC236}">
                <a16:creationId xmlns:a16="http://schemas.microsoft.com/office/drawing/2014/main" id="{1AEA7319-45B0-4DD0-974A-FFF503BC29CF}"/>
              </a:ext>
            </a:extLst>
          </p:cNvPr>
          <p:cNvSpPr txBox="1"/>
          <p:nvPr/>
        </p:nvSpPr>
        <p:spPr>
          <a:xfrm>
            <a:off x="3567164" y="2711160"/>
            <a:ext cx="591646" cy="230832"/>
          </a:xfrm>
          <a:prstGeom prst="rect">
            <a:avLst/>
          </a:prstGeom>
          <a:noFill/>
          <a:ln>
            <a:noFill/>
          </a:ln>
        </p:spPr>
        <p:txBody>
          <a:bodyPr wrap="square" rtlCol="0">
            <a:spAutoFit/>
          </a:bodyPr>
          <a:lstStyle/>
          <a:p>
            <a:r>
              <a:rPr kumimoji="1" lang="ja-JP" altLang="en-US" sz="900" b="1" dirty="0">
                <a:solidFill>
                  <a:srgbClr val="FF0000"/>
                </a:solidFill>
              </a:rPr>
              <a:t>プール</a:t>
            </a:r>
          </a:p>
        </p:txBody>
      </p:sp>
      <p:sp>
        <p:nvSpPr>
          <p:cNvPr id="25" name="テキスト ボックス 24">
            <a:extLst>
              <a:ext uri="{FF2B5EF4-FFF2-40B4-BE49-F238E27FC236}">
                <a16:creationId xmlns:a16="http://schemas.microsoft.com/office/drawing/2014/main" id="{68C19834-34E5-45D4-80D5-E06EF7A24C3B}"/>
              </a:ext>
            </a:extLst>
          </p:cNvPr>
          <p:cNvSpPr txBox="1"/>
          <p:nvPr/>
        </p:nvSpPr>
        <p:spPr>
          <a:xfrm>
            <a:off x="8643887" y="755955"/>
            <a:ext cx="3466049" cy="5447645"/>
          </a:xfrm>
          <a:prstGeom prst="rect">
            <a:avLst/>
          </a:prstGeom>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kumimoji="1" lang="ja-JP" altLang="en-US" sz="2400" b="1" u="sng" dirty="0">
                <a:solidFill>
                  <a:schemeClr val="bg1"/>
                </a:solidFill>
              </a:rPr>
              <a:t>推奨追加持ち物</a:t>
            </a:r>
            <a:endParaRPr kumimoji="1" lang="en-US" altLang="ja-JP" sz="2400" b="1" u="sng" dirty="0">
              <a:solidFill>
                <a:schemeClr val="bg1"/>
              </a:solidFill>
            </a:endParaRPr>
          </a:p>
          <a:p>
            <a:endParaRPr lang="en-US" altLang="ja-JP" sz="1200" b="1" dirty="0">
              <a:solidFill>
                <a:schemeClr val="bg1"/>
              </a:solidFill>
            </a:endParaRPr>
          </a:p>
          <a:p>
            <a:r>
              <a:rPr lang="ja-JP" altLang="en-US" sz="2400" b="1" dirty="0">
                <a:solidFill>
                  <a:schemeClr val="bg1"/>
                </a:solidFill>
              </a:rPr>
              <a:t>■傘</a:t>
            </a:r>
            <a:endParaRPr lang="en-US" altLang="ja-JP" sz="2400" b="1" dirty="0">
              <a:solidFill>
                <a:schemeClr val="bg1"/>
              </a:solidFill>
            </a:endParaRPr>
          </a:p>
          <a:p>
            <a:r>
              <a:rPr lang="ja-JP" altLang="en-US" sz="1200" b="1" dirty="0">
                <a:solidFill>
                  <a:schemeClr val="bg1"/>
                </a:solidFill>
              </a:rPr>
              <a:t>（当然ですが）</a:t>
            </a:r>
            <a:endParaRPr lang="en-US" altLang="ja-JP" sz="1200" b="1" dirty="0">
              <a:solidFill>
                <a:schemeClr val="bg1"/>
              </a:solidFill>
            </a:endParaRPr>
          </a:p>
          <a:p>
            <a:endParaRPr lang="en-US" altLang="ja-JP" sz="1200" b="1" dirty="0">
              <a:solidFill>
                <a:schemeClr val="bg1"/>
              </a:solidFill>
            </a:endParaRPr>
          </a:p>
          <a:p>
            <a:r>
              <a:rPr lang="ja-JP" altLang="en-US" sz="2400" b="1" dirty="0">
                <a:solidFill>
                  <a:schemeClr val="bg1"/>
                </a:solidFill>
              </a:rPr>
              <a:t>■スリッパ</a:t>
            </a:r>
            <a:endParaRPr lang="en-US" altLang="ja-JP" sz="2400" b="1" dirty="0">
              <a:solidFill>
                <a:schemeClr val="bg1"/>
              </a:solidFill>
            </a:endParaRPr>
          </a:p>
          <a:p>
            <a:r>
              <a:rPr lang="ja-JP" altLang="en-US" sz="1200" b="1" dirty="0">
                <a:solidFill>
                  <a:schemeClr val="bg1"/>
                </a:solidFill>
              </a:rPr>
              <a:t>（館内土足禁と思われるため、足元冷え対策）</a:t>
            </a:r>
            <a:endParaRPr lang="en-US" altLang="ja-JP" sz="1200" b="1" dirty="0">
              <a:solidFill>
                <a:schemeClr val="bg1"/>
              </a:solidFill>
            </a:endParaRPr>
          </a:p>
          <a:p>
            <a:endParaRPr lang="en-US" altLang="ja-JP" sz="1200" b="1" dirty="0">
              <a:solidFill>
                <a:schemeClr val="bg1"/>
              </a:solidFill>
            </a:endParaRPr>
          </a:p>
          <a:p>
            <a:r>
              <a:rPr lang="ja-JP" altLang="en-US" sz="2400" b="1" dirty="0">
                <a:solidFill>
                  <a:schemeClr val="bg1"/>
                </a:solidFill>
              </a:rPr>
              <a:t>■カッパ</a:t>
            </a:r>
            <a:r>
              <a:rPr lang="en-US" altLang="ja-JP" sz="2400" b="1" dirty="0">
                <a:solidFill>
                  <a:schemeClr val="bg1"/>
                </a:solidFill>
              </a:rPr>
              <a:t>/</a:t>
            </a:r>
            <a:r>
              <a:rPr lang="ja-JP" altLang="en-US" sz="2400" b="1" dirty="0">
                <a:solidFill>
                  <a:schemeClr val="bg1"/>
                </a:solidFill>
              </a:rPr>
              <a:t>ウィンブレ</a:t>
            </a:r>
            <a:endParaRPr lang="en-US" altLang="ja-JP" sz="2400" b="1" dirty="0">
              <a:solidFill>
                <a:schemeClr val="bg1"/>
              </a:solidFill>
            </a:endParaRPr>
          </a:p>
          <a:p>
            <a:r>
              <a:rPr lang="ja-JP" altLang="en-US" sz="1200" b="1" dirty="0">
                <a:solidFill>
                  <a:schemeClr val="bg1"/>
                </a:solidFill>
              </a:rPr>
              <a:t>（外でのアップや競技場への移動時の防寒。ない人はゴミ袋に穴あけて腕通す即席カッパを着る人とかよくいます）</a:t>
            </a:r>
            <a:endParaRPr lang="en-US" altLang="ja-JP" sz="1200" b="1" dirty="0">
              <a:solidFill>
                <a:schemeClr val="bg1"/>
              </a:solidFill>
            </a:endParaRPr>
          </a:p>
          <a:p>
            <a:endParaRPr lang="en-US" altLang="ja-JP" sz="1200" b="1" dirty="0">
              <a:solidFill>
                <a:schemeClr val="bg1"/>
              </a:solidFill>
            </a:endParaRPr>
          </a:p>
          <a:p>
            <a:r>
              <a:rPr lang="ja-JP" altLang="en-US" sz="2400" b="1" dirty="0">
                <a:solidFill>
                  <a:schemeClr val="bg1"/>
                </a:solidFill>
              </a:rPr>
              <a:t>■大きめのビニール袋</a:t>
            </a:r>
            <a:r>
              <a:rPr lang="ja-JP" altLang="en-US" sz="1200" b="1" dirty="0">
                <a:solidFill>
                  <a:schemeClr val="bg1"/>
                </a:solidFill>
              </a:rPr>
              <a:t>（濡れたもの入れ）</a:t>
            </a:r>
            <a:endParaRPr lang="en-US" altLang="ja-JP" sz="1200" b="1" dirty="0">
              <a:solidFill>
                <a:schemeClr val="bg1"/>
              </a:solidFill>
            </a:endParaRPr>
          </a:p>
          <a:p>
            <a:endParaRPr lang="en-US" altLang="ja-JP" sz="1200" b="1" dirty="0">
              <a:solidFill>
                <a:schemeClr val="bg1"/>
              </a:solidFill>
            </a:endParaRPr>
          </a:p>
          <a:p>
            <a:r>
              <a:rPr lang="ja-JP" altLang="en-US" sz="2400" b="1" dirty="0">
                <a:solidFill>
                  <a:schemeClr val="bg1"/>
                </a:solidFill>
              </a:rPr>
              <a:t>■タオル</a:t>
            </a:r>
            <a:r>
              <a:rPr lang="en-US" altLang="ja-JP" sz="2400" b="1" dirty="0">
                <a:solidFill>
                  <a:schemeClr val="bg1"/>
                </a:solidFill>
              </a:rPr>
              <a:t>/</a:t>
            </a:r>
            <a:r>
              <a:rPr lang="ja-JP" altLang="en-US" sz="2400" b="1" dirty="0">
                <a:solidFill>
                  <a:schemeClr val="bg1"/>
                </a:solidFill>
              </a:rPr>
              <a:t>靴下予備</a:t>
            </a:r>
            <a:endParaRPr lang="en-US" altLang="ja-JP" sz="2400" b="1" dirty="0">
              <a:solidFill>
                <a:schemeClr val="bg1"/>
              </a:solidFill>
            </a:endParaRPr>
          </a:p>
          <a:p>
            <a:r>
              <a:rPr lang="en-US" altLang="ja-JP" sz="1200" b="1" dirty="0">
                <a:solidFill>
                  <a:schemeClr val="bg1"/>
                </a:solidFill>
              </a:rPr>
              <a:t>(</a:t>
            </a:r>
            <a:r>
              <a:rPr lang="ja-JP" altLang="en-US" sz="1200" b="1" dirty="0">
                <a:solidFill>
                  <a:schemeClr val="bg1"/>
                </a:solidFill>
              </a:rPr>
              <a:t>すぐ濡れるので余分にあって困る事はない</a:t>
            </a:r>
            <a:r>
              <a:rPr lang="en-US" altLang="ja-JP" sz="1200" b="1" dirty="0">
                <a:solidFill>
                  <a:schemeClr val="bg1"/>
                </a:solidFill>
              </a:rPr>
              <a:t>)</a:t>
            </a:r>
          </a:p>
          <a:p>
            <a:endParaRPr lang="en-US" altLang="ja-JP" sz="1200" b="1" dirty="0">
              <a:solidFill>
                <a:schemeClr val="bg1"/>
              </a:solidFill>
            </a:endParaRPr>
          </a:p>
          <a:p>
            <a:r>
              <a:rPr lang="ja-JP" altLang="en-US" sz="2400" b="1" dirty="0">
                <a:solidFill>
                  <a:schemeClr val="bg1"/>
                </a:solidFill>
              </a:rPr>
              <a:t>■帽子</a:t>
            </a:r>
            <a:endParaRPr lang="en-US" altLang="ja-JP" sz="2400" b="1" dirty="0">
              <a:solidFill>
                <a:schemeClr val="bg1"/>
              </a:solidFill>
            </a:endParaRPr>
          </a:p>
          <a:p>
            <a:r>
              <a:rPr lang="ja-JP" altLang="en-US" sz="1200" b="1" dirty="0">
                <a:solidFill>
                  <a:schemeClr val="bg1"/>
                </a:solidFill>
              </a:rPr>
              <a:t>（髪濡らしたくない人）</a:t>
            </a:r>
            <a:endParaRPr lang="en-US" altLang="ja-JP" sz="2400" b="1" dirty="0">
              <a:solidFill>
                <a:schemeClr val="bg1"/>
              </a:solidFill>
            </a:endParaRPr>
          </a:p>
        </p:txBody>
      </p:sp>
      <p:sp>
        <p:nvSpPr>
          <p:cNvPr id="26" name="テキスト ボックス 25">
            <a:extLst>
              <a:ext uri="{FF2B5EF4-FFF2-40B4-BE49-F238E27FC236}">
                <a16:creationId xmlns:a16="http://schemas.microsoft.com/office/drawing/2014/main" id="{7B889D3D-AB22-4DED-8442-E162EC3FC928}"/>
              </a:ext>
            </a:extLst>
          </p:cNvPr>
          <p:cNvSpPr txBox="1"/>
          <p:nvPr/>
        </p:nvSpPr>
        <p:spPr>
          <a:xfrm>
            <a:off x="7099937" y="486886"/>
            <a:ext cx="1543950" cy="738664"/>
          </a:xfrm>
          <a:prstGeom prst="rect">
            <a:avLst/>
          </a:prstGeom>
          <a:noFill/>
          <a:ln>
            <a:noFill/>
          </a:ln>
        </p:spPr>
        <p:txBody>
          <a:bodyPr wrap="square" rtlCol="0">
            <a:spAutoFit/>
          </a:bodyPr>
          <a:lstStyle/>
          <a:p>
            <a:r>
              <a:rPr kumimoji="1" lang="ja-JP" altLang="en-US" sz="1050" dirty="0">
                <a:latin typeface="HGS創英角ｺﾞｼｯｸUB" panose="020B0900000000000000" pitchFamily="50" charset="-128"/>
                <a:ea typeface="HGS創英角ｺﾞｼｯｸUB" panose="020B0900000000000000" pitchFamily="50" charset="-128"/>
              </a:rPr>
              <a:t>注意事項）</a:t>
            </a:r>
            <a:endParaRPr kumimoji="1" lang="en-US" altLang="ja-JP" sz="1050" dirty="0">
              <a:latin typeface="HGS創英角ｺﾞｼｯｸUB" panose="020B0900000000000000" pitchFamily="50" charset="-128"/>
              <a:ea typeface="HGS創英角ｺﾞｼｯｸUB" panose="020B0900000000000000" pitchFamily="50" charset="-128"/>
            </a:endParaRPr>
          </a:p>
          <a:p>
            <a:r>
              <a:rPr kumimoji="1" lang="ja-JP" altLang="en-US" sz="1050" dirty="0">
                <a:latin typeface="HGS創英角ｺﾞｼｯｸUB" panose="020B0900000000000000" pitchFamily="50" charset="-128"/>
                <a:ea typeface="HGS創英角ｺﾞｼｯｸUB" panose="020B0900000000000000" pitchFamily="50" charset="-128"/>
              </a:rPr>
              <a:t>■飲食は飲物のみ可</a:t>
            </a:r>
            <a:endParaRPr kumimoji="1" lang="en-US" altLang="ja-JP" sz="1050" dirty="0">
              <a:latin typeface="HGS創英角ｺﾞｼｯｸUB" panose="020B0900000000000000" pitchFamily="50" charset="-128"/>
              <a:ea typeface="HGS創英角ｺﾞｼｯｸUB" panose="020B0900000000000000" pitchFamily="50" charset="-128"/>
            </a:endParaRPr>
          </a:p>
          <a:p>
            <a:r>
              <a:rPr lang="ja-JP" altLang="en-US" sz="1050" dirty="0">
                <a:latin typeface="HGS創英角ｺﾞｼｯｸUB" panose="020B0900000000000000" pitchFamily="50" charset="-128"/>
                <a:ea typeface="HGS創英角ｺﾞｼｯｸUB" panose="020B0900000000000000" pitchFamily="50" charset="-128"/>
              </a:rPr>
              <a:t>■支部エリア遵守</a:t>
            </a:r>
            <a:endParaRPr lang="en-US" altLang="ja-JP" sz="1050" dirty="0">
              <a:latin typeface="HGS創英角ｺﾞｼｯｸUB" panose="020B0900000000000000" pitchFamily="50" charset="-128"/>
              <a:ea typeface="HGS創英角ｺﾞｼｯｸUB" panose="020B0900000000000000" pitchFamily="50" charset="-128"/>
            </a:endParaRPr>
          </a:p>
          <a:p>
            <a:r>
              <a:rPr kumimoji="1" lang="ja-JP" altLang="en-US" sz="1050" dirty="0">
                <a:latin typeface="HGS創英角ｺﾞｼｯｸUB" panose="020B0900000000000000" pitchFamily="50" charset="-128"/>
                <a:ea typeface="HGS創英角ｺﾞｼｯｸUB" panose="020B0900000000000000" pitchFamily="50" charset="-128"/>
              </a:rPr>
              <a:t>　</a:t>
            </a:r>
            <a:r>
              <a:rPr lang="ja-JP" altLang="en-US" sz="1050" dirty="0">
                <a:latin typeface="HGS創英角ｺﾞｼｯｸUB" panose="020B0900000000000000" pitchFamily="50" charset="-128"/>
                <a:ea typeface="HGS創英角ｺﾞｼｯｸUB" panose="020B0900000000000000" pitchFamily="50" charset="-128"/>
              </a:rPr>
              <a:t>（我々は★エリア）</a:t>
            </a:r>
            <a:endParaRPr kumimoji="1" lang="ja-JP" altLang="en-US" sz="1050" dirty="0">
              <a:latin typeface="HGS創英角ｺﾞｼｯｸUB" panose="020B0900000000000000" pitchFamily="50" charset="-128"/>
              <a:ea typeface="HGS創英角ｺﾞｼｯｸUB" panose="020B0900000000000000" pitchFamily="50" charset="-128"/>
            </a:endParaRPr>
          </a:p>
        </p:txBody>
      </p:sp>
      <p:pic>
        <p:nvPicPr>
          <p:cNvPr id="28" name="図 27">
            <a:extLst>
              <a:ext uri="{FF2B5EF4-FFF2-40B4-BE49-F238E27FC236}">
                <a16:creationId xmlns:a16="http://schemas.microsoft.com/office/drawing/2014/main" id="{84B5C34D-9CF7-44E3-A08A-7ED1E4A5EE2A}"/>
              </a:ext>
            </a:extLst>
          </p:cNvPr>
          <p:cNvPicPr>
            <a:picLocks noChangeAspect="1"/>
          </p:cNvPicPr>
          <p:nvPr/>
        </p:nvPicPr>
        <p:blipFill>
          <a:blip r:embed="rId6">
            <a:grayscl/>
          </a:blip>
          <a:stretch>
            <a:fillRect/>
          </a:stretch>
        </p:blipFill>
        <p:spPr>
          <a:xfrm>
            <a:off x="338805" y="4486091"/>
            <a:ext cx="3537384" cy="2143113"/>
          </a:xfrm>
          <a:prstGeom prst="rect">
            <a:avLst/>
          </a:prstGeom>
        </p:spPr>
      </p:pic>
      <p:sp>
        <p:nvSpPr>
          <p:cNvPr id="29" name="正方形/長方形 28">
            <a:extLst>
              <a:ext uri="{FF2B5EF4-FFF2-40B4-BE49-F238E27FC236}">
                <a16:creationId xmlns:a16="http://schemas.microsoft.com/office/drawing/2014/main" id="{F22D15F8-8B87-4ECE-820E-959F93685356}"/>
              </a:ext>
            </a:extLst>
          </p:cNvPr>
          <p:cNvSpPr/>
          <p:nvPr/>
        </p:nvSpPr>
        <p:spPr>
          <a:xfrm>
            <a:off x="1065318" y="4927105"/>
            <a:ext cx="905523" cy="355810"/>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F2E9D852-ACAD-4CAE-B55B-B2EB59F42A6F}"/>
              </a:ext>
            </a:extLst>
          </p:cNvPr>
          <p:cNvSpPr/>
          <p:nvPr/>
        </p:nvSpPr>
        <p:spPr>
          <a:xfrm>
            <a:off x="4175751" y="5596398"/>
            <a:ext cx="902091" cy="226992"/>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休息ｴﾘｱ</a:t>
            </a:r>
          </a:p>
        </p:txBody>
      </p:sp>
      <p:sp>
        <p:nvSpPr>
          <p:cNvPr id="33" name="正方形/長方形 32">
            <a:extLst>
              <a:ext uri="{FF2B5EF4-FFF2-40B4-BE49-F238E27FC236}">
                <a16:creationId xmlns:a16="http://schemas.microsoft.com/office/drawing/2014/main" id="{483E8CB0-4DB3-4CE9-9038-97A4C2F1A70A}"/>
              </a:ext>
            </a:extLst>
          </p:cNvPr>
          <p:cNvSpPr/>
          <p:nvPr/>
        </p:nvSpPr>
        <p:spPr>
          <a:xfrm>
            <a:off x="1181763" y="4961857"/>
            <a:ext cx="672631" cy="175624"/>
          </a:xfrm>
          <a:prstGeom prst="rect">
            <a:avLst/>
          </a:prstGeom>
          <a:solidFill>
            <a:schemeClr val="bg1"/>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800" b="1" dirty="0">
                <a:solidFill>
                  <a:schemeClr val="tx1"/>
                </a:solidFill>
              </a:rPr>
              <a:t>休息エリア</a:t>
            </a:r>
          </a:p>
        </p:txBody>
      </p:sp>
      <p:sp>
        <p:nvSpPr>
          <p:cNvPr id="34" name="正方形/長方形 33">
            <a:extLst>
              <a:ext uri="{FF2B5EF4-FFF2-40B4-BE49-F238E27FC236}">
                <a16:creationId xmlns:a16="http://schemas.microsoft.com/office/drawing/2014/main" id="{D5EA05C1-7265-4FF6-9E24-BC27C648CD57}"/>
              </a:ext>
            </a:extLst>
          </p:cNvPr>
          <p:cNvSpPr/>
          <p:nvPr/>
        </p:nvSpPr>
        <p:spPr>
          <a:xfrm>
            <a:off x="1473376" y="5692623"/>
            <a:ext cx="672631" cy="175624"/>
          </a:xfrm>
          <a:prstGeom prst="rect">
            <a:avLst/>
          </a:prstGeom>
          <a:solidFill>
            <a:schemeClr val="bg1"/>
          </a:solidFill>
          <a:ln w="38100">
            <a:noFill/>
            <a:prstDash val="sysDot"/>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800" b="1" dirty="0">
                <a:solidFill>
                  <a:schemeClr val="tx1"/>
                </a:solidFill>
              </a:rPr>
              <a:t>待機エリア</a:t>
            </a:r>
          </a:p>
        </p:txBody>
      </p:sp>
      <p:sp>
        <p:nvSpPr>
          <p:cNvPr id="35" name="正方形/長方形 34">
            <a:extLst>
              <a:ext uri="{FF2B5EF4-FFF2-40B4-BE49-F238E27FC236}">
                <a16:creationId xmlns:a16="http://schemas.microsoft.com/office/drawing/2014/main" id="{B2DF35A4-F6BB-4296-9958-AC82E758477F}"/>
              </a:ext>
            </a:extLst>
          </p:cNvPr>
          <p:cNvSpPr/>
          <p:nvPr/>
        </p:nvSpPr>
        <p:spPr>
          <a:xfrm>
            <a:off x="1247425" y="5319581"/>
            <a:ext cx="1202810" cy="548665"/>
          </a:xfrm>
          <a:prstGeom prst="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テキスト ボックス 35">
            <a:extLst>
              <a:ext uri="{FF2B5EF4-FFF2-40B4-BE49-F238E27FC236}">
                <a16:creationId xmlns:a16="http://schemas.microsoft.com/office/drawing/2014/main" id="{9AB01DDD-4058-4F47-94FA-81E2B4669CA2}"/>
              </a:ext>
            </a:extLst>
          </p:cNvPr>
          <p:cNvSpPr txBox="1"/>
          <p:nvPr/>
        </p:nvSpPr>
        <p:spPr>
          <a:xfrm>
            <a:off x="5081618" y="4975819"/>
            <a:ext cx="3080058" cy="307777"/>
          </a:xfrm>
          <a:prstGeom prst="rect">
            <a:avLst/>
          </a:prstGeom>
          <a:noFill/>
          <a:ln>
            <a:noFill/>
          </a:ln>
        </p:spPr>
        <p:txBody>
          <a:bodyPr wrap="square" rtlCol="0">
            <a:spAutoFit/>
          </a:bodyPr>
          <a:lstStyle/>
          <a:p>
            <a:r>
              <a:rPr lang="ja-JP" altLang="en-US" sz="1400" b="1" dirty="0">
                <a:latin typeface="HGPｺﾞｼｯｸM" panose="020B0600000000000000" pitchFamily="50" charset="-128"/>
                <a:ea typeface="HGPｺﾞｼｯｸM" panose="020B0600000000000000" pitchFamily="50" charset="-128"/>
              </a:rPr>
              <a:t>にて４分前まで防寒着を着てアップ</a:t>
            </a:r>
            <a:endParaRPr lang="en-US" altLang="ja-JP" sz="1400" b="1" dirty="0">
              <a:latin typeface="HGPｺﾞｼｯｸM" panose="020B0600000000000000" pitchFamily="50" charset="-128"/>
              <a:ea typeface="HGPｺﾞｼｯｸM" panose="020B0600000000000000" pitchFamily="50" charset="-128"/>
            </a:endParaRPr>
          </a:p>
        </p:txBody>
      </p:sp>
      <p:sp>
        <p:nvSpPr>
          <p:cNvPr id="37" name="正方形/長方形 36">
            <a:extLst>
              <a:ext uri="{FF2B5EF4-FFF2-40B4-BE49-F238E27FC236}">
                <a16:creationId xmlns:a16="http://schemas.microsoft.com/office/drawing/2014/main" id="{5BFDBD31-C080-45AE-AD69-EB6D69DC2FBF}"/>
              </a:ext>
            </a:extLst>
          </p:cNvPr>
          <p:cNvSpPr/>
          <p:nvPr/>
        </p:nvSpPr>
        <p:spPr>
          <a:xfrm>
            <a:off x="4179527" y="5042679"/>
            <a:ext cx="902091" cy="226992"/>
          </a:xfrm>
          <a:prstGeom prst="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待機ｴﾘｱ</a:t>
            </a:r>
          </a:p>
        </p:txBody>
      </p:sp>
      <p:sp>
        <p:nvSpPr>
          <p:cNvPr id="38" name="テキスト ボックス 37">
            <a:extLst>
              <a:ext uri="{FF2B5EF4-FFF2-40B4-BE49-F238E27FC236}">
                <a16:creationId xmlns:a16="http://schemas.microsoft.com/office/drawing/2014/main" id="{183104C9-8117-4D00-B4CB-A4A4EC88346A}"/>
              </a:ext>
            </a:extLst>
          </p:cNvPr>
          <p:cNvSpPr txBox="1"/>
          <p:nvPr/>
        </p:nvSpPr>
        <p:spPr>
          <a:xfrm>
            <a:off x="5081618" y="5542814"/>
            <a:ext cx="3362907" cy="307777"/>
          </a:xfrm>
          <a:prstGeom prst="rect">
            <a:avLst/>
          </a:prstGeom>
          <a:noFill/>
          <a:ln>
            <a:noFill/>
          </a:ln>
        </p:spPr>
        <p:txBody>
          <a:bodyPr wrap="square" rtlCol="0">
            <a:spAutoFit/>
          </a:bodyPr>
          <a:lstStyle/>
          <a:p>
            <a:r>
              <a:rPr lang="ja-JP" altLang="en-US" sz="1400" b="1" dirty="0">
                <a:latin typeface="HGPｺﾞｼｯｸM" panose="020B0600000000000000" pitchFamily="50" charset="-128"/>
                <a:ea typeface="HGPｺﾞｼｯｸM" panose="020B0600000000000000" pitchFamily="50" charset="-128"/>
              </a:rPr>
              <a:t>に４分前になったら防寒着を投げ入れる</a:t>
            </a:r>
            <a:r>
              <a:rPr lang="en-US" altLang="ja-JP" sz="1400" b="1" dirty="0">
                <a:latin typeface="HGPｺﾞｼｯｸM" panose="020B0600000000000000" pitchFamily="50" charset="-128"/>
                <a:ea typeface="HGPｺﾞｼｯｸM" panose="020B0600000000000000" pitchFamily="50" charset="-128"/>
              </a:rPr>
              <a:t>※</a:t>
            </a:r>
          </a:p>
        </p:txBody>
      </p:sp>
      <p:sp>
        <p:nvSpPr>
          <p:cNvPr id="39" name="テキスト ボックス 38">
            <a:extLst>
              <a:ext uri="{FF2B5EF4-FFF2-40B4-BE49-F238E27FC236}">
                <a16:creationId xmlns:a16="http://schemas.microsoft.com/office/drawing/2014/main" id="{D721EE8C-52C2-4069-BE59-F49452296DEB}"/>
              </a:ext>
            </a:extLst>
          </p:cNvPr>
          <p:cNvSpPr txBox="1"/>
          <p:nvPr/>
        </p:nvSpPr>
        <p:spPr>
          <a:xfrm>
            <a:off x="4046986" y="6417669"/>
            <a:ext cx="4513209" cy="430887"/>
          </a:xfrm>
          <a:prstGeom prst="rect">
            <a:avLst/>
          </a:prstGeom>
          <a:noFill/>
          <a:ln>
            <a:noFill/>
          </a:ln>
        </p:spPr>
        <p:txBody>
          <a:bodyPr wrap="square" rtlCol="0">
            <a:spAutoFit/>
          </a:bodyPr>
          <a:lstStyle/>
          <a:p>
            <a:r>
              <a:rPr lang="en-US" altLang="ja-JP" sz="1100" b="1" dirty="0">
                <a:solidFill>
                  <a:srgbClr val="FF0000"/>
                </a:solidFill>
                <a:latin typeface="HGPｺﾞｼｯｸM" panose="020B0600000000000000" pitchFamily="50" charset="-128"/>
                <a:ea typeface="HGPｺﾞｼｯｸM" panose="020B0600000000000000" pitchFamily="50" charset="-128"/>
              </a:rPr>
              <a:t>※</a:t>
            </a:r>
            <a:r>
              <a:rPr lang="ja-JP" altLang="en-US" sz="1100" b="1" dirty="0">
                <a:solidFill>
                  <a:srgbClr val="FF0000"/>
                </a:solidFill>
                <a:latin typeface="HGPｺﾞｼｯｸM" panose="020B0600000000000000" pitchFamily="50" charset="-128"/>
                <a:ea typeface="HGPｺﾞｼｯｸM" panose="020B0600000000000000" pitchFamily="50" charset="-128"/>
              </a:rPr>
              <a:t>選手は走る前休息ｴﾘｱに入れないのでシートが無い余白部分に</a:t>
            </a:r>
            <a:endParaRPr lang="en-US" altLang="ja-JP" sz="1100" b="1" dirty="0">
              <a:solidFill>
                <a:srgbClr val="FF0000"/>
              </a:solidFill>
              <a:latin typeface="HGPｺﾞｼｯｸM" panose="020B0600000000000000" pitchFamily="50" charset="-128"/>
              <a:ea typeface="HGPｺﾞｼｯｸM" panose="020B0600000000000000" pitchFamily="50" charset="-128"/>
            </a:endParaRPr>
          </a:p>
          <a:p>
            <a:r>
              <a:rPr lang="ja-JP" altLang="en-US" sz="1100" b="1" dirty="0">
                <a:solidFill>
                  <a:srgbClr val="FF0000"/>
                </a:solidFill>
                <a:latin typeface="HGPｺﾞｼｯｸM" panose="020B0600000000000000" pitchFamily="50" charset="-128"/>
                <a:ea typeface="HGPｺﾞｼｯｸM" panose="020B0600000000000000" pitchFamily="50" charset="-128"/>
              </a:rPr>
              <a:t>　柵越しに投げ入れ、走行後回収</a:t>
            </a:r>
            <a:endParaRPr lang="en-US" altLang="ja-JP" sz="1100" b="1" dirty="0">
              <a:solidFill>
                <a:srgbClr val="FF0000"/>
              </a:solidFill>
              <a:latin typeface="HGPｺﾞｼｯｸM" panose="020B0600000000000000" pitchFamily="50" charset="-128"/>
              <a:ea typeface="HGPｺﾞｼｯｸM" panose="020B0600000000000000" pitchFamily="50" charset="-128"/>
            </a:endParaRPr>
          </a:p>
        </p:txBody>
      </p:sp>
      <p:sp>
        <p:nvSpPr>
          <p:cNvPr id="40" name="矢印: 下 39">
            <a:extLst>
              <a:ext uri="{FF2B5EF4-FFF2-40B4-BE49-F238E27FC236}">
                <a16:creationId xmlns:a16="http://schemas.microsoft.com/office/drawing/2014/main" id="{BFB73B0E-A573-4A0F-B825-6B66C64D3ECD}"/>
              </a:ext>
            </a:extLst>
          </p:cNvPr>
          <p:cNvSpPr/>
          <p:nvPr/>
        </p:nvSpPr>
        <p:spPr>
          <a:xfrm>
            <a:off x="5621541" y="5289153"/>
            <a:ext cx="608133" cy="2211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矢印: 下 40">
            <a:extLst>
              <a:ext uri="{FF2B5EF4-FFF2-40B4-BE49-F238E27FC236}">
                <a16:creationId xmlns:a16="http://schemas.microsoft.com/office/drawing/2014/main" id="{6AFDFC77-729C-4B76-B2F3-CE813D5E5443}"/>
              </a:ext>
            </a:extLst>
          </p:cNvPr>
          <p:cNvSpPr/>
          <p:nvPr/>
        </p:nvSpPr>
        <p:spPr>
          <a:xfrm>
            <a:off x="5621541" y="5849087"/>
            <a:ext cx="608133" cy="2211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E1BD65D6-533B-4178-BB86-F6900303A808}"/>
              </a:ext>
            </a:extLst>
          </p:cNvPr>
          <p:cNvSpPr/>
          <p:nvPr/>
        </p:nvSpPr>
        <p:spPr>
          <a:xfrm>
            <a:off x="5351672" y="6163437"/>
            <a:ext cx="902091" cy="226992"/>
          </a:xfrm>
          <a:prstGeom prst="rect">
            <a:avLst/>
          </a:prstGeom>
          <a:noFill/>
          <a:ln w="3810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b="1" dirty="0">
                <a:solidFill>
                  <a:schemeClr val="tx1"/>
                </a:solidFill>
              </a:rPr>
              <a:t>休息ｴﾘｱ</a:t>
            </a:r>
          </a:p>
        </p:txBody>
      </p:sp>
      <p:sp>
        <p:nvSpPr>
          <p:cNvPr id="43" name="テキスト ボックス 42">
            <a:extLst>
              <a:ext uri="{FF2B5EF4-FFF2-40B4-BE49-F238E27FC236}">
                <a16:creationId xmlns:a16="http://schemas.microsoft.com/office/drawing/2014/main" id="{41F6B813-2A4C-4493-8FFD-990D4224409F}"/>
              </a:ext>
            </a:extLst>
          </p:cNvPr>
          <p:cNvSpPr txBox="1"/>
          <p:nvPr/>
        </p:nvSpPr>
        <p:spPr>
          <a:xfrm>
            <a:off x="4179527" y="6095884"/>
            <a:ext cx="1393500" cy="307777"/>
          </a:xfrm>
          <a:prstGeom prst="rect">
            <a:avLst/>
          </a:prstGeom>
          <a:noFill/>
          <a:ln>
            <a:noFill/>
          </a:ln>
        </p:spPr>
        <p:txBody>
          <a:bodyPr wrap="square" rtlCol="0">
            <a:spAutoFit/>
          </a:bodyPr>
          <a:lstStyle/>
          <a:p>
            <a:r>
              <a:rPr lang="ja-JP" altLang="en-US" sz="1400" b="1" dirty="0">
                <a:latin typeface="HGPｺﾞｼｯｸM" panose="020B0600000000000000" pitchFamily="50" charset="-128"/>
                <a:ea typeface="HGPｺﾞｼｯｸM" panose="020B0600000000000000" pitchFamily="50" charset="-128"/>
              </a:rPr>
              <a:t>走り終わったら</a:t>
            </a:r>
            <a:endParaRPr lang="en-US" altLang="ja-JP" sz="1400" b="1" dirty="0">
              <a:latin typeface="HGPｺﾞｼｯｸM" panose="020B0600000000000000" pitchFamily="50" charset="-128"/>
              <a:ea typeface="HGPｺﾞｼｯｸM" panose="020B0600000000000000" pitchFamily="50" charset="-128"/>
            </a:endParaRPr>
          </a:p>
        </p:txBody>
      </p:sp>
      <p:sp>
        <p:nvSpPr>
          <p:cNvPr id="44" name="テキスト ボックス 43">
            <a:extLst>
              <a:ext uri="{FF2B5EF4-FFF2-40B4-BE49-F238E27FC236}">
                <a16:creationId xmlns:a16="http://schemas.microsoft.com/office/drawing/2014/main" id="{50E72544-9354-4E76-AE32-150A201AC853}"/>
              </a:ext>
            </a:extLst>
          </p:cNvPr>
          <p:cNvSpPr txBox="1"/>
          <p:nvPr/>
        </p:nvSpPr>
        <p:spPr>
          <a:xfrm>
            <a:off x="6253763" y="6095884"/>
            <a:ext cx="1870701" cy="307777"/>
          </a:xfrm>
          <a:prstGeom prst="rect">
            <a:avLst/>
          </a:prstGeom>
          <a:noFill/>
          <a:ln>
            <a:noFill/>
          </a:ln>
        </p:spPr>
        <p:txBody>
          <a:bodyPr wrap="square" rtlCol="0">
            <a:spAutoFit/>
          </a:bodyPr>
          <a:lstStyle/>
          <a:p>
            <a:r>
              <a:rPr lang="ja-JP" altLang="en-US" sz="1400" b="1" dirty="0">
                <a:latin typeface="HGPｺﾞｼｯｸM" panose="020B0600000000000000" pitchFamily="50" charset="-128"/>
                <a:ea typeface="HGPｺﾞｼｯｸM" panose="020B0600000000000000" pitchFamily="50" charset="-128"/>
              </a:rPr>
              <a:t>で自身の荷物を回収</a:t>
            </a:r>
            <a:endParaRPr lang="en-US" altLang="ja-JP" sz="1400" b="1" dirty="0">
              <a:latin typeface="HGPｺﾞｼｯｸM" panose="020B0600000000000000" pitchFamily="50" charset="-128"/>
              <a:ea typeface="HGPｺﾞｼｯｸM" panose="020B0600000000000000" pitchFamily="50" charset="-128"/>
            </a:endParaRPr>
          </a:p>
        </p:txBody>
      </p:sp>
      <p:sp>
        <p:nvSpPr>
          <p:cNvPr id="45" name="正方形/長方形 44">
            <a:extLst>
              <a:ext uri="{FF2B5EF4-FFF2-40B4-BE49-F238E27FC236}">
                <a16:creationId xmlns:a16="http://schemas.microsoft.com/office/drawing/2014/main" id="{2CDFD45B-BF95-4166-B3DC-1ACBAFC33469}"/>
              </a:ext>
            </a:extLst>
          </p:cNvPr>
          <p:cNvSpPr/>
          <p:nvPr/>
        </p:nvSpPr>
        <p:spPr>
          <a:xfrm>
            <a:off x="4012707" y="4345226"/>
            <a:ext cx="4513209" cy="2503329"/>
          </a:xfrm>
          <a:prstGeom prst="rect">
            <a:avLst/>
          </a:prstGeom>
          <a:no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C0E928A8-B03B-49D4-B16C-78AE732C9256}"/>
              </a:ext>
            </a:extLst>
          </p:cNvPr>
          <p:cNvSpPr/>
          <p:nvPr/>
        </p:nvSpPr>
        <p:spPr>
          <a:xfrm>
            <a:off x="4012707" y="4230742"/>
            <a:ext cx="900050" cy="27249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行動</a:t>
            </a:r>
          </a:p>
        </p:txBody>
      </p:sp>
      <p:sp>
        <p:nvSpPr>
          <p:cNvPr id="48" name="テキスト ボックス 47">
            <a:extLst>
              <a:ext uri="{FF2B5EF4-FFF2-40B4-BE49-F238E27FC236}">
                <a16:creationId xmlns:a16="http://schemas.microsoft.com/office/drawing/2014/main" id="{A05946B5-066A-402B-8F16-B5B362CBB669}"/>
              </a:ext>
            </a:extLst>
          </p:cNvPr>
          <p:cNvSpPr txBox="1"/>
          <p:nvPr/>
        </p:nvSpPr>
        <p:spPr>
          <a:xfrm>
            <a:off x="4555970" y="4504793"/>
            <a:ext cx="3080058" cy="307777"/>
          </a:xfrm>
          <a:prstGeom prst="rect">
            <a:avLst/>
          </a:prstGeom>
          <a:noFill/>
          <a:ln>
            <a:noFill/>
          </a:ln>
        </p:spPr>
        <p:txBody>
          <a:bodyPr wrap="square" rtlCol="0">
            <a:spAutoFit/>
          </a:bodyPr>
          <a:lstStyle/>
          <a:p>
            <a:r>
              <a:rPr lang="ja-JP" altLang="en-US" sz="1400" b="1" dirty="0">
                <a:latin typeface="HGPｺﾞｼｯｸM" panose="020B0600000000000000" pitchFamily="50" charset="-128"/>
                <a:ea typeface="HGPｺﾞｼｯｸM" panose="020B0600000000000000" pitchFamily="50" charset="-128"/>
              </a:rPr>
              <a:t>各自の防寒着を着て控え席を出発</a:t>
            </a:r>
            <a:endParaRPr lang="en-US" altLang="ja-JP" sz="1400" b="1" dirty="0">
              <a:latin typeface="HGPｺﾞｼｯｸM" panose="020B0600000000000000" pitchFamily="50" charset="-128"/>
              <a:ea typeface="HGPｺﾞｼｯｸM" panose="020B0600000000000000" pitchFamily="50" charset="-128"/>
            </a:endParaRPr>
          </a:p>
        </p:txBody>
      </p:sp>
      <p:sp>
        <p:nvSpPr>
          <p:cNvPr id="49" name="矢印: 下 48">
            <a:extLst>
              <a:ext uri="{FF2B5EF4-FFF2-40B4-BE49-F238E27FC236}">
                <a16:creationId xmlns:a16="http://schemas.microsoft.com/office/drawing/2014/main" id="{E1C27324-802F-4DD1-A6C7-0BF8C41A6D39}"/>
              </a:ext>
            </a:extLst>
          </p:cNvPr>
          <p:cNvSpPr/>
          <p:nvPr/>
        </p:nvSpPr>
        <p:spPr>
          <a:xfrm>
            <a:off x="5596823" y="4825802"/>
            <a:ext cx="608133" cy="22116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5585531-FB45-4420-8CA2-D02FF54DA36C}"/>
              </a:ext>
            </a:extLst>
          </p:cNvPr>
          <p:cNvSpPr/>
          <p:nvPr/>
        </p:nvSpPr>
        <p:spPr bwMode="auto">
          <a:xfrm>
            <a:off x="7354450" y="2033621"/>
            <a:ext cx="535489" cy="776506"/>
          </a:xfrm>
          <a:prstGeom prst="rect">
            <a:avLst/>
          </a:prstGeom>
          <a:noFill/>
          <a:ln w="28575">
            <a:solidFill>
              <a:srgbClr val="FF0000"/>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sp>
        <p:nvSpPr>
          <p:cNvPr id="4" name="星 5 13">
            <a:extLst>
              <a:ext uri="{FF2B5EF4-FFF2-40B4-BE49-F238E27FC236}">
                <a16:creationId xmlns:a16="http://schemas.microsoft.com/office/drawing/2014/main" id="{321F0E8B-6C4F-485D-8D6B-726EA7CCDE37}"/>
              </a:ext>
            </a:extLst>
          </p:cNvPr>
          <p:cNvSpPr/>
          <p:nvPr/>
        </p:nvSpPr>
        <p:spPr bwMode="auto">
          <a:xfrm>
            <a:off x="7494380" y="2301134"/>
            <a:ext cx="295648" cy="267357"/>
          </a:xfrm>
          <a:prstGeom prst="star5">
            <a:avLst/>
          </a:prstGeom>
          <a:solidFill>
            <a:srgbClr val="FF0000"/>
          </a:solidFill>
          <a:ln w="25400">
            <a:noFill/>
            <a:prstDash val="sysDash"/>
            <a:round/>
            <a:headEnd/>
            <a:tailEnd type="triangle" w="med" len="med"/>
          </a:ln>
          <a:effectLst/>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solidFill>
                <a:srgbClr val="FF0000"/>
              </a:solidFill>
            </a:endParaRPr>
          </a:p>
        </p:txBody>
      </p:sp>
      <p:sp>
        <p:nvSpPr>
          <p:cNvPr id="18" name="星 5 13">
            <a:extLst>
              <a:ext uri="{FF2B5EF4-FFF2-40B4-BE49-F238E27FC236}">
                <a16:creationId xmlns:a16="http://schemas.microsoft.com/office/drawing/2014/main" id="{6BC488C5-F690-452B-DDE3-119A6816FA91}"/>
              </a:ext>
            </a:extLst>
          </p:cNvPr>
          <p:cNvSpPr/>
          <p:nvPr/>
        </p:nvSpPr>
        <p:spPr bwMode="auto">
          <a:xfrm>
            <a:off x="2377546" y="2383337"/>
            <a:ext cx="230237" cy="230831"/>
          </a:xfrm>
          <a:prstGeom prst="star5">
            <a:avLst>
              <a:gd name="adj" fmla="val 19098"/>
              <a:gd name="hf" fmla="val 105146"/>
              <a:gd name="vf" fmla="val 110557"/>
            </a:avLst>
          </a:prstGeom>
          <a:solidFill>
            <a:srgbClr val="0070C0"/>
          </a:solidFill>
          <a:ln w="25400">
            <a:noFill/>
            <a:prstDash val="sysDash"/>
            <a:round/>
            <a:headEnd/>
            <a:tailEnd type="triangle" w="med" len="med"/>
          </a:ln>
          <a:effectLst/>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solidFill>
                <a:srgbClr val="0070C0"/>
              </a:solidFill>
            </a:endParaRPr>
          </a:p>
        </p:txBody>
      </p:sp>
      <p:sp>
        <p:nvSpPr>
          <p:cNvPr id="23" name="テキスト ボックス 22">
            <a:extLst>
              <a:ext uri="{FF2B5EF4-FFF2-40B4-BE49-F238E27FC236}">
                <a16:creationId xmlns:a16="http://schemas.microsoft.com/office/drawing/2014/main" id="{6520E06D-AB4A-45D3-9660-B6175AF5D6CF}"/>
              </a:ext>
            </a:extLst>
          </p:cNvPr>
          <p:cNvSpPr txBox="1"/>
          <p:nvPr/>
        </p:nvSpPr>
        <p:spPr>
          <a:xfrm>
            <a:off x="2099471" y="2259997"/>
            <a:ext cx="843398" cy="230832"/>
          </a:xfrm>
          <a:prstGeom prst="rect">
            <a:avLst/>
          </a:prstGeom>
          <a:noFill/>
          <a:ln>
            <a:noFill/>
          </a:ln>
        </p:spPr>
        <p:txBody>
          <a:bodyPr wrap="square" rtlCol="0">
            <a:spAutoFit/>
          </a:bodyPr>
          <a:lstStyle/>
          <a:p>
            <a:r>
              <a:rPr kumimoji="1" lang="ja-JP" altLang="en-US" sz="900" b="1" dirty="0">
                <a:solidFill>
                  <a:srgbClr val="0070C0"/>
                </a:solidFill>
              </a:rPr>
              <a:t>第２体育館</a:t>
            </a:r>
          </a:p>
        </p:txBody>
      </p:sp>
      <p:sp>
        <p:nvSpPr>
          <p:cNvPr id="31" name="正方形/長方形 30">
            <a:extLst>
              <a:ext uri="{FF2B5EF4-FFF2-40B4-BE49-F238E27FC236}">
                <a16:creationId xmlns:a16="http://schemas.microsoft.com/office/drawing/2014/main" id="{E0EBEE8B-AB21-4FD8-89FB-4D38DF3A1F94}"/>
              </a:ext>
            </a:extLst>
          </p:cNvPr>
          <p:cNvSpPr/>
          <p:nvPr/>
        </p:nvSpPr>
        <p:spPr bwMode="auto">
          <a:xfrm>
            <a:off x="358533" y="1801632"/>
            <a:ext cx="286950" cy="1223557"/>
          </a:xfrm>
          <a:prstGeom prst="rect">
            <a:avLst/>
          </a:prstGeom>
          <a:noFill/>
          <a:ln w="28575">
            <a:solidFill>
              <a:schemeClr val="accent1"/>
            </a:solidFill>
            <a:prstDash val="solid"/>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p>
        </p:txBody>
      </p:sp>
      <p:sp>
        <p:nvSpPr>
          <p:cNvPr id="47" name="星 5 13">
            <a:extLst>
              <a:ext uri="{FF2B5EF4-FFF2-40B4-BE49-F238E27FC236}">
                <a16:creationId xmlns:a16="http://schemas.microsoft.com/office/drawing/2014/main" id="{17058160-7EA6-46FA-80C2-12FD5047DA60}"/>
              </a:ext>
            </a:extLst>
          </p:cNvPr>
          <p:cNvSpPr/>
          <p:nvPr/>
        </p:nvSpPr>
        <p:spPr bwMode="auto">
          <a:xfrm>
            <a:off x="358533" y="2229179"/>
            <a:ext cx="259080" cy="267357"/>
          </a:xfrm>
          <a:prstGeom prst="star5">
            <a:avLst/>
          </a:prstGeom>
          <a:solidFill>
            <a:srgbClr val="0070C0"/>
          </a:solidFill>
          <a:ln w="25400">
            <a:noFill/>
            <a:prstDash val="sysDash"/>
            <a:round/>
            <a:headEnd/>
            <a:tailEnd type="triangle" w="med" len="med"/>
          </a:ln>
          <a:effectLst/>
        </p:spPr>
        <p:txBody>
          <a:bodyPr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endParaRPr kumimoji="1" lang="ja-JP" altLang="en-US" sz="1100">
              <a:solidFill>
                <a:srgbClr val="FF0000"/>
              </a:solidFill>
            </a:endParaRPr>
          </a:p>
        </p:txBody>
      </p:sp>
      <p:cxnSp>
        <p:nvCxnSpPr>
          <p:cNvPr id="19" name="直線矢印コネクタ 18">
            <a:extLst>
              <a:ext uri="{FF2B5EF4-FFF2-40B4-BE49-F238E27FC236}">
                <a16:creationId xmlns:a16="http://schemas.microsoft.com/office/drawing/2014/main" id="{57209CA7-7D3B-C873-5D8F-4673D14F720E}"/>
              </a:ext>
            </a:extLst>
          </p:cNvPr>
          <p:cNvCxnSpPr>
            <a:cxnSpLocks/>
          </p:cNvCxnSpPr>
          <p:nvPr/>
        </p:nvCxnSpPr>
        <p:spPr>
          <a:xfrm flipH="1" flipV="1">
            <a:off x="1698928" y="2490829"/>
            <a:ext cx="678618" cy="4822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F01CCF80-4D59-109C-CAC6-BACBA2A79462}"/>
              </a:ext>
            </a:extLst>
          </p:cNvPr>
          <p:cNvSpPr txBox="1"/>
          <p:nvPr/>
        </p:nvSpPr>
        <p:spPr>
          <a:xfrm>
            <a:off x="821249" y="2996183"/>
            <a:ext cx="661482" cy="215444"/>
          </a:xfrm>
          <a:prstGeom prst="rect">
            <a:avLst/>
          </a:prstGeom>
          <a:noFill/>
        </p:spPr>
        <p:txBody>
          <a:bodyPr wrap="square" rtlCol="0">
            <a:spAutoFit/>
          </a:bodyPr>
          <a:lstStyle/>
          <a:p>
            <a:r>
              <a:rPr kumimoji="1" lang="ja-JP" altLang="en-US" sz="800" b="1" dirty="0"/>
              <a:t>出入口</a:t>
            </a:r>
          </a:p>
        </p:txBody>
      </p:sp>
      <p:sp>
        <p:nvSpPr>
          <p:cNvPr id="61" name="テキスト ボックス 60">
            <a:extLst>
              <a:ext uri="{FF2B5EF4-FFF2-40B4-BE49-F238E27FC236}">
                <a16:creationId xmlns:a16="http://schemas.microsoft.com/office/drawing/2014/main" id="{97DCD821-7E71-2B9E-5A4B-67DBB8603667}"/>
              </a:ext>
            </a:extLst>
          </p:cNvPr>
          <p:cNvSpPr txBox="1"/>
          <p:nvPr/>
        </p:nvSpPr>
        <p:spPr>
          <a:xfrm>
            <a:off x="6841262" y="3179175"/>
            <a:ext cx="661482" cy="215444"/>
          </a:xfrm>
          <a:prstGeom prst="rect">
            <a:avLst/>
          </a:prstGeom>
          <a:noFill/>
        </p:spPr>
        <p:txBody>
          <a:bodyPr wrap="square" rtlCol="0">
            <a:spAutoFit/>
          </a:bodyPr>
          <a:lstStyle/>
          <a:p>
            <a:r>
              <a:rPr kumimoji="1" lang="ja-JP" altLang="en-US" sz="800" b="1" dirty="0"/>
              <a:t>出入口</a:t>
            </a:r>
          </a:p>
        </p:txBody>
      </p:sp>
    </p:spTree>
    <p:extLst>
      <p:ext uri="{BB962C8B-B14F-4D97-AF65-F5344CB8AC3E}">
        <p14:creationId xmlns:p14="http://schemas.microsoft.com/office/powerpoint/2010/main" val="35767681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e9d908a-9f95-4997-80f1-3523e6bc2e19">
      <Terms xmlns="http://schemas.microsoft.com/office/infopath/2007/PartnerControls"/>
    </lcf76f155ced4ddcb4097134ff3c332f>
    <TaxCatchAll xmlns="25ec1c44-e65e-43e7-94fb-6edd69e092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A43775712445F4F82775BB460FB3292" ma:contentTypeVersion="17" ma:contentTypeDescription="新しいドキュメントを作成します。" ma:contentTypeScope="" ma:versionID="09a808ee9712a590cf0d17bf7ce69c14">
  <xsd:schema xmlns:xsd="http://www.w3.org/2001/XMLSchema" xmlns:xs="http://www.w3.org/2001/XMLSchema" xmlns:p="http://schemas.microsoft.com/office/2006/metadata/properties" xmlns:ns2="6e9d908a-9f95-4997-80f1-3523e6bc2e19" xmlns:ns3="25ec1c44-e65e-43e7-94fb-6edd69e0929a" targetNamespace="http://schemas.microsoft.com/office/2006/metadata/properties" ma:root="true" ma:fieldsID="6069a97b30f97a17dc63eddc580728ac" ns2:_="" ns3:_="">
    <xsd:import namespace="6e9d908a-9f95-4997-80f1-3523e6bc2e19"/>
    <xsd:import namespace="25ec1c44-e65e-43e7-94fb-6edd69e092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MediaServiceOCR"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d908a-9f95-4997-80f1-3523e6bc2e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401df557-eeb5-435c-8d7c-77a7fa12a9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ec1c44-e65e-43e7-94fb-6edd69e0929a" elementFormDefault="qualified">
    <xsd:import namespace="http://schemas.microsoft.com/office/2006/documentManagement/types"/>
    <xsd:import namespace="http://schemas.microsoft.com/office/infopath/2007/PartnerControls"/>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07a44d82-081a-4791-bff5-ed16b6724170}" ma:internalName="TaxCatchAll" ma:showField="CatchAllData" ma:web="25ec1c44-e65e-43e7-94fb-6edd69e092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3E1390-DDA7-4781-8D85-13E97F998CEE}">
  <ds:schemaRefs>
    <ds:schemaRef ds:uri="http://schemas.microsoft.com/office/2006/metadata/properties"/>
    <ds:schemaRef ds:uri="http://schemas.microsoft.com/office/infopath/2007/PartnerControls"/>
    <ds:schemaRef ds:uri="6e9d908a-9f95-4997-80f1-3523e6bc2e19"/>
    <ds:schemaRef ds:uri="25ec1c44-e65e-43e7-94fb-6edd69e0929a"/>
  </ds:schemaRefs>
</ds:datastoreItem>
</file>

<file path=customXml/itemProps2.xml><?xml version="1.0" encoding="utf-8"?>
<ds:datastoreItem xmlns:ds="http://schemas.openxmlformats.org/officeDocument/2006/customXml" ds:itemID="{23306801-A6F1-40A7-A4C6-FA3AAB114626}">
  <ds:schemaRefs>
    <ds:schemaRef ds:uri="http://schemas.microsoft.com/sharepoint/v3/contenttype/forms"/>
  </ds:schemaRefs>
</ds:datastoreItem>
</file>

<file path=customXml/itemProps3.xml><?xml version="1.0" encoding="utf-8"?>
<ds:datastoreItem xmlns:ds="http://schemas.openxmlformats.org/officeDocument/2006/customXml" ds:itemID="{DC7B500F-DEEF-4CA2-B984-C5384FD4DF5D}"/>
</file>

<file path=docProps/app.xml><?xml version="1.0" encoding="utf-8"?>
<Properties xmlns="http://schemas.openxmlformats.org/officeDocument/2006/extended-properties" xmlns:vt="http://schemas.openxmlformats.org/officeDocument/2006/docPropsVTypes">
  <TotalTime>68</TotalTime>
  <Words>280</Words>
  <Application>Microsoft Office PowerPoint</Application>
  <PresentationFormat>ワイド画面</PresentationFormat>
  <Paragraphs>45</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HGPｺﾞｼｯｸM</vt:lpstr>
      <vt:lpstr>HGS創英角ｺﾞｼｯｸUB</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Wada, Ryuta/和田 龍太</dc:creator>
  <cp:lastModifiedBy>Wada, Ryuta/和田 龍太</cp:lastModifiedBy>
  <cp:revision>6</cp:revision>
  <dcterms:created xsi:type="dcterms:W3CDTF">2022-11-30T06:58:50Z</dcterms:created>
  <dcterms:modified xsi:type="dcterms:W3CDTF">2023-11-21T10:10:38Z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0x010100DA43775712445F4F82775BB460FB3292</vt:lpwstr>
  </property>
  <property fmtid="{D5CDD505-2E9C-101B-9397-08002B2CF9AE}" pid="3" name="Order">
    <vt:r8>217800</vt:r8>
  </property>
</Properties>
</file>