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DF24-C1B4-41F6-A8CE-B998C6BDC2A2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CEEA-5D12-42EC-A127-BD2BC52DD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01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DF24-C1B4-41F6-A8CE-B998C6BDC2A2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CEEA-5D12-42EC-A127-BD2BC52DD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05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DF24-C1B4-41F6-A8CE-B998C6BDC2A2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CEEA-5D12-42EC-A127-BD2BC52DD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83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DF24-C1B4-41F6-A8CE-B998C6BDC2A2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CEEA-5D12-42EC-A127-BD2BC52DD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86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DF24-C1B4-41F6-A8CE-B998C6BDC2A2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CEEA-5D12-42EC-A127-BD2BC52DD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46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DF24-C1B4-41F6-A8CE-B998C6BDC2A2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CEEA-5D12-42EC-A127-BD2BC52DD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90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DF24-C1B4-41F6-A8CE-B998C6BDC2A2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CEEA-5D12-42EC-A127-BD2BC52DD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38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DF24-C1B4-41F6-A8CE-B998C6BDC2A2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CEEA-5D12-42EC-A127-BD2BC52DD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31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DF24-C1B4-41F6-A8CE-B998C6BDC2A2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CEEA-5D12-42EC-A127-BD2BC52DD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1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DF24-C1B4-41F6-A8CE-B998C6BDC2A2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CEEA-5D12-42EC-A127-BD2BC52DD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4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DF24-C1B4-41F6-A8CE-B998C6BDC2A2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CEEA-5D12-42EC-A127-BD2BC52DD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14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ADF24-C1B4-41F6-A8CE-B998C6BDC2A2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0CEEA-5D12-42EC-A127-BD2BC52DD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64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26"/>
          <a:stretch/>
        </p:blipFill>
        <p:spPr>
          <a:xfrm>
            <a:off x="3309036" y="642649"/>
            <a:ext cx="5573928" cy="55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7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Nakayama, Takuya/中山 拓弥</dc:creator>
  <cp:lastModifiedBy>Nakayama, Takuya/中山 拓弥</cp:lastModifiedBy>
  <cp:revision>1</cp:revision>
  <dcterms:created xsi:type="dcterms:W3CDTF">2022-07-24T22:28:38Z</dcterms:created>
  <dcterms:modified xsi:type="dcterms:W3CDTF">2022-07-24T22:28:47Z</dcterms:modified>
</cp:coreProperties>
</file>