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61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BC21E7-CBBE-46CA-A898-0A63A3CF5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5A95F8-5F55-4DD2-859C-6485E3A07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B32F41-26CE-47FF-B0F4-1836CA04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3FE7-9232-4BAA-9530-76C06F014BAA}" type="datetimeFigureOut">
              <a:rPr kumimoji="1" lang="ja-JP" altLang="en-US" smtClean="0"/>
              <a:t>2024/2/15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7B83F8-0992-405A-9296-3412ADE7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29951B-871D-48AB-9214-253D7C1D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B30F-4427-4714-905E-31E80526A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89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D90B8F-6BC3-4F1B-911C-30331ABC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168C29-9296-4717-969B-6A3ED02A5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AB4D49-88BB-41A0-AC8B-9262532F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3FE7-9232-4BAA-9530-76C06F014BAA}" type="datetimeFigureOut">
              <a:rPr kumimoji="1" lang="ja-JP" altLang="en-US" smtClean="0"/>
              <a:t>2024/2/15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76ACAB-2D57-49F2-84A3-9E9B23C4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EF74E6-B041-479E-A369-149CC2B4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B30F-4427-4714-905E-31E80526A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93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3C65F49-E780-4D1A-BC54-CEE87ED7A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39C785-88C7-43A5-8030-450EC77C9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C12577-425D-4C27-BE31-E5FF3513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3FE7-9232-4BAA-9530-76C06F014BAA}" type="datetimeFigureOut">
              <a:rPr kumimoji="1" lang="ja-JP" altLang="en-US" smtClean="0"/>
              <a:t>2024/2/15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6977A2-4290-40CA-8A12-D7C460F8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A1CF05-B262-49CA-8B2E-B7F569C5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B30F-4427-4714-905E-31E80526A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97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E85667-2D95-4A1F-9428-CE126301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B6C125-16FE-47B2-A6FC-68906347C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D97862-3ADF-4FAE-83C9-E33BBF03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3FE7-9232-4BAA-9530-76C06F014BAA}" type="datetimeFigureOut">
              <a:rPr kumimoji="1" lang="ja-JP" altLang="en-US" smtClean="0"/>
              <a:t>2024/2/15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AA72D-BB4B-420C-B23C-3C52B0DC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4543CA-8497-4564-86BB-BE6B286B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B30F-4427-4714-905E-31E80526A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97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0C4BF5-1452-405A-A010-38A3E1C2E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F97CB0-07A4-4BD7-AC90-1222D175E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029A72-826B-4FF3-8275-674F09EAF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3FE7-9232-4BAA-9530-76C06F014BAA}" type="datetimeFigureOut">
              <a:rPr kumimoji="1" lang="ja-JP" altLang="en-US" smtClean="0"/>
              <a:t>2024/2/15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3B9CF5-8E22-49F5-8E82-E155FA4C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76590D-682E-4184-B585-FCA7168D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B30F-4427-4714-905E-31E80526A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56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0A214D-FD75-4328-B33E-A34D54A34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0D7373-3A94-4A04-BC67-D7D6FADEB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662A29-D7A3-4BA2-8184-A477B69B9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29E75A-35CB-4384-BEA5-41F977286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3FE7-9232-4BAA-9530-76C06F014BAA}" type="datetimeFigureOut">
              <a:rPr kumimoji="1" lang="ja-JP" altLang="en-US" smtClean="0"/>
              <a:t>2024/2/15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4A2A25-3511-49AB-A148-9C1C614F5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8F34A5-5971-4212-A201-D411D193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B30F-4427-4714-905E-31E80526A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17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76883F-1206-4D70-97BB-73B171836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E017FA-57F1-495B-8322-F49EA8338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AC13F8-DB75-4B10-8F5D-4A5064450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BE5E546-CE38-498B-B504-53291B8F5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12EF3B5-8314-41BE-937F-F1560A101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EF8A66E-549E-4236-A23A-CDFF9B163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3FE7-9232-4BAA-9530-76C06F014BAA}" type="datetimeFigureOut">
              <a:rPr kumimoji="1" lang="ja-JP" altLang="en-US" smtClean="0"/>
              <a:t>2024/2/15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44E3416-0A97-4995-BFF3-E8BF88C7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A859E89-A8B8-4713-9A64-D95010F0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B30F-4427-4714-905E-31E80526A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97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5CE8A0-33A7-45CB-BDC0-EA3B0C9B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411314-FF84-4625-91DA-C74626AB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3FE7-9232-4BAA-9530-76C06F014BAA}" type="datetimeFigureOut">
              <a:rPr kumimoji="1" lang="ja-JP" altLang="en-US" smtClean="0"/>
              <a:t>2024/2/15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C99E912-2E24-48F5-8275-4DA27E2C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64044F2-E601-4523-BE8B-0C2EF33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B30F-4427-4714-905E-31E80526A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31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4566F3A-FBA9-45D0-932E-742D1CCA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3FE7-9232-4BAA-9530-76C06F014BAA}" type="datetimeFigureOut">
              <a:rPr kumimoji="1" lang="ja-JP" altLang="en-US" smtClean="0"/>
              <a:t>2024/2/15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854F14A-CD62-450C-A930-1BE0A62F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DF6E6C-0B52-435B-83A6-9AF5D08A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B30F-4427-4714-905E-31E80526A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67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A800AD-BBB1-4D0E-9D8F-84F6377FD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75263E-E2C5-40B0-B96B-910C6623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8A6A157-AA4A-4563-B6EF-24F5EBAD6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79DC89-BC0A-4438-B393-A87B855C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3FE7-9232-4BAA-9530-76C06F014BAA}" type="datetimeFigureOut">
              <a:rPr kumimoji="1" lang="ja-JP" altLang="en-US" smtClean="0"/>
              <a:t>2024/2/15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1A8324-B717-4725-9323-EE1D233D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855A79-C805-4A95-B5EF-D49E8AF4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B30F-4427-4714-905E-31E80526A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77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6DEED8-D94D-4302-8A6D-9CB094E2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7C085BF-372D-4FF7-AD4E-493ECD36F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034CA3-57C4-45E4-85A3-CDFBFEA43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809CE0-2746-4B96-94D0-9643FCEE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3FE7-9232-4BAA-9530-76C06F014BAA}" type="datetimeFigureOut">
              <a:rPr kumimoji="1" lang="ja-JP" altLang="en-US" smtClean="0"/>
              <a:t>2024/2/15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8E5F72-351E-4622-855B-04C8E58E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76C7DB-97DF-4835-91FC-CE74AF14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B30F-4427-4714-905E-31E80526A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860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4769E93-F575-43A1-A679-26B8A0540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04638B-0F42-43CF-B101-0E8BD2A67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F4304A-9DA5-480D-9AE3-106884C50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E3FE7-9232-4BAA-9530-76C06F014BAA}" type="datetimeFigureOut">
              <a:rPr kumimoji="1" lang="ja-JP" altLang="en-US" smtClean="0"/>
              <a:t>2024/2/15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D71AA-B03E-4C5B-B814-A2396069B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AEE065-C935-4F27-84FC-7469EFE5E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2B30F-4427-4714-905E-31E80526A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35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setti.com/mainyosegakis/invite?id=2594791&amp;sc=mz0r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B93AB3D-5266-4CE1-A52D-FDE507C21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4241" y="749301"/>
            <a:ext cx="3034683" cy="552132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B11CAC-B143-4A9C-8315-B51BB97A251B}"/>
              </a:ext>
            </a:extLst>
          </p:cNvPr>
          <p:cNvSpPr txBox="1"/>
          <p:nvPr/>
        </p:nvSpPr>
        <p:spPr>
          <a:xfrm>
            <a:off x="1200604" y="106918"/>
            <a:ext cx="9351281" cy="369332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URL</a:t>
            </a:r>
            <a:r>
              <a:rPr lang="ja-JP" altLang="en-US" b="1" dirty="0">
                <a:solidFill>
                  <a:srgbClr val="FF0000"/>
                </a:solidFill>
              </a:rPr>
              <a:t>　：　</a:t>
            </a:r>
            <a:r>
              <a:rPr lang="en-US" altLang="ja-JP" b="1" dirty="0">
                <a:solidFill>
                  <a:srgbClr val="FF0000"/>
                </a:solidFill>
                <a:hlinkClick r:id="rId3"/>
              </a:rPr>
              <a:t>https://yosetti.com/mainyosegakis/invite?id=2594791&amp;sc=mz0rk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BBB6E91-87A1-4AF8-8B95-9D075F47E7E1}"/>
              </a:ext>
            </a:extLst>
          </p:cNvPr>
          <p:cNvSpPr txBox="1"/>
          <p:nvPr/>
        </p:nvSpPr>
        <p:spPr>
          <a:xfrm>
            <a:off x="7520091" y="4487654"/>
            <a:ext cx="44558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※Facebook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や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twitter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アカウントある人はそこから</a:t>
            </a:r>
            <a:endParaRPr kumimoji="1" lang="en-US" altLang="ja-JP" sz="1400" b="1" dirty="0">
              <a:solidFill>
                <a:srgbClr val="FF0000"/>
              </a:solidFill>
            </a:endParaRPr>
          </a:p>
          <a:p>
            <a:r>
              <a:rPr lang="ja-JP" altLang="en-US" sz="1400" b="1" dirty="0">
                <a:solidFill>
                  <a:srgbClr val="FF0000"/>
                </a:solidFill>
              </a:rPr>
              <a:t>　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ログインできます、無くてもメールアドレス登録</a:t>
            </a:r>
            <a:endParaRPr kumimoji="1" lang="en-US" altLang="ja-JP" sz="1400" b="1" dirty="0">
              <a:solidFill>
                <a:srgbClr val="FF0000"/>
              </a:solidFill>
            </a:endParaRPr>
          </a:p>
          <a:p>
            <a:r>
              <a:rPr lang="ja-JP" altLang="en-US" sz="1400" b="1" dirty="0">
                <a:solidFill>
                  <a:srgbClr val="FF0000"/>
                </a:solidFill>
              </a:rPr>
              <a:t>　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で簡単にログインできます。</a:t>
            </a:r>
            <a:endParaRPr kumimoji="1" lang="en-US" altLang="ja-JP" sz="1400" b="1" dirty="0">
              <a:solidFill>
                <a:srgbClr val="FF0000"/>
              </a:solidFill>
            </a:endParaRPr>
          </a:p>
          <a:p>
            <a:r>
              <a:rPr kumimoji="1" lang="en-US" altLang="ja-JP" sz="1400" b="1" dirty="0">
                <a:solidFill>
                  <a:srgbClr val="FF0000"/>
                </a:solidFill>
              </a:rPr>
              <a:t>※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ログインしないと顔写真添付ができないので、ログインにご協力ください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FBA73D9-58FD-431B-9DD9-CCB44D2F81C9}"/>
              </a:ext>
            </a:extLst>
          </p:cNvPr>
          <p:cNvSpPr txBox="1"/>
          <p:nvPr/>
        </p:nvSpPr>
        <p:spPr>
          <a:xfrm>
            <a:off x="7898561" y="4025014"/>
            <a:ext cx="237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①ログイン</a:t>
            </a:r>
            <a:r>
              <a:rPr lang="ja-JP" altLang="en-US" b="1" dirty="0">
                <a:solidFill>
                  <a:srgbClr val="FF0000"/>
                </a:solidFill>
              </a:rPr>
              <a:t>する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EB0A29-1EAA-17B2-59F6-8B41C0B60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079" y="826744"/>
            <a:ext cx="2589722" cy="174552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B559803-EBED-CFF2-ABB7-064F870F19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533" y="2545768"/>
            <a:ext cx="2478004" cy="157038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D9D15E12-2462-B139-21B7-F2A5AD0198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4969" y="4102457"/>
            <a:ext cx="2449568" cy="1828893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751F428-432E-8A75-3D89-C623DD632C5A}"/>
              </a:ext>
            </a:extLst>
          </p:cNvPr>
          <p:cNvSpPr/>
          <p:nvPr/>
        </p:nvSpPr>
        <p:spPr>
          <a:xfrm>
            <a:off x="4464969" y="5318690"/>
            <a:ext cx="1116241" cy="8674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CA0AFD6-A5C5-4A94-B181-034420F07907}"/>
              </a:ext>
            </a:extLst>
          </p:cNvPr>
          <p:cNvCxnSpPr>
            <a:cxnSpLocks/>
          </p:cNvCxnSpPr>
          <p:nvPr/>
        </p:nvCxnSpPr>
        <p:spPr>
          <a:xfrm flipH="1">
            <a:off x="5822717" y="4285729"/>
            <a:ext cx="1725638" cy="10921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96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3EDC125-C71A-67CA-69EF-277A2892F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76" y="531870"/>
            <a:ext cx="7081859" cy="455390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D0F5F4F0-AD7E-5B00-A713-E9EFD6476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76" y="4634227"/>
            <a:ext cx="6990836" cy="2219219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0D9892-AF91-41CA-B529-A61396712455}"/>
              </a:ext>
            </a:extLst>
          </p:cNvPr>
          <p:cNvSpPr/>
          <p:nvPr/>
        </p:nvSpPr>
        <p:spPr>
          <a:xfrm>
            <a:off x="982436" y="1981200"/>
            <a:ext cx="1381125" cy="4476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214905E-B898-4E8A-84B3-72018AA35C8B}"/>
              </a:ext>
            </a:extLst>
          </p:cNvPr>
          <p:cNvSpPr txBox="1"/>
          <p:nvPr/>
        </p:nvSpPr>
        <p:spPr>
          <a:xfrm>
            <a:off x="2363561" y="2051148"/>
            <a:ext cx="741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②自身の名前をいれてください（あだ名だとわからないので本名で）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6E49C31-DBC1-4F90-A3C4-E0CDD0EE2AAA}"/>
              </a:ext>
            </a:extLst>
          </p:cNvPr>
          <p:cNvSpPr/>
          <p:nvPr/>
        </p:nvSpPr>
        <p:spPr>
          <a:xfrm>
            <a:off x="982436" y="3486150"/>
            <a:ext cx="6399026" cy="11144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696657-FC2E-4C1C-ACAE-F571DA2B4C8C}"/>
              </a:ext>
            </a:extLst>
          </p:cNvPr>
          <p:cNvSpPr txBox="1"/>
          <p:nvPr/>
        </p:nvSpPr>
        <p:spPr>
          <a:xfrm>
            <a:off x="2198628" y="3178373"/>
            <a:ext cx="768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③</a:t>
            </a:r>
            <a:r>
              <a:rPr kumimoji="1" lang="ja-JP" altLang="en-US" b="1" dirty="0">
                <a:solidFill>
                  <a:srgbClr val="FF0000"/>
                </a:solidFill>
              </a:rPr>
              <a:t>↓メッセージを入力下さい（</a:t>
            </a:r>
            <a:r>
              <a:rPr kumimoji="1" lang="en-US" altLang="ja-JP" b="1" dirty="0">
                <a:solidFill>
                  <a:srgbClr val="FF0000"/>
                </a:solidFill>
              </a:rPr>
              <a:t>140</a:t>
            </a:r>
            <a:r>
              <a:rPr kumimoji="1" lang="ja-JP" altLang="en-US" b="1" dirty="0">
                <a:solidFill>
                  <a:srgbClr val="FF0000"/>
                </a:solidFill>
              </a:rPr>
              <a:t>文字以内）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7F3322-4209-47F5-8CFC-A5B93DC6F6C9}"/>
              </a:ext>
            </a:extLst>
          </p:cNvPr>
          <p:cNvSpPr/>
          <p:nvPr/>
        </p:nvSpPr>
        <p:spPr>
          <a:xfrm>
            <a:off x="891067" y="4883726"/>
            <a:ext cx="6717076" cy="8716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9BD90F3-899D-40F1-A743-5C0F98BEE33C}"/>
              </a:ext>
            </a:extLst>
          </p:cNvPr>
          <p:cNvSpPr txBox="1"/>
          <p:nvPr/>
        </p:nvSpPr>
        <p:spPr>
          <a:xfrm>
            <a:off x="8070574" y="4874918"/>
            <a:ext cx="43176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④</a:t>
            </a:r>
            <a:r>
              <a:rPr kumimoji="1" lang="ja-JP" altLang="en-US" b="1" dirty="0">
                <a:solidFill>
                  <a:srgbClr val="FF0000"/>
                </a:solidFill>
              </a:rPr>
              <a:t>フォントと色を選ぶ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r>
              <a:rPr lang="ja-JP" altLang="en-US" sz="1600" b="1" dirty="0">
                <a:solidFill>
                  <a:srgbClr val="FF0000"/>
                </a:solidFill>
              </a:rPr>
              <a:t>　（この画面ではメッセージの</a:t>
            </a:r>
            <a:endParaRPr lang="en-US" altLang="ja-JP" sz="1600" b="1" dirty="0">
              <a:solidFill>
                <a:srgbClr val="FF0000"/>
              </a:solidFill>
            </a:endParaRPr>
          </a:p>
          <a:p>
            <a:r>
              <a:rPr lang="ja-JP" altLang="en-US" sz="1600" b="1" dirty="0">
                <a:solidFill>
                  <a:srgbClr val="FF0000"/>
                </a:solidFill>
              </a:rPr>
              <a:t>　　色やフォント変わりません）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54E3F70-9DF9-438C-B6DC-246904AB7CBC}"/>
              </a:ext>
            </a:extLst>
          </p:cNvPr>
          <p:cNvSpPr/>
          <p:nvPr/>
        </p:nvSpPr>
        <p:spPr>
          <a:xfrm>
            <a:off x="2783662" y="5753057"/>
            <a:ext cx="2931886" cy="7193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0AB4DFF-EC27-4B88-BC46-366B187470FF}"/>
              </a:ext>
            </a:extLst>
          </p:cNvPr>
          <p:cNvSpPr txBox="1"/>
          <p:nvPr/>
        </p:nvSpPr>
        <p:spPr>
          <a:xfrm>
            <a:off x="5961578" y="6004901"/>
            <a:ext cx="34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⑤「プレビューする」を押す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2DAF698-A505-4EFF-8026-B4DB132B2D27}"/>
              </a:ext>
            </a:extLst>
          </p:cNvPr>
          <p:cNvSpPr txBox="1"/>
          <p:nvPr/>
        </p:nvSpPr>
        <p:spPr>
          <a:xfrm>
            <a:off x="188687" y="0"/>
            <a:ext cx="4083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ログイン後の手順</a:t>
            </a:r>
          </a:p>
        </p:txBody>
      </p:sp>
    </p:spTree>
    <p:extLst>
      <p:ext uri="{BB962C8B-B14F-4D97-AF65-F5344CB8AC3E}">
        <p14:creationId xmlns:p14="http://schemas.microsoft.com/office/powerpoint/2010/main" val="188387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3E1B2E8A-3CCB-ED82-6DA1-6DF9DB9D0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26" y="1655216"/>
            <a:ext cx="5452142" cy="351424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E4DC102-9D68-1DCE-ACF2-ADD5FFE3D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" y="1650344"/>
            <a:ext cx="5978021" cy="3429656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6BC603-3B36-49D3-B6AB-0536CDE755D1}"/>
              </a:ext>
            </a:extLst>
          </p:cNvPr>
          <p:cNvSpPr txBox="1"/>
          <p:nvPr/>
        </p:nvSpPr>
        <p:spPr>
          <a:xfrm>
            <a:off x="3712631" y="3814917"/>
            <a:ext cx="2353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⑥</a:t>
            </a:r>
            <a:r>
              <a:rPr kumimoji="1" lang="ja-JP" altLang="en-US" b="1" dirty="0">
                <a:solidFill>
                  <a:srgbClr val="FF0000"/>
                </a:solidFill>
              </a:rPr>
              <a:t>メッセージカードの枠を選択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（写真付きにしたいので上の２つのどちらかを選択）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6826AB0-EE8D-4249-8C05-E7CD4FF6EBEC}"/>
              </a:ext>
            </a:extLst>
          </p:cNvPr>
          <p:cNvSpPr/>
          <p:nvPr/>
        </p:nvSpPr>
        <p:spPr>
          <a:xfrm>
            <a:off x="3949631" y="2135933"/>
            <a:ext cx="2032322" cy="4268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2523A16-3134-4A9F-926E-061E34F2C18A}"/>
              </a:ext>
            </a:extLst>
          </p:cNvPr>
          <p:cNvSpPr txBox="1"/>
          <p:nvPr/>
        </p:nvSpPr>
        <p:spPr>
          <a:xfrm>
            <a:off x="3504162" y="826455"/>
            <a:ext cx="2829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⑦</a:t>
            </a:r>
            <a:r>
              <a:rPr kumimoji="1" lang="ja-JP" altLang="en-US" b="1" dirty="0">
                <a:solidFill>
                  <a:srgbClr val="FF0000"/>
                </a:solidFill>
              </a:rPr>
              <a:t>ご自身の顔写真の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r>
              <a:rPr kumimoji="1" lang="ja-JP" altLang="en-US" b="1" dirty="0">
                <a:solidFill>
                  <a:srgbClr val="FF0000"/>
                </a:solidFill>
              </a:rPr>
              <a:t>アップをお願いします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2F83CCE-3338-427E-A756-7B7EF9C0BB23}"/>
              </a:ext>
            </a:extLst>
          </p:cNvPr>
          <p:cNvSpPr/>
          <p:nvPr/>
        </p:nvSpPr>
        <p:spPr>
          <a:xfrm>
            <a:off x="10661649" y="1800126"/>
            <a:ext cx="958851" cy="2343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91B5A63-8DAE-4323-938E-4A894A937941}"/>
              </a:ext>
            </a:extLst>
          </p:cNvPr>
          <p:cNvSpPr txBox="1"/>
          <p:nvPr/>
        </p:nvSpPr>
        <p:spPr>
          <a:xfrm>
            <a:off x="8663625" y="430221"/>
            <a:ext cx="2473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⑧</a:t>
            </a:r>
            <a:r>
              <a:rPr kumimoji="1" lang="ja-JP" altLang="en-US" b="1" dirty="0">
                <a:solidFill>
                  <a:srgbClr val="FF0000"/>
                </a:solidFill>
              </a:rPr>
              <a:t>（任意）デコレーションタブをクリックするとデコれます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6FE6BEB7-A435-4196-BFC3-5EEFC5D0C237}"/>
              </a:ext>
            </a:extLst>
          </p:cNvPr>
          <p:cNvCxnSpPr>
            <a:cxnSpLocks/>
          </p:cNvCxnSpPr>
          <p:nvPr/>
        </p:nvCxnSpPr>
        <p:spPr>
          <a:xfrm>
            <a:off x="3949631" y="1565755"/>
            <a:ext cx="253879" cy="4687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2B18DC9-EDC7-4D36-B85A-B16FB2AD3545}"/>
              </a:ext>
            </a:extLst>
          </p:cNvPr>
          <p:cNvCxnSpPr>
            <a:cxnSpLocks/>
          </p:cNvCxnSpPr>
          <p:nvPr/>
        </p:nvCxnSpPr>
        <p:spPr>
          <a:xfrm flipH="1" flipV="1">
            <a:off x="4889272" y="3426566"/>
            <a:ext cx="79059" cy="3514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31ED1E8-D311-4F87-B1E4-ABA88F9C77CF}"/>
              </a:ext>
            </a:extLst>
          </p:cNvPr>
          <p:cNvSpPr/>
          <p:nvPr/>
        </p:nvSpPr>
        <p:spPr>
          <a:xfrm>
            <a:off x="8607560" y="4553581"/>
            <a:ext cx="2269990" cy="5041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66A0AA6-50B9-49F4-8EA5-F80256F9CFFC}"/>
              </a:ext>
            </a:extLst>
          </p:cNvPr>
          <p:cNvSpPr txBox="1"/>
          <p:nvPr/>
        </p:nvSpPr>
        <p:spPr>
          <a:xfrm>
            <a:off x="8650324" y="5314371"/>
            <a:ext cx="2473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⑨</a:t>
            </a:r>
            <a:r>
              <a:rPr kumimoji="1" lang="ja-JP" altLang="en-US" b="1" dirty="0">
                <a:solidFill>
                  <a:srgbClr val="FF0000"/>
                </a:solidFill>
              </a:rPr>
              <a:t>「寄せ書きに書き込む」をクリックすると完了！！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5747022-9B27-4926-A544-B86B58DB03DE}"/>
              </a:ext>
            </a:extLst>
          </p:cNvPr>
          <p:cNvSpPr txBox="1"/>
          <p:nvPr/>
        </p:nvSpPr>
        <p:spPr>
          <a:xfrm>
            <a:off x="100528" y="174877"/>
            <a:ext cx="10726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ログイン後の手順２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2FFB69B-F6C0-1BA9-BAC2-DA6A6F4E5C4F}"/>
              </a:ext>
            </a:extLst>
          </p:cNvPr>
          <p:cNvSpPr/>
          <p:nvPr/>
        </p:nvSpPr>
        <p:spPr>
          <a:xfrm>
            <a:off x="3949631" y="2696528"/>
            <a:ext cx="1338649" cy="5953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9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EB35660-130E-4B73-B1E9-9AA1E758BCFD}"/>
              </a:ext>
            </a:extLst>
          </p:cNvPr>
          <p:cNvSpPr txBox="1"/>
          <p:nvPr/>
        </p:nvSpPr>
        <p:spPr>
          <a:xfrm>
            <a:off x="329787" y="0"/>
            <a:ext cx="11257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一度作って反映されたメッセージを修正・削除したいとき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EA9E6F8-9BF4-4CA4-9BB6-98CE7D89B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686" y="1183379"/>
            <a:ext cx="9662052" cy="5376679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DB53104-F4B4-45B8-B584-1AF3B1B7B586}"/>
              </a:ext>
            </a:extLst>
          </p:cNvPr>
          <p:cNvSpPr/>
          <p:nvPr/>
        </p:nvSpPr>
        <p:spPr>
          <a:xfrm>
            <a:off x="1324996" y="5728881"/>
            <a:ext cx="2523104" cy="4814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9246CE-D76C-4402-9492-3E15A49BAFBD}"/>
              </a:ext>
            </a:extLst>
          </p:cNvPr>
          <p:cNvSpPr txBox="1"/>
          <p:nvPr/>
        </p:nvSpPr>
        <p:spPr>
          <a:xfrm>
            <a:off x="3801403" y="5809577"/>
            <a:ext cx="454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書き直すボタンで書き直せます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496D945-78A9-48AC-97B5-FF90B380CCF5}"/>
              </a:ext>
            </a:extLst>
          </p:cNvPr>
          <p:cNvSpPr/>
          <p:nvPr/>
        </p:nvSpPr>
        <p:spPr>
          <a:xfrm>
            <a:off x="1900658" y="6265109"/>
            <a:ext cx="1388641" cy="2675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FD5CE78-B968-4125-B631-9FF48036369D}"/>
              </a:ext>
            </a:extLst>
          </p:cNvPr>
          <p:cNvSpPr txBox="1"/>
          <p:nvPr/>
        </p:nvSpPr>
        <p:spPr>
          <a:xfrm>
            <a:off x="3289299" y="6375392"/>
            <a:ext cx="308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削除ボタンで消せます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9554888-6A9A-4787-A640-97400F985CDC}"/>
              </a:ext>
            </a:extLst>
          </p:cNvPr>
          <p:cNvSpPr txBox="1"/>
          <p:nvPr/>
        </p:nvSpPr>
        <p:spPr>
          <a:xfrm>
            <a:off x="1098685" y="694309"/>
            <a:ext cx="10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１ページ目の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URL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から入り、ログイン後寄せ書きの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TOP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メニュへいく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56329E3-2C16-A916-3295-3FB68EE0F1D7}"/>
              </a:ext>
            </a:extLst>
          </p:cNvPr>
          <p:cNvSpPr txBox="1"/>
          <p:nvPr/>
        </p:nvSpPr>
        <p:spPr>
          <a:xfrm>
            <a:off x="7248280" y="1265508"/>
            <a:ext cx="3512458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サンプル画面なので別の寄せ書きですが、渡辺先生の寄せ書きも同様の手順で修正、削除等ができます</a:t>
            </a:r>
          </a:p>
        </p:txBody>
      </p:sp>
    </p:spTree>
    <p:extLst>
      <p:ext uri="{BB962C8B-B14F-4D97-AF65-F5344CB8AC3E}">
        <p14:creationId xmlns:p14="http://schemas.microsoft.com/office/powerpoint/2010/main" val="223957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235</Words>
  <Application>Microsoft Office PowerPoint</Application>
  <PresentationFormat>ワイド画面</PresentationFormat>
  <Paragraphs>25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Wada, Ryuta/和田 龍太</dc:creator>
  <cp:lastModifiedBy>Wada, Ryuta/和田 龍太</cp:lastModifiedBy>
  <cp:revision>9</cp:revision>
  <dcterms:created xsi:type="dcterms:W3CDTF">2022-12-08T05:39:38Z</dcterms:created>
  <dcterms:modified xsi:type="dcterms:W3CDTF">2024-02-15T01:32:40Z</dcterms:modified>
</cp:coreProperties>
</file>