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4" r:id="rId4"/>
    <p:sldId id="265" r:id="rId5"/>
    <p:sldId id="262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6043" autoAdjust="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EE77E-BED5-450C-BA02-65D491A2A8D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4A37D-7F44-4687-916A-7E8D75D4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#163</a:t>
            </a:r>
            <a:r>
              <a:rPr lang="en-US" baseline="0" dirty="0" smtClean="0"/>
              <a:t> benign, Malignant 137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Univariate</a:t>
            </a:r>
            <a:r>
              <a:rPr lang="en-US" dirty="0" smtClean="0"/>
              <a:t> Histograms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pandas import </a:t>
            </a:r>
            <a:r>
              <a:rPr lang="en-US" dirty="0" err="1" smtClean="0"/>
              <a:t>read_csv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filename = 'breast_cancer_data.csv'</a:t>
            </a:r>
          </a:p>
          <a:p>
            <a:r>
              <a:rPr lang="en-US" dirty="0" smtClean="0"/>
              <a:t>names =['Clump', 'Uniformity', '</a:t>
            </a:r>
            <a:r>
              <a:rPr lang="en-US" dirty="0" err="1" smtClean="0"/>
              <a:t>Marginal','Size','Nuclei','Bland','Nucleoli','Mitoses</a:t>
            </a:r>
            <a:r>
              <a:rPr lang="en-US" dirty="0" smtClean="0"/>
              <a:t>']</a:t>
            </a:r>
          </a:p>
          <a:p>
            <a:r>
              <a:rPr lang="en-US" dirty="0" smtClean="0"/>
              <a:t>data = </a:t>
            </a:r>
            <a:r>
              <a:rPr lang="en-US" dirty="0" err="1" smtClean="0"/>
              <a:t>read_csv</a:t>
            </a:r>
            <a:r>
              <a:rPr lang="en-US" dirty="0" smtClean="0"/>
              <a:t>(filename) </a:t>
            </a:r>
          </a:p>
          <a:p>
            <a:r>
              <a:rPr lang="en-US" dirty="0" err="1" smtClean="0"/>
              <a:t>data.hist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pyplot.tight_layout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pyplot.show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A37D-7F44-4687-916A-7E8D75D4D1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8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0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ABAA-6FE0-4B6C-AC3C-C8E8A1C0DD5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BFB16-CDA5-4D31-BFAA-9EC3CC5B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8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features are most helpful in predicting malignant or benign cancer;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0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4" y="1815152"/>
            <a:ext cx="6933062" cy="3903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73" y="2756848"/>
            <a:ext cx="5101741" cy="33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6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303"/>
            <a:ext cx="10515600" cy="424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0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6952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0" y="1343025"/>
            <a:ext cx="1181228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7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Using RFE: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2049"/>
            <a:ext cx="8060354" cy="20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Selection with </a:t>
            </a:r>
            <a:br>
              <a:rPr lang="en-US" dirty="0" smtClean="0"/>
            </a:br>
            <a:r>
              <a:rPr lang="en-US" dirty="0" err="1" smtClean="0"/>
              <a:t>Univariate</a:t>
            </a:r>
            <a:r>
              <a:rPr lang="en-US" dirty="0" smtClean="0"/>
              <a:t> Statistical Tests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2" y="1628774"/>
            <a:ext cx="9427128" cy="48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8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205" y="183214"/>
            <a:ext cx="10515600" cy="1325563"/>
          </a:xfrm>
        </p:spPr>
        <p:txBody>
          <a:bodyPr/>
          <a:lstStyle/>
          <a:p>
            <a:r>
              <a:rPr lang="en-US" dirty="0" smtClean="0"/>
              <a:t>Result of Algorithm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666" y="1731915"/>
            <a:ext cx="5774050" cy="2397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075" y="1414391"/>
            <a:ext cx="6154074" cy="390823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374" y="4964527"/>
            <a:ext cx="3287050" cy="1067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74005" y="4576157"/>
            <a:ext cx="44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 of Evaluation Using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1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8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89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Objectives</vt:lpstr>
      <vt:lpstr>Visualization of Data</vt:lpstr>
      <vt:lpstr>Data Preparation</vt:lpstr>
      <vt:lpstr>Data Preparation</vt:lpstr>
      <vt:lpstr>Feature Selection Using RFE: </vt:lpstr>
      <vt:lpstr>Feature Selection with  Univariate Statistical Tests</vt:lpstr>
      <vt:lpstr>Modelling</vt:lpstr>
      <vt:lpstr>Result of Algorithm Comparison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riszty</dc:creator>
  <cp:lastModifiedBy>riszty</cp:lastModifiedBy>
  <cp:revision>22</cp:revision>
  <dcterms:created xsi:type="dcterms:W3CDTF">2019-10-14T05:08:11Z</dcterms:created>
  <dcterms:modified xsi:type="dcterms:W3CDTF">2019-10-14T08:47:46Z</dcterms:modified>
</cp:coreProperties>
</file>