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9" r:id="rId5"/>
    <p:sldId id="260" r:id="rId6"/>
    <p:sldId id="258"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6F267-A02D-4A67-95C0-08751784EB3B}" v="39" dt="2022-09-25T05:09:01.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u Srivastava" userId="4999d51630c9411a" providerId="LiveId" clId="{2076F267-A02D-4A67-95C0-08751784EB3B}"/>
    <pc:docChg chg="undo custSel addSld delSld modSld sldOrd">
      <pc:chgData name="Ritu Srivastava" userId="4999d51630c9411a" providerId="LiveId" clId="{2076F267-A02D-4A67-95C0-08751784EB3B}" dt="2022-09-25T05:09:46.056" v="3089" actId="27636"/>
      <pc:docMkLst>
        <pc:docMk/>
      </pc:docMkLst>
      <pc:sldChg chg="modSp mod">
        <pc:chgData name="Ritu Srivastava" userId="4999d51630c9411a" providerId="LiveId" clId="{2076F267-A02D-4A67-95C0-08751784EB3B}" dt="2022-09-25T05:09:46.056" v="3089" actId="27636"/>
        <pc:sldMkLst>
          <pc:docMk/>
          <pc:sldMk cId="3795333667" sldId="256"/>
        </pc:sldMkLst>
        <pc:spChg chg="mod">
          <ac:chgData name="Ritu Srivastava" userId="4999d51630c9411a" providerId="LiveId" clId="{2076F267-A02D-4A67-95C0-08751784EB3B}" dt="2022-09-25T05:07:40.711" v="3077"/>
          <ac:spMkLst>
            <pc:docMk/>
            <pc:sldMk cId="3795333667" sldId="256"/>
            <ac:spMk id="2" creationId="{469621E4-CA94-51D0-5A0A-43109E13BE4A}"/>
          </ac:spMkLst>
        </pc:spChg>
        <pc:spChg chg="mod">
          <ac:chgData name="Ritu Srivastava" userId="4999d51630c9411a" providerId="LiveId" clId="{2076F267-A02D-4A67-95C0-08751784EB3B}" dt="2022-09-25T05:09:46.056" v="3089" actId="27636"/>
          <ac:spMkLst>
            <pc:docMk/>
            <pc:sldMk cId="3795333667" sldId="256"/>
            <ac:spMk id="3" creationId="{F8CDE241-6C1E-D2F1-AE43-A190CBC27885}"/>
          </ac:spMkLst>
        </pc:spChg>
      </pc:sldChg>
      <pc:sldChg chg="addSp modSp mod">
        <pc:chgData name="Ritu Srivastava" userId="4999d51630c9411a" providerId="LiveId" clId="{2076F267-A02D-4A67-95C0-08751784EB3B}" dt="2022-09-25T04:57:31.393" v="2244" actId="1076"/>
        <pc:sldMkLst>
          <pc:docMk/>
          <pc:sldMk cId="1053541393" sldId="258"/>
        </pc:sldMkLst>
        <pc:picChg chg="add mod">
          <ac:chgData name="Ritu Srivastava" userId="4999d51630c9411a" providerId="LiveId" clId="{2076F267-A02D-4A67-95C0-08751784EB3B}" dt="2022-09-25T04:57:31.393" v="2244" actId="1076"/>
          <ac:picMkLst>
            <pc:docMk/>
            <pc:sldMk cId="1053541393" sldId="258"/>
            <ac:picMk id="4" creationId="{56B4EFF1-E1BA-4FF4-1BE6-B5C1FE815D32}"/>
          </ac:picMkLst>
        </pc:picChg>
      </pc:sldChg>
      <pc:sldChg chg="modSp mod">
        <pc:chgData name="Ritu Srivastava" userId="4999d51630c9411a" providerId="LiveId" clId="{2076F267-A02D-4A67-95C0-08751784EB3B}" dt="2022-09-25T04:55:45.519" v="2232" actId="20577"/>
        <pc:sldMkLst>
          <pc:docMk/>
          <pc:sldMk cId="196190374" sldId="259"/>
        </pc:sldMkLst>
        <pc:spChg chg="mod">
          <ac:chgData name="Ritu Srivastava" userId="4999d51630c9411a" providerId="LiveId" clId="{2076F267-A02D-4A67-95C0-08751784EB3B}" dt="2022-09-25T04:55:45.519" v="2232" actId="20577"/>
          <ac:spMkLst>
            <pc:docMk/>
            <pc:sldMk cId="196190374" sldId="259"/>
            <ac:spMk id="3" creationId="{1B3B1591-4AE8-09A9-7D8D-44798D59E0CD}"/>
          </ac:spMkLst>
        </pc:spChg>
      </pc:sldChg>
      <pc:sldChg chg="addSp modSp mod">
        <pc:chgData name="Ritu Srivastava" userId="4999d51630c9411a" providerId="LiveId" clId="{2076F267-A02D-4A67-95C0-08751784EB3B}" dt="2022-09-25T04:56:44.766" v="2239" actId="1076"/>
        <pc:sldMkLst>
          <pc:docMk/>
          <pc:sldMk cId="4206226822" sldId="260"/>
        </pc:sldMkLst>
        <pc:spChg chg="mod">
          <ac:chgData name="Ritu Srivastava" userId="4999d51630c9411a" providerId="LiveId" clId="{2076F267-A02D-4A67-95C0-08751784EB3B}" dt="2022-09-25T04:56:14.815" v="2233" actId="14100"/>
          <ac:spMkLst>
            <pc:docMk/>
            <pc:sldMk cId="4206226822" sldId="260"/>
            <ac:spMk id="3" creationId="{9F076DE0-28B6-B811-1ACB-8D3DA2795C45}"/>
          </ac:spMkLst>
        </pc:spChg>
        <pc:picChg chg="add mod">
          <ac:chgData name="Ritu Srivastava" userId="4999d51630c9411a" providerId="LiveId" clId="{2076F267-A02D-4A67-95C0-08751784EB3B}" dt="2022-09-25T04:56:44.766" v="2239" actId="1076"/>
          <ac:picMkLst>
            <pc:docMk/>
            <pc:sldMk cId="4206226822" sldId="260"/>
            <ac:picMk id="4" creationId="{850D1FAB-8C64-F7CF-5242-E0CC9D847EF1}"/>
          </ac:picMkLst>
        </pc:picChg>
      </pc:sldChg>
      <pc:sldChg chg="new del">
        <pc:chgData name="Ritu Srivastava" userId="4999d51630c9411a" providerId="LiveId" clId="{2076F267-A02D-4A67-95C0-08751784EB3B}" dt="2022-09-25T04:02:40.621" v="507" actId="2696"/>
        <pc:sldMkLst>
          <pc:docMk/>
          <pc:sldMk cId="900867389" sldId="261"/>
        </pc:sldMkLst>
      </pc:sldChg>
      <pc:sldChg chg="modSp new del mod">
        <pc:chgData name="Ritu Srivastava" userId="4999d51630c9411a" providerId="LiveId" clId="{2076F267-A02D-4A67-95C0-08751784EB3B}" dt="2022-09-25T04:02:57.855" v="517" actId="2696"/>
        <pc:sldMkLst>
          <pc:docMk/>
          <pc:sldMk cId="1812004307" sldId="261"/>
        </pc:sldMkLst>
        <pc:spChg chg="mod">
          <ac:chgData name="Ritu Srivastava" userId="4999d51630c9411a" providerId="LiveId" clId="{2076F267-A02D-4A67-95C0-08751784EB3B}" dt="2022-09-25T04:02:49.860" v="516" actId="20577"/>
          <ac:spMkLst>
            <pc:docMk/>
            <pc:sldMk cId="1812004307" sldId="261"/>
            <ac:spMk id="2" creationId="{CDC8ECEF-C886-DE90-7166-35521DF81E05}"/>
          </ac:spMkLst>
        </pc:spChg>
      </pc:sldChg>
      <pc:sldChg chg="addSp delSp modSp new mod ord">
        <pc:chgData name="Ritu Srivastava" userId="4999d51630c9411a" providerId="LiveId" clId="{2076F267-A02D-4A67-95C0-08751784EB3B}" dt="2022-09-25T05:09:01.968" v="3081"/>
        <pc:sldMkLst>
          <pc:docMk/>
          <pc:sldMk cId="3851028190" sldId="261"/>
        </pc:sldMkLst>
        <pc:spChg chg="mod">
          <ac:chgData name="Ritu Srivastava" userId="4999d51630c9411a" providerId="LiveId" clId="{2076F267-A02D-4A67-95C0-08751784EB3B}" dt="2022-09-25T05:09:01.968" v="3081"/>
          <ac:spMkLst>
            <pc:docMk/>
            <pc:sldMk cId="3851028190" sldId="261"/>
            <ac:spMk id="2" creationId="{DFC5AC1B-777C-69DA-C06E-1AD07C04E448}"/>
          </ac:spMkLst>
        </pc:spChg>
        <pc:spChg chg="del mod">
          <ac:chgData name="Ritu Srivastava" userId="4999d51630c9411a" providerId="LiveId" clId="{2076F267-A02D-4A67-95C0-08751784EB3B}" dt="2022-09-25T04:21:43.299" v="1176" actId="12084"/>
          <ac:spMkLst>
            <pc:docMk/>
            <pc:sldMk cId="3851028190" sldId="261"/>
            <ac:spMk id="3" creationId="{34B69B4F-368A-3773-8D9B-E8A199DA0A6F}"/>
          </ac:spMkLst>
        </pc:spChg>
        <pc:graphicFrameChg chg="add mod">
          <ac:chgData name="Ritu Srivastava" userId="4999d51630c9411a" providerId="LiveId" clId="{2076F267-A02D-4A67-95C0-08751784EB3B}" dt="2022-09-25T04:42:35.650" v="1202" actId="255"/>
          <ac:graphicFrameMkLst>
            <pc:docMk/>
            <pc:sldMk cId="3851028190" sldId="261"/>
            <ac:graphicFrameMk id="4" creationId="{2C1C4B62-28AD-F8D4-BC6C-8436B61BDE8B}"/>
          </ac:graphicFrameMkLst>
        </pc:graphicFrameChg>
      </pc:sldChg>
      <pc:sldChg chg="modSp new mod">
        <pc:chgData name="Ritu Srivastava" userId="4999d51630c9411a" providerId="LiveId" clId="{2076F267-A02D-4A67-95C0-08751784EB3B}" dt="2022-09-25T05:09:02.144" v="3082" actId="27636"/>
        <pc:sldMkLst>
          <pc:docMk/>
          <pc:sldMk cId="2851472821" sldId="262"/>
        </pc:sldMkLst>
        <pc:spChg chg="mod">
          <ac:chgData name="Ritu Srivastava" userId="4999d51630c9411a" providerId="LiveId" clId="{2076F267-A02D-4A67-95C0-08751784EB3B}" dt="2022-09-25T05:07:55.382" v="3080" actId="2711"/>
          <ac:spMkLst>
            <pc:docMk/>
            <pc:sldMk cId="2851472821" sldId="262"/>
            <ac:spMk id="2" creationId="{BBCA1390-8E6D-6295-AC51-7DC80B6F9E08}"/>
          </ac:spMkLst>
        </pc:spChg>
        <pc:spChg chg="mod">
          <ac:chgData name="Ritu Srivastava" userId="4999d51630c9411a" providerId="LiveId" clId="{2076F267-A02D-4A67-95C0-08751784EB3B}" dt="2022-09-25T05:09:02.144" v="3082" actId="27636"/>
          <ac:spMkLst>
            <pc:docMk/>
            <pc:sldMk cId="2851472821" sldId="262"/>
            <ac:spMk id="3" creationId="{1ADB6D1E-9981-8311-A98B-D9854D3029D6}"/>
          </ac:spMkLst>
        </pc:spChg>
      </pc:sldChg>
      <pc:sldChg chg="modSp new mod">
        <pc:chgData name="Ritu Srivastava" userId="4999d51630c9411a" providerId="LiveId" clId="{2076F267-A02D-4A67-95C0-08751784EB3B}" dt="2022-09-25T05:09:01.968" v="3081"/>
        <pc:sldMkLst>
          <pc:docMk/>
          <pc:sldMk cId="1077442515" sldId="263"/>
        </pc:sldMkLst>
        <pc:spChg chg="mod">
          <ac:chgData name="Ritu Srivastava" userId="4999d51630c9411a" providerId="LiveId" clId="{2076F267-A02D-4A67-95C0-08751784EB3B}" dt="2022-09-25T05:09:01.968" v="3081"/>
          <ac:spMkLst>
            <pc:docMk/>
            <pc:sldMk cId="1077442515" sldId="263"/>
            <ac:spMk id="2" creationId="{59DD4023-602F-B960-87C5-0BB1A59B5F31}"/>
          </ac:spMkLst>
        </pc:spChg>
        <pc:spChg chg="mod">
          <ac:chgData name="Ritu Srivastava" userId="4999d51630c9411a" providerId="LiveId" clId="{2076F267-A02D-4A67-95C0-08751784EB3B}" dt="2022-09-25T05:05:46.120" v="3065" actId="255"/>
          <ac:spMkLst>
            <pc:docMk/>
            <pc:sldMk cId="1077442515" sldId="263"/>
            <ac:spMk id="3" creationId="{E1DD1B15-5FCD-7D88-F3A3-96CD7DC5AA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D6A7B-3482-4DAB-BC7D-D83CCD5638A8}"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F50676CD-83EF-45D8-AD32-4327FAF0BAF8}">
      <dgm:prSet custT="1"/>
      <dgm:spPr/>
      <dgm:t>
        <a:bodyPr/>
        <a:lstStyle/>
        <a:p>
          <a:r>
            <a:rPr lang="en-IN" sz="1200" dirty="0"/>
            <a:t>We have been given quite decent problem statements for that my idea to execute those with the business logic and for that I’ll be using a database of the company and will go through each table once before any decision to understand what kind of data it is and how this works its relationship with other tables.</a:t>
          </a:r>
        </a:p>
      </dgm:t>
    </dgm:pt>
    <dgm:pt modelId="{4E9313F0-4AC7-4B49-A80E-8C90EAED8AF9}" type="parTrans" cxnId="{BBD3F15A-A349-4CEE-B323-7E74F1A9538F}">
      <dgm:prSet/>
      <dgm:spPr/>
      <dgm:t>
        <a:bodyPr/>
        <a:lstStyle/>
        <a:p>
          <a:endParaRPr lang="en-IN"/>
        </a:p>
      </dgm:t>
    </dgm:pt>
    <dgm:pt modelId="{A8344437-13F4-4E88-82DF-7D6D8EB71B27}" type="sibTrans" cxnId="{BBD3F15A-A349-4CEE-B323-7E74F1A9538F}">
      <dgm:prSet/>
      <dgm:spPr/>
      <dgm:t>
        <a:bodyPr/>
        <a:lstStyle/>
        <a:p>
          <a:endParaRPr lang="en-IN"/>
        </a:p>
      </dgm:t>
    </dgm:pt>
    <dgm:pt modelId="{1B0181EE-5988-45B3-96F8-61D4F003A182}">
      <dgm:prSet custT="1"/>
      <dgm:spPr/>
      <dgm:t>
        <a:bodyPr/>
        <a:lstStyle/>
        <a:p>
          <a:r>
            <a:rPr lang="en-IN" sz="1400" dirty="0"/>
            <a:t>I’ll be using some of the tools like </a:t>
          </a:r>
          <a:r>
            <a:rPr lang="en-IN" sz="700" dirty="0"/>
            <a:t>-</a:t>
          </a:r>
        </a:p>
      </dgm:t>
    </dgm:pt>
    <dgm:pt modelId="{B97DF05D-0044-4FDD-B3FC-B610028E136D}" type="parTrans" cxnId="{13587A26-A1AE-476C-ADC1-B7ECB4F0B2B6}">
      <dgm:prSet/>
      <dgm:spPr/>
      <dgm:t>
        <a:bodyPr/>
        <a:lstStyle/>
        <a:p>
          <a:endParaRPr lang="en-IN"/>
        </a:p>
      </dgm:t>
    </dgm:pt>
    <dgm:pt modelId="{FC5C0344-0C0D-4938-993B-45A36866A323}" type="sibTrans" cxnId="{13587A26-A1AE-476C-ADC1-B7ECB4F0B2B6}">
      <dgm:prSet/>
      <dgm:spPr/>
      <dgm:t>
        <a:bodyPr/>
        <a:lstStyle/>
        <a:p>
          <a:endParaRPr lang="en-IN"/>
        </a:p>
      </dgm:t>
    </dgm:pt>
    <dgm:pt modelId="{DDF95C2F-1C23-4FB8-BF07-5D48AD1DD3AB}">
      <dgm:prSet custT="1"/>
      <dgm:spPr/>
      <dgm:t>
        <a:bodyPr/>
        <a:lstStyle/>
        <a:p>
          <a:r>
            <a:rPr lang="en-IN" sz="1600" dirty="0"/>
            <a:t>MySQL workbench 8.0 CE </a:t>
          </a:r>
        </a:p>
      </dgm:t>
    </dgm:pt>
    <dgm:pt modelId="{E970ABBE-9C4B-4448-BA54-6D8B6754EDD6}" type="parTrans" cxnId="{72BB3AE7-590B-45C5-B142-C1DB848E10C5}">
      <dgm:prSet/>
      <dgm:spPr/>
      <dgm:t>
        <a:bodyPr/>
        <a:lstStyle/>
        <a:p>
          <a:endParaRPr lang="en-IN"/>
        </a:p>
      </dgm:t>
    </dgm:pt>
    <dgm:pt modelId="{132DFB64-2E16-4631-B684-AF79E5C4C6B9}" type="sibTrans" cxnId="{72BB3AE7-590B-45C5-B142-C1DB848E10C5}">
      <dgm:prSet/>
      <dgm:spPr/>
      <dgm:t>
        <a:bodyPr/>
        <a:lstStyle/>
        <a:p>
          <a:endParaRPr lang="en-IN"/>
        </a:p>
      </dgm:t>
    </dgm:pt>
    <dgm:pt modelId="{31FE7805-FCFC-44CC-A9F0-C12671A258E4}">
      <dgm:prSet custT="1"/>
      <dgm:spPr/>
      <dgm:t>
        <a:bodyPr/>
        <a:lstStyle/>
        <a:p>
          <a:r>
            <a:rPr lang="en-IN" sz="1600" dirty="0"/>
            <a:t>MySQL Server</a:t>
          </a:r>
        </a:p>
      </dgm:t>
    </dgm:pt>
    <dgm:pt modelId="{CB452101-2F88-4580-8C7F-1E59515BE6EB}" type="parTrans" cxnId="{419AD8FA-7CF3-4DC8-A3EF-78E6907D3147}">
      <dgm:prSet/>
      <dgm:spPr/>
      <dgm:t>
        <a:bodyPr/>
        <a:lstStyle/>
        <a:p>
          <a:endParaRPr lang="en-IN"/>
        </a:p>
      </dgm:t>
    </dgm:pt>
    <dgm:pt modelId="{6D1301B6-9A16-47AC-9963-7425987F54ED}" type="sibTrans" cxnId="{419AD8FA-7CF3-4DC8-A3EF-78E6907D3147}">
      <dgm:prSet/>
      <dgm:spPr/>
      <dgm:t>
        <a:bodyPr/>
        <a:lstStyle/>
        <a:p>
          <a:endParaRPr lang="en-IN"/>
        </a:p>
      </dgm:t>
    </dgm:pt>
    <dgm:pt modelId="{8EC3370E-7D2A-404D-AF86-DFEFFCE452CA}">
      <dgm:prSet custT="1"/>
      <dgm:spPr/>
      <dgm:t>
        <a:bodyPr/>
        <a:lstStyle/>
        <a:p>
          <a:r>
            <a:rPr lang="en-IN" sz="1600" dirty="0"/>
            <a:t>Tableau</a:t>
          </a:r>
        </a:p>
      </dgm:t>
    </dgm:pt>
    <dgm:pt modelId="{89C92CA3-1541-467F-8548-00F9F0647E7E}" type="parTrans" cxnId="{DE0A37F0-3E15-4CDC-83BD-579F5907A381}">
      <dgm:prSet/>
      <dgm:spPr/>
      <dgm:t>
        <a:bodyPr/>
        <a:lstStyle/>
        <a:p>
          <a:endParaRPr lang="en-IN"/>
        </a:p>
      </dgm:t>
    </dgm:pt>
    <dgm:pt modelId="{240288DC-B750-4238-A04D-A30618C5D33A}" type="sibTrans" cxnId="{DE0A37F0-3E15-4CDC-83BD-579F5907A381}">
      <dgm:prSet/>
      <dgm:spPr/>
      <dgm:t>
        <a:bodyPr/>
        <a:lstStyle/>
        <a:p>
          <a:endParaRPr lang="en-IN"/>
        </a:p>
      </dgm:t>
    </dgm:pt>
    <dgm:pt modelId="{8BFD60CB-41F2-44BB-86C0-CBDE99990166}">
      <dgm:prSet custT="1"/>
      <dgm:spPr/>
      <dgm:t>
        <a:bodyPr/>
        <a:lstStyle/>
        <a:p>
          <a:r>
            <a:rPr lang="en-IN" sz="1200" dirty="0"/>
            <a:t>Moreover jot down the important insights of tables like tag, photos, users, comments to understand fully their uses and records.</a:t>
          </a:r>
        </a:p>
      </dgm:t>
    </dgm:pt>
    <dgm:pt modelId="{FAE2C295-28CC-41A3-9D51-B408EBE57FC6}" type="parTrans" cxnId="{D5A853FD-76AC-4939-ABE7-13C9BF4743E7}">
      <dgm:prSet/>
      <dgm:spPr/>
      <dgm:t>
        <a:bodyPr/>
        <a:lstStyle/>
        <a:p>
          <a:endParaRPr lang="en-IN"/>
        </a:p>
      </dgm:t>
    </dgm:pt>
    <dgm:pt modelId="{8C896B06-E89D-4C7A-AB78-269F13AA0239}" type="sibTrans" cxnId="{D5A853FD-76AC-4939-ABE7-13C9BF4743E7}">
      <dgm:prSet/>
      <dgm:spPr/>
      <dgm:t>
        <a:bodyPr/>
        <a:lstStyle/>
        <a:p>
          <a:endParaRPr lang="en-IN"/>
        </a:p>
      </dgm:t>
    </dgm:pt>
    <dgm:pt modelId="{3E4072E2-9A95-4BA4-8573-957AB3313747}" type="pres">
      <dgm:prSet presAssocID="{96ED6A7B-3482-4DAB-BC7D-D83CCD5638A8}" presName="compositeShape" presStyleCnt="0">
        <dgm:presLayoutVars>
          <dgm:dir/>
          <dgm:resizeHandles/>
        </dgm:presLayoutVars>
      </dgm:prSet>
      <dgm:spPr/>
    </dgm:pt>
    <dgm:pt modelId="{EAE5740E-C315-4EAC-8C8A-78AE22C9D340}" type="pres">
      <dgm:prSet presAssocID="{96ED6A7B-3482-4DAB-BC7D-D83CCD5638A8}" presName="pyramid" presStyleLbl="node1" presStyleIdx="0" presStyleCnt="1"/>
      <dgm:spPr/>
    </dgm:pt>
    <dgm:pt modelId="{35D65761-A551-4F90-B071-1165AB84EC15}" type="pres">
      <dgm:prSet presAssocID="{96ED6A7B-3482-4DAB-BC7D-D83CCD5638A8}" presName="theList" presStyleCnt="0"/>
      <dgm:spPr/>
    </dgm:pt>
    <dgm:pt modelId="{EA3359DB-0F96-4BF8-9B43-23E9A96E077B}" type="pres">
      <dgm:prSet presAssocID="{F50676CD-83EF-45D8-AD32-4327FAF0BAF8}" presName="aNode" presStyleLbl="fgAcc1" presStyleIdx="0" presStyleCnt="6" custScaleY="259437" custLinFactNeighborX="-302" custLinFactNeighborY="-66266">
        <dgm:presLayoutVars>
          <dgm:bulletEnabled val="1"/>
        </dgm:presLayoutVars>
      </dgm:prSet>
      <dgm:spPr/>
    </dgm:pt>
    <dgm:pt modelId="{944032FF-983D-4FC8-BACD-E6C09343F8AC}" type="pres">
      <dgm:prSet presAssocID="{F50676CD-83EF-45D8-AD32-4327FAF0BAF8}" presName="aSpace" presStyleCnt="0"/>
      <dgm:spPr/>
    </dgm:pt>
    <dgm:pt modelId="{D89A9237-03A4-422D-8D45-D9F3CD08400C}" type="pres">
      <dgm:prSet presAssocID="{1B0181EE-5988-45B3-96F8-61D4F003A182}" presName="aNode" presStyleLbl="fgAcc1" presStyleIdx="1" presStyleCnt="6" custLinFactY="5589" custLinFactNeighborY="100000">
        <dgm:presLayoutVars>
          <dgm:bulletEnabled val="1"/>
        </dgm:presLayoutVars>
      </dgm:prSet>
      <dgm:spPr/>
    </dgm:pt>
    <dgm:pt modelId="{FB8DC9C3-7AD7-46D8-BA89-322A4D069561}" type="pres">
      <dgm:prSet presAssocID="{1B0181EE-5988-45B3-96F8-61D4F003A182}" presName="aSpace" presStyleCnt="0"/>
      <dgm:spPr/>
    </dgm:pt>
    <dgm:pt modelId="{B8508A42-6A34-4C17-AC7E-4E722724D256}" type="pres">
      <dgm:prSet presAssocID="{DDF95C2F-1C23-4FB8-BF07-5D48AD1DD3AB}" presName="aNode" presStyleLbl="fgAcc1" presStyleIdx="2" presStyleCnt="6" custLinFactY="15513" custLinFactNeighborX="-603" custLinFactNeighborY="100000">
        <dgm:presLayoutVars>
          <dgm:bulletEnabled val="1"/>
        </dgm:presLayoutVars>
      </dgm:prSet>
      <dgm:spPr/>
    </dgm:pt>
    <dgm:pt modelId="{5DFE3289-9F69-43A2-80FC-B9A0C5B53F3F}" type="pres">
      <dgm:prSet presAssocID="{DDF95C2F-1C23-4FB8-BF07-5D48AD1DD3AB}" presName="aSpace" presStyleCnt="0"/>
      <dgm:spPr/>
    </dgm:pt>
    <dgm:pt modelId="{6630A7AC-A3C9-4BD7-A423-059490E6C8C9}" type="pres">
      <dgm:prSet presAssocID="{31FE7805-FCFC-44CC-A9F0-C12671A258E4}" presName="aNode" presStyleLbl="fgAcc1" presStyleIdx="3" presStyleCnt="6" custLinFactY="25486" custLinFactNeighborY="100000">
        <dgm:presLayoutVars>
          <dgm:bulletEnabled val="1"/>
        </dgm:presLayoutVars>
      </dgm:prSet>
      <dgm:spPr/>
    </dgm:pt>
    <dgm:pt modelId="{19CF4E55-511F-4143-92FF-A08A4C99B085}" type="pres">
      <dgm:prSet presAssocID="{31FE7805-FCFC-44CC-A9F0-C12671A258E4}" presName="aSpace" presStyleCnt="0"/>
      <dgm:spPr/>
    </dgm:pt>
    <dgm:pt modelId="{D97D673D-A834-47B9-9F2D-F1601DB3D46D}" type="pres">
      <dgm:prSet presAssocID="{8EC3370E-7D2A-404D-AF86-DFEFFCE452CA}" presName="aNode" presStyleLbl="fgAcc1" presStyleIdx="4" presStyleCnt="6" custLinFactY="25603" custLinFactNeighborX="-603" custLinFactNeighborY="100000">
        <dgm:presLayoutVars>
          <dgm:bulletEnabled val="1"/>
        </dgm:presLayoutVars>
      </dgm:prSet>
      <dgm:spPr/>
    </dgm:pt>
    <dgm:pt modelId="{44A90A28-CF56-4255-88A0-9E36022867D8}" type="pres">
      <dgm:prSet presAssocID="{8EC3370E-7D2A-404D-AF86-DFEFFCE452CA}" presName="aSpace" presStyleCnt="0"/>
      <dgm:spPr/>
    </dgm:pt>
    <dgm:pt modelId="{0E35D10B-1EE9-439C-A5E7-562C08250905}" type="pres">
      <dgm:prSet presAssocID="{8BFD60CB-41F2-44BB-86C0-CBDE99990166}" presName="aNode" presStyleLbl="fgAcc1" presStyleIdx="5" presStyleCnt="6" custScaleY="162560" custLinFactY="30573" custLinFactNeighborY="100000">
        <dgm:presLayoutVars>
          <dgm:bulletEnabled val="1"/>
        </dgm:presLayoutVars>
      </dgm:prSet>
      <dgm:spPr/>
    </dgm:pt>
    <dgm:pt modelId="{8EBF6D57-960A-467B-863E-906E45E8CA9D}" type="pres">
      <dgm:prSet presAssocID="{8BFD60CB-41F2-44BB-86C0-CBDE99990166}" presName="aSpace" presStyleCnt="0"/>
      <dgm:spPr/>
    </dgm:pt>
  </dgm:ptLst>
  <dgm:cxnLst>
    <dgm:cxn modelId="{0BAAD525-6965-46D6-BD44-2E79A1B8C753}" type="presOf" srcId="{8BFD60CB-41F2-44BB-86C0-CBDE99990166}" destId="{0E35D10B-1EE9-439C-A5E7-562C08250905}" srcOrd="0" destOrd="0" presId="urn:microsoft.com/office/officeart/2005/8/layout/pyramid2"/>
    <dgm:cxn modelId="{13587A26-A1AE-476C-ADC1-B7ECB4F0B2B6}" srcId="{96ED6A7B-3482-4DAB-BC7D-D83CCD5638A8}" destId="{1B0181EE-5988-45B3-96F8-61D4F003A182}" srcOrd="1" destOrd="0" parTransId="{B97DF05D-0044-4FDD-B3FC-B610028E136D}" sibTransId="{FC5C0344-0C0D-4938-993B-45A36866A323}"/>
    <dgm:cxn modelId="{03300577-A8A4-4FAF-BFA9-B68AE531F827}" type="presOf" srcId="{31FE7805-FCFC-44CC-A9F0-C12671A258E4}" destId="{6630A7AC-A3C9-4BD7-A423-059490E6C8C9}" srcOrd="0" destOrd="0" presId="urn:microsoft.com/office/officeart/2005/8/layout/pyramid2"/>
    <dgm:cxn modelId="{BBD3F15A-A349-4CEE-B323-7E74F1A9538F}" srcId="{96ED6A7B-3482-4DAB-BC7D-D83CCD5638A8}" destId="{F50676CD-83EF-45D8-AD32-4327FAF0BAF8}" srcOrd="0" destOrd="0" parTransId="{4E9313F0-4AC7-4B49-A80E-8C90EAED8AF9}" sibTransId="{A8344437-13F4-4E88-82DF-7D6D8EB71B27}"/>
    <dgm:cxn modelId="{3ADA06A5-B4DC-4760-8EF4-B2338B49F018}" type="presOf" srcId="{8EC3370E-7D2A-404D-AF86-DFEFFCE452CA}" destId="{D97D673D-A834-47B9-9F2D-F1601DB3D46D}" srcOrd="0" destOrd="0" presId="urn:microsoft.com/office/officeart/2005/8/layout/pyramid2"/>
    <dgm:cxn modelId="{6C122CB6-CE93-461A-AB01-9667CF65C55E}" type="presOf" srcId="{96ED6A7B-3482-4DAB-BC7D-D83CCD5638A8}" destId="{3E4072E2-9A95-4BA4-8573-957AB3313747}" srcOrd="0" destOrd="0" presId="urn:microsoft.com/office/officeart/2005/8/layout/pyramid2"/>
    <dgm:cxn modelId="{68F357BC-B1D0-4652-9223-9C96F029CD0C}" type="presOf" srcId="{DDF95C2F-1C23-4FB8-BF07-5D48AD1DD3AB}" destId="{B8508A42-6A34-4C17-AC7E-4E722724D256}" srcOrd="0" destOrd="0" presId="urn:microsoft.com/office/officeart/2005/8/layout/pyramid2"/>
    <dgm:cxn modelId="{4A927BE5-4516-4A22-8E5C-9B583DC08D58}" type="presOf" srcId="{1B0181EE-5988-45B3-96F8-61D4F003A182}" destId="{D89A9237-03A4-422D-8D45-D9F3CD08400C}" srcOrd="0" destOrd="0" presId="urn:microsoft.com/office/officeart/2005/8/layout/pyramid2"/>
    <dgm:cxn modelId="{72BB3AE7-590B-45C5-B142-C1DB848E10C5}" srcId="{96ED6A7B-3482-4DAB-BC7D-D83CCD5638A8}" destId="{DDF95C2F-1C23-4FB8-BF07-5D48AD1DD3AB}" srcOrd="2" destOrd="0" parTransId="{E970ABBE-9C4B-4448-BA54-6D8B6754EDD6}" sibTransId="{132DFB64-2E16-4631-B684-AF79E5C4C6B9}"/>
    <dgm:cxn modelId="{C1AFE8E7-BC4B-4283-9DF3-C72E8795088A}" type="presOf" srcId="{F50676CD-83EF-45D8-AD32-4327FAF0BAF8}" destId="{EA3359DB-0F96-4BF8-9B43-23E9A96E077B}" srcOrd="0" destOrd="0" presId="urn:microsoft.com/office/officeart/2005/8/layout/pyramid2"/>
    <dgm:cxn modelId="{DE0A37F0-3E15-4CDC-83BD-579F5907A381}" srcId="{96ED6A7B-3482-4DAB-BC7D-D83CCD5638A8}" destId="{8EC3370E-7D2A-404D-AF86-DFEFFCE452CA}" srcOrd="4" destOrd="0" parTransId="{89C92CA3-1541-467F-8548-00F9F0647E7E}" sibTransId="{240288DC-B750-4238-A04D-A30618C5D33A}"/>
    <dgm:cxn modelId="{419AD8FA-7CF3-4DC8-A3EF-78E6907D3147}" srcId="{96ED6A7B-3482-4DAB-BC7D-D83CCD5638A8}" destId="{31FE7805-FCFC-44CC-A9F0-C12671A258E4}" srcOrd="3" destOrd="0" parTransId="{CB452101-2F88-4580-8C7F-1E59515BE6EB}" sibTransId="{6D1301B6-9A16-47AC-9963-7425987F54ED}"/>
    <dgm:cxn modelId="{D5A853FD-76AC-4939-ABE7-13C9BF4743E7}" srcId="{96ED6A7B-3482-4DAB-BC7D-D83CCD5638A8}" destId="{8BFD60CB-41F2-44BB-86C0-CBDE99990166}" srcOrd="5" destOrd="0" parTransId="{FAE2C295-28CC-41A3-9D51-B408EBE57FC6}" sibTransId="{8C896B06-E89D-4C7A-AB78-269F13AA0239}"/>
    <dgm:cxn modelId="{0E579E8B-4E34-48FC-B669-434BB26555FC}" type="presParOf" srcId="{3E4072E2-9A95-4BA4-8573-957AB3313747}" destId="{EAE5740E-C315-4EAC-8C8A-78AE22C9D340}" srcOrd="0" destOrd="0" presId="urn:microsoft.com/office/officeart/2005/8/layout/pyramid2"/>
    <dgm:cxn modelId="{D476EB51-2266-4F8E-886E-B17D96DE5661}" type="presParOf" srcId="{3E4072E2-9A95-4BA4-8573-957AB3313747}" destId="{35D65761-A551-4F90-B071-1165AB84EC15}" srcOrd="1" destOrd="0" presId="urn:microsoft.com/office/officeart/2005/8/layout/pyramid2"/>
    <dgm:cxn modelId="{2C2CCE7A-2AC5-47C8-BB1D-A03CC586F7B1}" type="presParOf" srcId="{35D65761-A551-4F90-B071-1165AB84EC15}" destId="{EA3359DB-0F96-4BF8-9B43-23E9A96E077B}" srcOrd="0" destOrd="0" presId="urn:microsoft.com/office/officeart/2005/8/layout/pyramid2"/>
    <dgm:cxn modelId="{7300C88C-79C6-470D-8385-F52D92D7B302}" type="presParOf" srcId="{35D65761-A551-4F90-B071-1165AB84EC15}" destId="{944032FF-983D-4FC8-BACD-E6C09343F8AC}" srcOrd="1" destOrd="0" presId="urn:microsoft.com/office/officeart/2005/8/layout/pyramid2"/>
    <dgm:cxn modelId="{DB1165B9-30DF-4BD3-8500-AE803A1EA392}" type="presParOf" srcId="{35D65761-A551-4F90-B071-1165AB84EC15}" destId="{D89A9237-03A4-422D-8D45-D9F3CD08400C}" srcOrd="2" destOrd="0" presId="urn:microsoft.com/office/officeart/2005/8/layout/pyramid2"/>
    <dgm:cxn modelId="{43F3E8B7-248F-4CAC-8863-297E49240FFF}" type="presParOf" srcId="{35D65761-A551-4F90-B071-1165AB84EC15}" destId="{FB8DC9C3-7AD7-46D8-BA89-322A4D069561}" srcOrd="3" destOrd="0" presId="urn:microsoft.com/office/officeart/2005/8/layout/pyramid2"/>
    <dgm:cxn modelId="{EFDE8AF7-6671-4388-A512-529A8AFE88E3}" type="presParOf" srcId="{35D65761-A551-4F90-B071-1165AB84EC15}" destId="{B8508A42-6A34-4C17-AC7E-4E722724D256}" srcOrd="4" destOrd="0" presId="urn:microsoft.com/office/officeart/2005/8/layout/pyramid2"/>
    <dgm:cxn modelId="{9D2A377A-C7D9-42B2-9AB9-CE6AA432700A}" type="presParOf" srcId="{35D65761-A551-4F90-B071-1165AB84EC15}" destId="{5DFE3289-9F69-43A2-80FC-B9A0C5B53F3F}" srcOrd="5" destOrd="0" presId="urn:microsoft.com/office/officeart/2005/8/layout/pyramid2"/>
    <dgm:cxn modelId="{F918DB17-3495-4E68-9E3B-89EFBB90A311}" type="presParOf" srcId="{35D65761-A551-4F90-B071-1165AB84EC15}" destId="{6630A7AC-A3C9-4BD7-A423-059490E6C8C9}" srcOrd="6" destOrd="0" presId="urn:microsoft.com/office/officeart/2005/8/layout/pyramid2"/>
    <dgm:cxn modelId="{2250E866-99E5-467E-A259-F439716E38C9}" type="presParOf" srcId="{35D65761-A551-4F90-B071-1165AB84EC15}" destId="{19CF4E55-511F-4143-92FF-A08A4C99B085}" srcOrd="7" destOrd="0" presId="urn:microsoft.com/office/officeart/2005/8/layout/pyramid2"/>
    <dgm:cxn modelId="{8F726CED-39E7-4F92-B492-316C8FB55CF0}" type="presParOf" srcId="{35D65761-A551-4F90-B071-1165AB84EC15}" destId="{D97D673D-A834-47B9-9F2D-F1601DB3D46D}" srcOrd="8" destOrd="0" presId="urn:microsoft.com/office/officeart/2005/8/layout/pyramid2"/>
    <dgm:cxn modelId="{7364BD96-E7E6-48B0-8002-88B629B0FE9A}" type="presParOf" srcId="{35D65761-A551-4F90-B071-1165AB84EC15}" destId="{44A90A28-CF56-4255-88A0-9E36022867D8}" srcOrd="9" destOrd="0" presId="urn:microsoft.com/office/officeart/2005/8/layout/pyramid2"/>
    <dgm:cxn modelId="{6FD32486-05FB-4DC2-A825-EC03C59BA5D8}" type="presParOf" srcId="{35D65761-A551-4F90-B071-1165AB84EC15}" destId="{0E35D10B-1EE9-439C-A5E7-562C08250905}" srcOrd="10" destOrd="0" presId="urn:microsoft.com/office/officeart/2005/8/layout/pyramid2"/>
    <dgm:cxn modelId="{708D23F6-0E38-4E71-982B-FA37A5BF9F09}" type="presParOf" srcId="{35D65761-A551-4F90-B071-1165AB84EC15}" destId="{8EBF6D57-960A-467B-863E-906E45E8CA9D}"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5740E-C315-4EAC-8C8A-78AE22C9D340}">
      <dsp:nvSpPr>
        <dsp:cNvPr id="0" name=""/>
        <dsp:cNvSpPr/>
      </dsp:nvSpPr>
      <dsp:spPr>
        <a:xfrm>
          <a:off x="2771139" y="0"/>
          <a:ext cx="5181600" cy="51816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3359DB-0F96-4BF8-9B43-23E9A96E077B}">
      <dsp:nvSpPr>
        <dsp:cNvPr id="0" name=""/>
        <dsp:cNvSpPr/>
      </dsp:nvSpPr>
      <dsp:spPr>
        <a:xfrm>
          <a:off x="5351768" y="480503"/>
          <a:ext cx="3368040" cy="1198578"/>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We have been given quite decent problem statements for that my idea to execute those with the business logic and for that I’ll be using a database of the company and will go through each table once before any decision to understand what kind of data it is and how this works its relationship with other tables.</a:t>
          </a:r>
        </a:p>
      </dsp:txBody>
      <dsp:txXfrm>
        <a:off x="5410278" y="539013"/>
        <a:ext cx="3251020" cy="1081558"/>
      </dsp:txXfrm>
    </dsp:sp>
    <dsp:sp modelId="{D89A9237-03A4-422D-8D45-D9F3CD08400C}">
      <dsp:nvSpPr>
        <dsp:cNvPr id="0" name=""/>
        <dsp:cNvSpPr/>
      </dsp:nvSpPr>
      <dsp:spPr>
        <a:xfrm>
          <a:off x="5361939" y="1858669"/>
          <a:ext cx="3368040" cy="46199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I’ll be using some of the tools like </a:t>
          </a:r>
          <a:r>
            <a:rPr lang="en-IN" sz="700" kern="1200" dirty="0"/>
            <a:t>-</a:t>
          </a:r>
        </a:p>
      </dsp:txBody>
      <dsp:txXfrm>
        <a:off x="5384492" y="1881222"/>
        <a:ext cx="3322934" cy="416886"/>
      </dsp:txXfrm>
    </dsp:sp>
    <dsp:sp modelId="{B8508A42-6A34-4C17-AC7E-4E722724D256}">
      <dsp:nvSpPr>
        <dsp:cNvPr id="0" name=""/>
        <dsp:cNvSpPr/>
      </dsp:nvSpPr>
      <dsp:spPr>
        <a:xfrm>
          <a:off x="5341630" y="2424258"/>
          <a:ext cx="3368040" cy="46199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MySQL workbench 8.0 CE </a:t>
          </a:r>
        </a:p>
      </dsp:txBody>
      <dsp:txXfrm>
        <a:off x="5364183" y="2446811"/>
        <a:ext cx="3322934" cy="416886"/>
      </dsp:txXfrm>
    </dsp:sp>
    <dsp:sp modelId="{6630A7AC-A3C9-4BD7-A423-059490E6C8C9}">
      <dsp:nvSpPr>
        <dsp:cNvPr id="0" name=""/>
        <dsp:cNvSpPr/>
      </dsp:nvSpPr>
      <dsp:spPr>
        <a:xfrm>
          <a:off x="5361939" y="2990074"/>
          <a:ext cx="3368040" cy="46199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MySQL Server</a:t>
          </a:r>
        </a:p>
      </dsp:txBody>
      <dsp:txXfrm>
        <a:off x="5384492" y="3012627"/>
        <a:ext cx="3322934" cy="416886"/>
      </dsp:txXfrm>
    </dsp:sp>
    <dsp:sp modelId="{D97D673D-A834-47B9-9F2D-F1601DB3D46D}">
      <dsp:nvSpPr>
        <dsp:cNvPr id="0" name=""/>
        <dsp:cNvSpPr/>
      </dsp:nvSpPr>
      <dsp:spPr>
        <a:xfrm>
          <a:off x="5341630" y="3510356"/>
          <a:ext cx="3368040" cy="46199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Tableau</a:t>
          </a:r>
        </a:p>
      </dsp:txBody>
      <dsp:txXfrm>
        <a:off x="5364183" y="3532909"/>
        <a:ext cx="3322934" cy="416886"/>
      </dsp:txXfrm>
    </dsp:sp>
    <dsp:sp modelId="{0E35D10B-1EE9-439C-A5E7-562C08250905}">
      <dsp:nvSpPr>
        <dsp:cNvPr id="0" name=""/>
        <dsp:cNvSpPr/>
      </dsp:nvSpPr>
      <dsp:spPr>
        <a:xfrm>
          <a:off x="5361939" y="4053058"/>
          <a:ext cx="3368040" cy="751014"/>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Moreover jot down the important insights of tables like tag, photos, users, comments to understand fully their uses and records.</a:t>
          </a:r>
        </a:p>
      </dsp:txBody>
      <dsp:txXfrm>
        <a:off x="5398600" y="4089719"/>
        <a:ext cx="3294718" cy="6776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48055E-3A79-423F-955E-C3C7B229E88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899FD-E41D-4DEA-A472-0ECC58FB8E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71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8055E-3A79-423F-955E-C3C7B229E88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34290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8055E-3A79-423F-955E-C3C7B229E88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1572073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8055E-3A79-423F-955E-C3C7B229E88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164263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8055E-3A79-423F-955E-C3C7B229E88B}"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899FD-E41D-4DEA-A472-0ECC58FB8E6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54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48055E-3A79-423F-955E-C3C7B229E88B}"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240356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8055E-3A79-423F-955E-C3C7B229E88B}"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424241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8055E-3A79-423F-955E-C3C7B229E88B}"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212657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48055E-3A79-423F-955E-C3C7B229E88B}" type="datetimeFigureOut">
              <a:rPr lang="en-IN" smtClean="0"/>
              <a:t>25-09-2022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43283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B48055E-3A79-423F-955E-C3C7B229E88B}" type="datetimeFigureOut">
              <a:rPr lang="en-IN" smtClean="0"/>
              <a:t>25-09-2022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3899FD-E41D-4DEA-A472-0ECC58FB8E69}" type="slidenum">
              <a:rPr lang="en-IN" smtClean="0"/>
              <a:t>‹#›</a:t>
            </a:fld>
            <a:endParaRPr lang="en-IN"/>
          </a:p>
        </p:txBody>
      </p:sp>
    </p:spTree>
    <p:extLst>
      <p:ext uri="{BB962C8B-B14F-4D97-AF65-F5344CB8AC3E}">
        <p14:creationId xmlns:p14="http://schemas.microsoft.com/office/powerpoint/2010/main" val="40423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8055E-3A79-423F-955E-C3C7B229E88B}"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899FD-E41D-4DEA-A472-0ECC58FB8E69}" type="slidenum">
              <a:rPr lang="en-IN" smtClean="0"/>
              <a:t>‹#›</a:t>
            </a:fld>
            <a:endParaRPr lang="en-IN"/>
          </a:p>
        </p:txBody>
      </p:sp>
    </p:spTree>
    <p:extLst>
      <p:ext uri="{BB962C8B-B14F-4D97-AF65-F5344CB8AC3E}">
        <p14:creationId xmlns:p14="http://schemas.microsoft.com/office/powerpoint/2010/main" val="378985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B48055E-3A79-423F-955E-C3C7B229E88B}" type="datetimeFigureOut">
              <a:rPr lang="en-IN" smtClean="0"/>
              <a:t>25-09-2022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3899FD-E41D-4DEA-A472-0ECC58FB8E6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69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21E4-CA94-51D0-5A0A-43109E13BE4A}"/>
              </a:ext>
            </a:extLst>
          </p:cNvPr>
          <p:cNvSpPr>
            <a:spLocks noGrp="1"/>
          </p:cNvSpPr>
          <p:nvPr>
            <p:ph type="ctrTitle"/>
          </p:nvPr>
        </p:nvSpPr>
        <p:spPr>
          <a:xfrm>
            <a:off x="1524000" y="904241"/>
            <a:ext cx="9144000" cy="812800"/>
          </a:xfrm>
        </p:spPr>
        <p:txBody>
          <a:bodyPr>
            <a:normAutofit fontScale="90000"/>
          </a:bodyPr>
          <a:lstStyle/>
          <a:p>
            <a:r>
              <a:rPr lang="en-IN" b="1" dirty="0">
                <a:solidFill>
                  <a:schemeClr val="accent2">
                    <a:lumMod val="75000"/>
                  </a:schemeClr>
                </a:solidFill>
                <a:latin typeface="Algerian" panose="04020705040A02060702" pitchFamily="82" charset="0"/>
              </a:rPr>
              <a:t>PROJECT</a:t>
            </a:r>
            <a:r>
              <a:rPr lang="en-IN" dirty="0"/>
              <a:t> </a:t>
            </a:r>
          </a:p>
        </p:txBody>
      </p:sp>
      <p:sp>
        <p:nvSpPr>
          <p:cNvPr id="3" name="Subtitle 2">
            <a:extLst>
              <a:ext uri="{FF2B5EF4-FFF2-40B4-BE49-F238E27FC236}">
                <a16:creationId xmlns:a16="http://schemas.microsoft.com/office/drawing/2014/main" id="{F8CDE241-6C1E-D2F1-AE43-A190CBC27885}"/>
              </a:ext>
            </a:extLst>
          </p:cNvPr>
          <p:cNvSpPr>
            <a:spLocks noGrp="1"/>
          </p:cNvSpPr>
          <p:nvPr>
            <p:ph type="subTitle" idx="1"/>
          </p:nvPr>
        </p:nvSpPr>
        <p:spPr>
          <a:xfrm>
            <a:off x="1534160" y="2260600"/>
            <a:ext cx="9144000" cy="3642360"/>
          </a:xfrm>
        </p:spPr>
        <p:txBody>
          <a:bodyPr>
            <a:normAutofit fontScale="70000" lnSpcReduction="20000"/>
          </a:bodyPr>
          <a:lstStyle/>
          <a:p>
            <a:r>
              <a:rPr lang="en-IN" dirty="0">
                <a:latin typeface="Bradley Hand ITC" panose="03070402050302030203" pitchFamily="66" charset="0"/>
              </a:rPr>
              <a:t>DESCRIPTION:</a:t>
            </a:r>
          </a:p>
          <a:p>
            <a:r>
              <a:rPr lang="en-IN" dirty="0">
                <a:solidFill>
                  <a:srgbClr val="002060"/>
                </a:solidFill>
              </a:rPr>
              <a:t>This project is user Instagram analytics and giving insights to the development team for executing certain queries required by Marketing and Department and investor for generating and </a:t>
            </a:r>
            <a:r>
              <a:rPr lang="en-US" dirty="0">
                <a:solidFill>
                  <a:srgbClr val="002060"/>
                </a:solidFill>
              </a:rPr>
              <a:t>enhancing</a:t>
            </a:r>
            <a:r>
              <a:rPr lang="en-IN" dirty="0">
                <a:solidFill>
                  <a:srgbClr val="002060"/>
                </a:solidFill>
              </a:rPr>
              <a:t> their revenue budget </a:t>
            </a:r>
            <a:r>
              <a:rPr lang="en-US" b="0" i="0" dirty="0">
                <a:solidFill>
                  <a:srgbClr val="002060"/>
                </a:solidFill>
                <a:effectLst/>
              </a:rPr>
              <a:t>by which we track how users engage and interact with our digital product (software or mobile application) in an attempt to derive business insights for marketing, product &amp; development teams</a:t>
            </a:r>
            <a:endParaRPr lang="en-IN" dirty="0">
              <a:solidFill>
                <a:srgbClr val="002060"/>
              </a:solidFill>
            </a:endParaRPr>
          </a:p>
          <a:p>
            <a:endParaRPr lang="en-IN" dirty="0">
              <a:solidFill>
                <a:srgbClr val="002060"/>
              </a:solidFill>
            </a:endParaRPr>
          </a:p>
          <a:p>
            <a:r>
              <a:rPr lang="en-IN">
                <a:solidFill>
                  <a:srgbClr val="002060"/>
                </a:solidFill>
              </a:rPr>
              <a:t>Beside the business requirement I further would like to use the data </a:t>
            </a:r>
            <a:r>
              <a:rPr lang="en-IN" dirty="0">
                <a:solidFill>
                  <a:srgbClr val="002060"/>
                </a:solidFill>
              </a:rPr>
              <a:t>for visualization using some tools like Tableau for my better learning and use those pictorial form in the same. Would like to go with the conventional method of </a:t>
            </a:r>
            <a:r>
              <a:rPr lang="en-US" dirty="0">
                <a:solidFill>
                  <a:srgbClr val="002060"/>
                </a:solidFill>
              </a:rPr>
              <a:t>querying the database in concise. Let me take you deep dive into how it should be like.</a:t>
            </a:r>
            <a:endParaRPr lang="en-IN" dirty="0">
              <a:solidFill>
                <a:srgbClr val="002060"/>
              </a:solidFill>
            </a:endParaRPr>
          </a:p>
        </p:txBody>
      </p:sp>
    </p:spTree>
    <p:extLst>
      <p:ext uri="{BB962C8B-B14F-4D97-AF65-F5344CB8AC3E}">
        <p14:creationId xmlns:p14="http://schemas.microsoft.com/office/powerpoint/2010/main" val="379533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AC1B-777C-69DA-C06E-1AD07C04E448}"/>
              </a:ext>
            </a:extLst>
          </p:cNvPr>
          <p:cNvSpPr>
            <a:spLocks noGrp="1"/>
          </p:cNvSpPr>
          <p:nvPr>
            <p:ph type="title"/>
          </p:nvPr>
        </p:nvSpPr>
        <p:spPr/>
        <p:txBody>
          <a:bodyPr/>
          <a:lstStyle/>
          <a:p>
            <a:r>
              <a:rPr lang="en-US" b="1" dirty="0">
                <a:solidFill>
                  <a:schemeClr val="accent2">
                    <a:lumMod val="75000"/>
                  </a:schemeClr>
                </a:solidFill>
                <a:latin typeface="Algerian" panose="04020705040A02060702" pitchFamily="82" charset="0"/>
              </a:rPr>
              <a:t>APPROACH AND TECH-STACK USED</a:t>
            </a:r>
            <a:endParaRPr lang="en-IN" b="1" dirty="0">
              <a:solidFill>
                <a:schemeClr val="accent2">
                  <a:lumMod val="75000"/>
                </a:schemeClr>
              </a:solidFill>
              <a:latin typeface="Algerian" panose="04020705040A02060702" pitchFamily="82" charset="0"/>
            </a:endParaRPr>
          </a:p>
        </p:txBody>
      </p:sp>
      <p:graphicFrame>
        <p:nvGraphicFramePr>
          <p:cNvPr id="4" name="Content Placeholder 3">
            <a:extLst>
              <a:ext uri="{FF2B5EF4-FFF2-40B4-BE49-F238E27FC236}">
                <a16:creationId xmlns:a16="http://schemas.microsoft.com/office/drawing/2014/main" id="{2C1C4B62-28AD-F8D4-BC6C-8436B61BDE8B}"/>
              </a:ext>
            </a:extLst>
          </p:cNvPr>
          <p:cNvGraphicFramePr>
            <a:graphicFrameLocks noGrp="1"/>
          </p:cNvGraphicFramePr>
          <p:nvPr>
            <p:ph idx="1"/>
            <p:extLst>
              <p:ext uri="{D42A27DB-BD31-4B8C-83A1-F6EECF244321}">
                <p14:modId xmlns:p14="http://schemas.microsoft.com/office/powerpoint/2010/main" val="3440393312"/>
              </p:ext>
            </p:extLst>
          </p:nvPr>
        </p:nvGraphicFramePr>
        <p:xfrm>
          <a:off x="345440" y="1452880"/>
          <a:ext cx="1150112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02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1390-8E6D-6295-AC51-7DC80B6F9E08}"/>
              </a:ext>
            </a:extLst>
          </p:cNvPr>
          <p:cNvSpPr>
            <a:spLocks noGrp="1"/>
          </p:cNvSpPr>
          <p:nvPr>
            <p:ph type="title"/>
          </p:nvPr>
        </p:nvSpPr>
        <p:spPr>
          <a:xfrm>
            <a:off x="838200" y="365125"/>
            <a:ext cx="10515600" cy="1087755"/>
          </a:xfrm>
        </p:spPr>
        <p:txBody>
          <a:bodyPr/>
          <a:lstStyle/>
          <a:p>
            <a:r>
              <a:rPr lang="en-US" b="1" dirty="0">
                <a:solidFill>
                  <a:schemeClr val="accent2">
                    <a:lumMod val="75000"/>
                  </a:schemeClr>
                </a:solidFill>
                <a:latin typeface="Algerian" panose="04020705040A02060702" pitchFamily="82" charset="0"/>
              </a:rPr>
              <a:t>INSIGHTS</a:t>
            </a:r>
            <a:endParaRPr lang="en-IN" b="1" dirty="0">
              <a:solidFill>
                <a:schemeClr val="accent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ADB6D1E-9981-8311-A98B-D9854D3029D6}"/>
              </a:ext>
            </a:extLst>
          </p:cNvPr>
          <p:cNvSpPr>
            <a:spLocks noGrp="1"/>
          </p:cNvSpPr>
          <p:nvPr>
            <p:ph idx="1"/>
          </p:nvPr>
        </p:nvSpPr>
        <p:spPr>
          <a:xfrm>
            <a:off x="838200" y="1452880"/>
            <a:ext cx="10515600" cy="4724083"/>
          </a:xfrm>
        </p:spPr>
        <p:txBody>
          <a:bodyPr>
            <a:normAutofit/>
          </a:bodyPr>
          <a:lstStyle/>
          <a:p>
            <a:r>
              <a:rPr lang="en-US" dirty="0"/>
              <a:t>I have worked on this project while understanding have noted down the pricing model how it should be build for ads campaign and how to make platform more appealing and engaging so that it involves inactive users too.</a:t>
            </a:r>
          </a:p>
          <a:p>
            <a:r>
              <a:rPr lang="en-US" dirty="0"/>
              <a:t>Looking at the data there are several tables where users table is main and the </a:t>
            </a:r>
            <a:r>
              <a:rPr lang="en-US" dirty="0" err="1"/>
              <a:t>username_id</a:t>
            </a:r>
            <a:r>
              <a:rPr lang="en-US" dirty="0"/>
              <a:t> is the primary key where it has been used as a foreign table.</a:t>
            </a:r>
          </a:p>
          <a:p>
            <a:r>
              <a:rPr lang="en-US" dirty="0"/>
              <a:t>It is also observable how much tags have been using by audience and where the targeted people is actually interested in , what type of content so all of these are cleared by organizing the tables and finding out the relationships by data binding , joints and </a:t>
            </a:r>
            <a:r>
              <a:rPr lang="en-US" dirty="0" err="1"/>
              <a:t>aggregartion</a:t>
            </a:r>
            <a:r>
              <a:rPr lang="en-US" dirty="0"/>
              <a:t>.</a:t>
            </a:r>
          </a:p>
          <a:p>
            <a:r>
              <a:rPr lang="en-US" dirty="0"/>
              <a:t>These will be sufficient for the product team to design the Instagram something like this and what more features need to be added. </a:t>
            </a:r>
          </a:p>
          <a:p>
            <a:r>
              <a:rPr lang="en-US" dirty="0"/>
              <a:t>So here are the following queries for the respective business requirements -</a:t>
            </a:r>
            <a:endParaRPr lang="en-IN" dirty="0"/>
          </a:p>
        </p:txBody>
      </p:sp>
    </p:spTree>
    <p:extLst>
      <p:ext uri="{BB962C8B-B14F-4D97-AF65-F5344CB8AC3E}">
        <p14:creationId xmlns:p14="http://schemas.microsoft.com/office/powerpoint/2010/main" val="285147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3B1591-4AE8-09A9-7D8D-44798D59E0CD}"/>
              </a:ext>
            </a:extLst>
          </p:cNvPr>
          <p:cNvSpPr txBox="1"/>
          <p:nvPr/>
        </p:nvSpPr>
        <p:spPr>
          <a:xfrm>
            <a:off x="1493520" y="224095"/>
            <a:ext cx="10129520" cy="7325082"/>
          </a:xfrm>
          <a:prstGeom prst="rect">
            <a:avLst/>
          </a:prstGeom>
          <a:noFill/>
        </p:spPr>
        <p:txBody>
          <a:bodyPr wrap="square">
            <a:spAutoFit/>
          </a:bodyPr>
          <a:lstStyle/>
          <a:p>
            <a:r>
              <a:rPr lang="en-IN" sz="1600" dirty="0"/>
              <a:t>table users;</a:t>
            </a:r>
          </a:p>
          <a:p>
            <a:r>
              <a:rPr lang="en-IN" sz="1600" dirty="0"/>
              <a:t>select count(*) from users;</a:t>
            </a:r>
          </a:p>
          <a:p>
            <a:endParaRPr lang="en-IN" sz="1600" dirty="0"/>
          </a:p>
          <a:p>
            <a:r>
              <a:rPr lang="en-IN" sz="1600" dirty="0"/>
              <a:t>/*solution-1 Rewarding Most Loyal Users*/</a:t>
            </a:r>
          </a:p>
          <a:p>
            <a:r>
              <a:rPr lang="en-IN" sz="1600" dirty="0"/>
              <a:t>SELECT * FROM users </a:t>
            </a:r>
          </a:p>
          <a:p>
            <a:r>
              <a:rPr lang="en-IN" sz="1600" dirty="0"/>
              <a:t>ORDER BY </a:t>
            </a:r>
            <a:r>
              <a:rPr lang="en-IN" sz="1600" dirty="0" err="1"/>
              <a:t>created_at</a:t>
            </a:r>
            <a:r>
              <a:rPr lang="en-IN" sz="1600" dirty="0"/>
              <a:t> </a:t>
            </a:r>
          </a:p>
          <a:p>
            <a:r>
              <a:rPr lang="en-IN" sz="1600" dirty="0"/>
              <a:t>LIMIT 5;</a:t>
            </a:r>
          </a:p>
          <a:p>
            <a:endParaRPr lang="en-IN" sz="1600" dirty="0"/>
          </a:p>
          <a:p>
            <a:endParaRPr lang="en-IN" sz="1600" dirty="0"/>
          </a:p>
          <a:p>
            <a:r>
              <a:rPr lang="en-IN" sz="1600" dirty="0"/>
              <a:t>/*solution-2 Remind Inactive Users to Start Posting*/</a:t>
            </a:r>
          </a:p>
          <a:p>
            <a:r>
              <a:rPr lang="en-IN" sz="1600" dirty="0"/>
              <a:t>SELECT username FROM users LEFT JOIN photos ON photos.user_id=users.id WHERE </a:t>
            </a:r>
            <a:r>
              <a:rPr lang="en-IN" sz="1600" dirty="0" err="1"/>
              <a:t>image_url</a:t>
            </a:r>
            <a:r>
              <a:rPr lang="en-IN" sz="1600" dirty="0"/>
              <a:t> IS NULL;</a:t>
            </a:r>
          </a:p>
          <a:p>
            <a:endParaRPr lang="en-IN" sz="1600" dirty="0"/>
          </a:p>
          <a:p>
            <a:endParaRPr lang="en-IN" sz="1600" dirty="0"/>
          </a:p>
          <a:p>
            <a:r>
              <a:rPr lang="en-IN" sz="1600" dirty="0"/>
              <a:t>/*solution-3 Declaring Contest Winner*/</a:t>
            </a:r>
          </a:p>
          <a:p>
            <a:r>
              <a:rPr lang="en-IN" sz="1600" dirty="0"/>
              <a:t>SELECT </a:t>
            </a:r>
          </a:p>
          <a:p>
            <a:r>
              <a:rPr lang="en-IN" sz="1600" dirty="0"/>
              <a:t>    username,</a:t>
            </a:r>
          </a:p>
          <a:p>
            <a:r>
              <a:rPr lang="en-IN" sz="1600" dirty="0"/>
              <a:t>    photos.id,</a:t>
            </a:r>
          </a:p>
          <a:p>
            <a:r>
              <a:rPr lang="en-IN" sz="1600" dirty="0"/>
              <a:t>    </a:t>
            </a:r>
            <a:r>
              <a:rPr lang="en-IN" sz="1600" dirty="0" err="1"/>
              <a:t>photos.image_url</a:t>
            </a:r>
            <a:r>
              <a:rPr lang="en-IN" sz="1600" dirty="0"/>
              <a:t>, </a:t>
            </a:r>
          </a:p>
          <a:p>
            <a:r>
              <a:rPr lang="en-IN" sz="1600" dirty="0"/>
              <a:t>    COUNT(*) AS </a:t>
            </a:r>
            <a:r>
              <a:rPr lang="en-IN" sz="1600" dirty="0" err="1"/>
              <a:t>total_votes</a:t>
            </a:r>
            <a:endParaRPr lang="en-IN" sz="1600" dirty="0"/>
          </a:p>
          <a:p>
            <a:r>
              <a:rPr lang="en-IN" sz="1600" dirty="0"/>
              <a:t>FROM photos</a:t>
            </a:r>
          </a:p>
          <a:p>
            <a:r>
              <a:rPr lang="en-IN" sz="1600" dirty="0"/>
              <a:t>INNER JOIN likes</a:t>
            </a:r>
          </a:p>
          <a:p>
            <a:r>
              <a:rPr lang="en-IN" sz="1600" dirty="0"/>
              <a:t>    ON </a:t>
            </a:r>
            <a:r>
              <a:rPr lang="en-IN" sz="1600" dirty="0" err="1"/>
              <a:t>likes.photo_id</a:t>
            </a:r>
            <a:r>
              <a:rPr lang="en-IN" sz="1600" dirty="0"/>
              <a:t> = photos.id</a:t>
            </a:r>
          </a:p>
          <a:p>
            <a:r>
              <a:rPr lang="en-IN" sz="1600" dirty="0"/>
              <a:t>INNER JOIN users</a:t>
            </a:r>
          </a:p>
          <a:p>
            <a:r>
              <a:rPr lang="en-IN" sz="1600" dirty="0"/>
              <a:t>    ON </a:t>
            </a:r>
            <a:r>
              <a:rPr lang="en-IN" sz="1600" dirty="0" err="1"/>
              <a:t>photos.user_id</a:t>
            </a:r>
            <a:r>
              <a:rPr lang="en-IN" sz="1600" dirty="0"/>
              <a:t> = users.id</a:t>
            </a:r>
          </a:p>
          <a:p>
            <a:r>
              <a:rPr lang="en-IN" sz="1600" dirty="0"/>
              <a:t>GROUP BY photos.id ORDER BY </a:t>
            </a:r>
            <a:r>
              <a:rPr lang="en-IN" sz="1600" dirty="0" err="1"/>
              <a:t>total_votes</a:t>
            </a:r>
            <a:r>
              <a:rPr lang="en-IN" sz="1600" dirty="0"/>
              <a:t> DESC LIMIT 1;</a:t>
            </a:r>
          </a:p>
          <a:p>
            <a:endParaRPr lang="en-IN" dirty="0"/>
          </a:p>
          <a:p>
            <a:endParaRPr lang="en-IN" dirty="0"/>
          </a:p>
          <a:p>
            <a:endParaRPr lang="en-IN" dirty="0"/>
          </a:p>
        </p:txBody>
      </p:sp>
    </p:spTree>
    <p:extLst>
      <p:ext uri="{BB962C8B-B14F-4D97-AF65-F5344CB8AC3E}">
        <p14:creationId xmlns:p14="http://schemas.microsoft.com/office/powerpoint/2010/main" val="19619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076DE0-28B6-B811-1ACB-8D3DA2795C45}"/>
              </a:ext>
            </a:extLst>
          </p:cNvPr>
          <p:cNvSpPr txBox="1"/>
          <p:nvPr/>
        </p:nvSpPr>
        <p:spPr>
          <a:xfrm>
            <a:off x="477520" y="213360"/>
            <a:ext cx="11328400" cy="3139321"/>
          </a:xfrm>
          <a:prstGeom prst="rect">
            <a:avLst/>
          </a:prstGeom>
          <a:noFill/>
        </p:spPr>
        <p:txBody>
          <a:bodyPr wrap="square">
            <a:spAutoFit/>
          </a:bodyPr>
          <a:lstStyle/>
          <a:p>
            <a:r>
              <a:rPr lang="en-IN" dirty="0"/>
              <a:t>/* Solution-4 Identify and suggest the top 5 most commonly used hashtags on the platform*/</a:t>
            </a:r>
          </a:p>
          <a:p>
            <a:r>
              <a:rPr lang="en-IN" dirty="0"/>
              <a:t>SELECT </a:t>
            </a:r>
            <a:r>
              <a:rPr lang="en-IN" dirty="0" err="1"/>
              <a:t>tag_name,COUNT</a:t>
            </a:r>
            <a:r>
              <a:rPr lang="en-IN" dirty="0"/>
              <a:t>(*) AS </a:t>
            </a:r>
            <a:r>
              <a:rPr lang="en-IN" dirty="0" err="1"/>
              <a:t>total_tags</a:t>
            </a:r>
            <a:r>
              <a:rPr lang="en-IN" dirty="0"/>
              <a:t> FROM tags JOIN </a:t>
            </a:r>
            <a:r>
              <a:rPr lang="en-IN" dirty="0" err="1"/>
              <a:t>photo_tags</a:t>
            </a:r>
            <a:r>
              <a:rPr lang="en-IN" dirty="0"/>
              <a:t> ON photo_tags.tag_id=tags.id GROUP BY tags.id ORDER BY </a:t>
            </a:r>
            <a:r>
              <a:rPr lang="en-IN" dirty="0" err="1"/>
              <a:t>total_tags</a:t>
            </a:r>
            <a:r>
              <a:rPr lang="en-IN" dirty="0"/>
              <a:t> DESC LIMIT 5;</a:t>
            </a:r>
          </a:p>
          <a:p>
            <a:endParaRPr lang="en-IN" dirty="0"/>
          </a:p>
          <a:p>
            <a:r>
              <a:rPr lang="en-IN" dirty="0"/>
              <a:t>/*Solution-5 Launch AD Campaign*/</a:t>
            </a:r>
          </a:p>
          <a:p>
            <a:r>
              <a:rPr lang="en-IN" dirty="0"/>
              <a:t>SELECT </a:t>
            </a:r>
          </a:p>
          <a:p>
            <a:r>
              <a:rPr lang="en-IN" dirty="0"/>
              <a:t>    DAYNAME(</a:t>
            </a:r>
            <a:r>
              <a:rPr lang="en-IN" dirty="0" err="1"/>
              <a:t>created_at</a:t>
            </a:r>
            <a:r>
              <a:rPr lang="en-IN" dirty="0"/>
              <a:t>) AS weekday,</a:t>
            </a:r>
          </a:p>
          <a:p>
            <a:r>
              <a:rPr lang="en-IN" dirty="0"/>
              <a:t>    COUNT(*) AS </a:t>
            </a:r>
            <a:r>
              <a:rPr lang="en-IN" dirty="0" err="1"/>
              <a:t>total_member</a:t>
            </a:r>
            <a:endParaRPr lang="en-IN" dirty="0"/>
          </a:p>
          <a:p>
            <a:r>
              <a:rPr lang="en-IN" dirty="0"/>
              <a:t>FROM users</a:t>
            </a:r>
          </a:p>
          <a:p>
            <a:r>
              <a:rPr lang="en-IN" dirty="0"/>
              <a:t>GROUP BY weekday</a:t>
            </a:r>
          </a:p>
          <a:p>
            <a:r>
              <a:rPr lang="en-IN" dirty="0"/>
              <a:t>ORDER BY </a:t>
            </a:r>
            <a:r>
              <a:rPr lang="en-IN" dirty="0" err="1"/>
              <a:t>total_member</a:t>
            </a:r>
            <a:r>
              <a:rPr lang="en-IN" dirty="0"/>
              <a:t> DESC LIMIT 2;</a:t>
            </a:r>
          </a:p>
        </p:txBody>
      </p:sp>
      <p:pic>
        <p:nvPicPr>
          <p:cNvPr id="4" name="Picture 3">
            <a:extLst>
              <a:ext uri="{FF2B5EF4-FFF2-40B4-BE49-F238E27FC236}">
                <a16:creationId xmlns:a16="http://schemas.microsoft.com/office/drawing/2014/main" id="{850D1FAB-8C64-F7CF-5242-E0CC9D847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548" y="1783020"/>
            <a:ext cx="7067372" cy="4711581"/>
          </a:xfrm>
          <a:prstGeom prst="rect">
            <a:avLst/>
          </a:prstGeom>
        </p:spPr>
      </p:pic>
    </p:spTree>
    <p:extLst>
      <p:ext uri="{BB962C8B-B14F-4D97-AF65-F5344CB8AC3E}">
        <p14:creationId xmlns:p14="http://schemas.microsoft.com/office/powerpoint/2010/main" val="420622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917B4-CF96-B957-1477-8B5A1D6C9A25}"/>
              </a:ext>
            </a:extLst>
          </p:cNvPr>
          <p:cNvSpPr txBox="1"/>
          <p:nvPr/>
        </p:nvSpPr>
        <p:spPr>
          <a:xfrm>
            <a:off x="457200" y="396241"/>
            <a:ext cx="8686800" cy="3416320"/>
          </a:xfrm>
          <a:prstGeom prst="rect">
            <a:avLst/>
          </a:prstGeom>
          <a:noFill/>
        </p:spPr>
        <p:txBody>
          <a:bodyPr wrap="square">
            <a:spAutoFit/>
          </a:bodyPr>
          <a:lstStyle/>
          <a:p>
            <a:r>
              <a:rPr lang="en-IN" dirty="0"/>
              <a:t>/*solution-B User Engagement*/</a:t>
            </a:r>
          </a:p>
          <a:p>
            <a:r>
              <a:rPr lang="en-IN" dirty="0"/>
              <a:t>SELECT (SELECT COUNT(*) FROM photos) / (SELECT COUNT(*) FROM users) AS </a:t>
            </a:r>
            <a:r>
              <a:rPr lang="en-IN" dirty="0" err="1"/>
              <a:t>Avg</a:t>
            </a:r>
            <a:r>
              <a:rPr lang="en-IN" dirty="0"/>
              <a:t>;</a:t>
            </a:r>
          </a:p>
          <a:p>
            <a:endParaRPr lang="en-IN" dirty="0"/>
          </a:p>
          <a:p>
            <a:r>
              <a:rPr lang="en-IN" dirty="0"/>
              <a:t>/*solution Bots &amp; Fake Accounts*/</a:t>
            </a:r>
          </a:p>
          <a:p>
            <a:r>
              <a:rPr lang="en-IN" dirty="0"/>
              <a:t>SELECT username, </a:t>
            </a:r>
          </a:p>
          <a:p>
            <a:r>
              <a:rPr lang="en-IN" dirty="0"/>
              <a:t>       Count(*) AS </a:t>
            </a:r>
            <a:r>
              <a:rPr lang="en-IN" dirty="0" err="1"/>
              <a:t>num_likes</a:t>
            </a:r>
            <a:r>
              <a:rPr lang="en-IN" dirty="0"/>
              <a:t> </a:t>
            </a:r>
          </a:p>
          <a:p>
            <a:r>
              <a:rPr lang="en-IN" dirty="0"/>
              <a:t>FROM   users </a:t>
            </a:r>
          </a:p>
          <a:p>
            <a:r>
              <a:rPr lang="en-IN" dirty="0"/>
              <a:t>       INNER JOIN likes </a:t>
            </a:r>
          </a:p>
          <a:p>
            <a:r>
              <a:rPr lang="en-IN" dirty="0"/>
              <a:t>               ON users.id = </a:t>
            </a:r>
            <a:r>
              <a:rPr lang="en-IN" dirty="0" err="1"/>
              <a:t>likes.user_id</a:t>
            </a:r>
            <a:r>
              <a:rPr lang="en-IN" dirty="0"/>
              <a:t> </a:t>
            </a:r>
          </a:p>
          <a:p>
            <a:r>
              <a:rPr lang="en-IN" dirty="0"/>
              <a:t>GROUP  BY </a:t>
            </a:r>
            <a:r>
              <a:rPr lang="en-IN" dirty="0" err="1"/>
              <a:t>likes.user_id</a:t>
            </a:r>
            <a:r>
              <a:rPr lang="en-IN" dirty="0"/>
              <a:t> </a:t>
            </a:r>
          </a:p>
          <a:p>
            <a:r>
              <a:rPr lang="en-IN" dirty="0"/>
              <a:t>HAVING </a:t>
            </a:r>
            <a:r>
              <a:rPr lang="en-IN" dirty="0" err="1"/>
              <a:t>num_likes</a:t>
            </a:r>
            <a:r>
              <a:rPr lang="en-IN" dirty="0"/>
              <a:t> = (SELECT Count(*) </a:t>
            </a:r>
          </a:p>
          <a:p>
            <a:r>
              <a:rPr lang="en-IN" dirty="0"/>
              <a:t>                    FROM   photos);</a:t>
            </a:r>
          </a:p>
        </p:txBody>
      </p:sp>
      <p:pic>
        <p:nvPicPr>
          <p:cNvPr id="4" name="Picture 3">
            <a:extLst>
              <a:ext uri="{FF2B5EF4-FFF2-40B4-BE49-F238E27FC236}">
                <a16:creationId xmlns:a16="http://schemas.microsoft.com/office/drawing/2014/main" id="{56B4EFF1-E1BA-4FF4-1BE6-B5C1FE815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941" y="2113280"/>
            <a:ext cx="6751319" cy="4500879"/>
          </a:xfrm>
          <a:prstGeom prst="rect">
            <a:avLst/>
          </a:prstGeom>
        </p:spPr>
      </p:pic>
    </p:spTree>
    <p:extLst>
      <p:ext uri="{BB962C8B-B14F-4D97-AF65-F5344CB8AC3E}">
        <p14:creationId xmlns:p14="http://schemas.microsoft.com/office/powerpoint/2010/main" val="105354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4023-602F-B960-87C5-0BB1A59B5F31}"/>
              </a:ext>
            </a:extLst>
          </p:cNvPr>
          <p:cNvSpPr>
            <a:spLocks noGrp="1"/>
          </p:cNvSpPr>
          <p:nvPr>
            <p:ph type="title"/>
          </p:nvPr>
        </p:nvSpPr>
        <p:spPr/>
        <p:txBody>
          <a:bodyPr/>
          <a:lstStyle/>
          <a:p>
            <a:r>
              <a:rPr lang="en-US" dirty="0">
                <a:solidFill>
                  <a:schemeClr val="accent2">
                    <a:lumMod val="75000"/>
                  </a:schemeClr>
                </a:solidFill>
                <a:latin typeface="Algerian" panose="04020705040A02060702" pitchFamily="82" charset="0"/>
              </a:rPr>
              <a:t>RESULTS</a:t>
            </a:r>
            <a:endParaRPr lang="en-IN" dirty="0">
              <a:solidFill>
                <a:schemeClr val="accent2">
                  <a:lumMod val="75000"/>
                </a:schemeClr>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E1DD1B15-5FCD-7D88-F3A3-96CD7DC5AA90}"/>
              </a:ext>
            </a:extLst>
          </p:cNvPr>
          <p:cNvSpPr>
            <a:spLocks noGrp="1"/>
          </p:cNvSpPr>
          <p:nvPr>
            <p:ph idx="1"/>
          </p:nvPr>
        </p:nvSpPr>
        <p:spPr>
          <a:xfrm>
            <a:off x="599440" y="1615440"/>
            <a:ext cx="10754360" cy="4967923"/>
          </a:xfrm>
        </p:spPr>
        <p:txBody>
          <a:bodyPr>
            <a:normAutofit/>
          </a:bodyPr>
          <a:lstStyle/>
          <a:p>
            <a:r>
              <a:rPr lang="en-US" sz="2400" dirty="0"/>
              <a:t>I have figured out that this project gave me insights how to use the data and the use of MYSQL I’m able to implement what I have learnt.</a:t>
            </a:r>
          </a:p>
          <a:p>
            <a:r>
              <a:rPr lang="en-US" sz="2400" dirty="0"/>
              <a:t>I also did practice sets from </a:t>
            </a:r>
            <a:r>
              <a:rPr lang="en-US" sz="2400" dirty="0" err="1"/>
              <a:t>Trainity</a:t>
            </a:r>
            <a:r>
              <a:rPr lang="en-US" sz="2400" dirty="0"/>
              <a:t> learning portal where I used the aggregation and joins in the project for retrieving data from database.</a:t>
            </a:r>
          </a:p>
          <a:p>
            <a:r>
              <a:rPr lang="en-US" sz="2400" dirty="0"/>
              <a:t>Also for marketing team there are certain days like Thursday and Tuesday where users where found to be more active and registered so it would be helpful for their ads camp.</a:t>
            </a:r>
          </a:p>
          <a:p>
            <a:r>
              <a:rPr lang="en-US" sz="2400" dirty="0"/>
              <a:t>I also gave quick look to the loyal customers and their patter of using </a:t>
            </a:r>
            <a:r>
              <a:rPr lang="en-US" sz="2400" dirty="0" err="1"/>
              <a:t>insta</a:t>
            </a:r>
            <a:r>
              <a:rPr lang="en-US" sz="2400" dirty="0"/>
              <a:t> through tableau.</a:t>
            </a:r>
          </a:p>
          <a:p>
            <a:r>
              <a:rPr lang="en-US" sz="2400" dirty="0"/>
              <a:t>I have learnt a lot about MYSQL , from installation to execute through server through this project all from scratch. Miles to go!</a:t>
            </a:r>
            <a:endParaRPr lang="en-IN" sz="2400" dirty="0"/>
          </a:p>
        </p:txBody>
      </p:sp>
    </p:spTree>
    <p:extLst>
      <p:ext uri="{BB962C8B-B14F-4D97-AF65-F5344CB8AC3E}">
        <p14:creationId xmlns:p14="http://schemas.microsoft.com/office/powerpoint/2010/main" val="10774425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TotalTime>
  <Words>825</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Bradley Hand ITC</vt:lpstr>
      <vt:lpstr>Calibri</vt:lpstr>
      <vt:lpstr>Calibri Light</vt:lpstr>
      <vt:lpstr>Retrospect</vt:lpstr>
      <vt:lpstr>PROJECT </vt:lpstr>
      <vt:lpstr>APPROACH AND TECH-STACK USED</vt:lpstr>
      <vt:lpstr>INSIGHTS</vt:lpstr>
      <vt:lpstr>PowerPoint Presentation</vt:lpstr>
      <vt:lpstr>PowerPoint Presentation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c:title>
  <dc:creator>Ritu Srivastava</dc:creator>
  <cp:lastModifiedBy>Ritu Srivastava</cp:lastModifiedBy>
  <cp:revision>1</cp:revision>
  <dcterms:created xsi:type="dcterms:W3CDTF">2022-09-23T19:25:19Z</dcterms:created>
  <dcterms:modified xsi:type="dcterms:W3CDTF">2022-09-25T05:09:47Z</dcterms:modified>
</cp:coreProperties>
</file>