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9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9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0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3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8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3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73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6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4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4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3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0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2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6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A4D4B8-FED9-4230-9BEC-224CCA44F20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39A7-AD84-42FF-BEBB-8F73D3730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94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B3A6-DEB6-3F88-E30C-67E185687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23649"/>
            <a:ext cx="10798628" cy="71732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First step- create a new repo in </a:t>
            </a:r>
            <a:r>
              <a:rPr lang="en-IN" sz="3200" dirty="0" err="1">
                <a:latin typeface="Arial Black" panose="020B0A04020102020204" pitchFamily="34" charset="0"/>
              </a:rPr>
              <a:t>Github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99727-61B2-CA61-2D32-EB71CF5B9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600" dirty="0"/>
              <a:t>Make sure to make it 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IN" sz="3600" dirty="0"/>
              <a:t> while creating</a:t>
            </a:r>
            <a:r>
              <a:rPr lang="en-IN" dirty="0"/>
              <a:t>.</a:t>
            </a:r>
          </a:p>
          <a:p>
            <a:r>
              <a:rPr lang="en-IN" dirty="0"/>
              <a:t>First 3 steps completed.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A79AD-C05E-05E9-677F-EBB7A806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92" y="1655680"/>
            <a:ext cx="8636444" cy="1600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31DD4-D2E0-A26E-CEA8-A8EEF665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35" y="4745605"/>
            <a:ext cx="5988358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7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5B0F74-45AD-7764-C684-0942262E7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214" y="1994229"/>
            <a:ext cx="7207620" cy="4000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3FC1B-D8A2-41F3-F03C-FEB63CDE0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4" y="577033"/>
            <a:ext cx="9851571" cy="901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D73B8-1EC4-4D83-ABB6-C306B5791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46" y="3736990"/>
            <a:ext cx="7645793" cy="1187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F1CD-EA6D-E20E-535C-285F54289919}"/>
              </a:ext>
            </a:extLst>
          </p:cNvPr>
          <p:cNvSpPr txBox="1"/>
          <p:nvPr/>
        </p:nvSpPr>
        <p:spPr>
          <a:xfrm>
            <a:off x="1326046" y="2756786"/>
            <a:ext cx="79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6 steps are completed. </a:t>
            </a:r>
          </a:p>
        </p:txBody>
      </p:sp>
    </p:spTree>
    <p:extLst>
      <p:ext uri="{BB962C8B-B14F-4D97-AF65-F5344CB8AC3E}">
        <p14:creationId xmlns:p14="http://schemas.microsoft.com/office/powerpoint/2010/main" val="276955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EB54-88A5-DDFA-61D7-ECED10D4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/>
              <a:t>Create a folder and move to that folder.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C185-AEF1-AA0F-FECE-94885BE7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94" y="2388336"/>
            <a:ext cx="7659635" cy="3860063"/>
          </a:xfrm>
        </p:spPr>
        <p:txBody>
          <a:bodyPr/>
          <a:lstStyle/>
          <a:p>
            <a:r>
              <a:rPr lang="en-IN" dirty="0"/>
              <a:t>Then run git initializer in cmd.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8 steps are completed.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8F2DA-D00B-5B78-CFC6-E1F30C61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4" y="1064977"/>
            <a:ext cx="6763098" cy="33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84DA9-961D-86C1-9BBD-12415D65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94" y="1701255"/>
            <a:ext cx="6007409" cy="381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7E4EA-1F64-BB56-9020-6EF77F5D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89" y="2989475"/>
            <a:ext cx="9588993" cy="552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DA0BAE-63D2-C860-4AC7-542908A63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09" y="4243543"/>
            <a:ext cx="826812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6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D70D-9DFE-7A56-602C-17F8DCA7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Following step 9 below-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2B10-5630-D672-535C-BC3554C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111829"/>
            <a:ext cx="9404723" cy="4136570"/>
          </a:xfrm>
        </p:spPr>
        <p:txBody>
          <a:bodyPr/>
          <a:lstStyle/>
          <a:p>
            <a:r>
              <a:rPr lang="en-IN" dirty="0"/>
              <a:t>Once you add any changes and do commit you’ll be pop up with this error.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Now you have to confirm your identification.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678A3-1293-F792-A4F6-A03C8776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26" y="1273558"/>
            <a:ext cx="6902805" cy="51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80961-8D9F-E447-8F4E-36608D1D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6" y="2949554"/>
            <a:ext cx="8407832" cy="806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BE32A-6BF4-6758-32C9-68F6E379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95" y="4756982"/>
            <a:ext cx="5740695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BD2C-BC55-85AC-EE0E-60301326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After adding author try commit again.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C744-90AE-07A2-9BC5-65127CCA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30" y="3309257"/>
            <a:ext cx="9309624" cy="2939142"/>
          </a:xfrm>
        </p:spPr>
        <p:txBody>
          <a:bodyPr/>
          <a:lstStyle/>
          <a:p>
            <a:r>
              <a:rPr lang="en-IN" dirty="0"/>
              <a:t>Now add your remote branch in which you want to add the route.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Hence we pushed the changes and thus projects got uploaded in </a:t>
            </a:r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 dirty="0" err="1"/>
              <a:t>hasslefree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0F133-3CDB-68EA-7DD2-134D96B3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68652"/>
            <a:ext cx="10192274" cy="156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EE597-6BAC-5157-B62E-2569C1C0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9" y="4020818"/>
            <a:ext cx="12078321" cy="514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CC71C-AB7F-A606-3262-9FB566D74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30" y="6043313"/>
            <a:ext cx="8064914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7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523F-5CB7-9FFD-E195-C3E4BE70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Hence all steps are completed at this stage.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8632-615D-A917-55A0-B9A92C5E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53248"/>
            <a:ext cx="9516453" cy="4395151"/>
          </a:xfrm>
        </p:spPr>
        <p:txBody>
          <a:bodyPr/>
          <a:lstStyle/>
          <a:p>
            <a:r>
              <a:rPr lang="en-IN" dirty="0"/>
              <a:t>Enjoy your learning!!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225E7-B88A-F378-6A6F-D241D340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59" y="2271920"/>
            <a:ext cx="8121426" cy="45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88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126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Century Gothic</vt:lpstr>
      <vt:lpstr>Wingdings 3</vt:lpstr>
      <vt:lpstr>Ion</vt:lpstr>
      <vt:lpstr>First step- create a new repo in Github</vt:lpstr>
      <vt:lpstr>PowerPoint Presentation</vt:lpstr>
      <vt:lpstr>Create a folder and move to that folder. </vt:lpstr>
      <vt:lpstr>Following step 9 below-</vt:lpstr>
      <vt:lpstr>After adding author try commit again. </vt:lpstr>
      <vt:lpstr>Hence all steps are completed at this stage.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step- create a new repo in Github</dc:title>
  <dc:creator>Ritu Srivastava</dc:creator>
  <cp:lastModifiedBy>Ritu Srivastava</cp:lastModifiedBy>
  <cp:revision>1</cp:revision>
  <dcterms:created xsi:type="dcterms:W3CDTF">2024-05-28T13:39:44Z</dcterms:created>
  <dcterms:modified xsi:type="dcterms:W3CDTF">2024-05-28T14:10:50Z</dcterms:modified>
</cp:coreProperties>
</file>