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uno\Documents\RITA\Planilha%20joj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Planilha1!$G$1</c:f>
              <c:strCache>
                <c:ptCount val="1"/>
                <c:pt idx="0">
                  <c:v>VALOR EM PORCENTAGEM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484-46A3-9E50-F50D45E5F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484-46A3-9E50-F50D45E5F6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6484-46A3-9E50-F50D45E5F6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6484-46A3-9E50-F50D45E5F6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6484-46A3-9E50-F50D45E5F6D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6484-46A3-9E50-F50D45E5F6D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6484-46A3-9E50-F50D45E5F6D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6484-46A3-9E50-F50D45E5F6D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6484-46A3-9E50-F50D45E5F6D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484-46A3-9E50-F50D45E5F6D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484-46A3-9E50-F50D45E5F6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484-46A3-9E50-F50D45E5F6D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484-46A3-9E50-F50D45E5F6D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484-46A3-9E50-F50D45E5F6D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6484-46A3-9E50-F50D45E5F6D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6484-46A3-9E50-F50D45E5F6D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6484-46A3-9E50-F50D45E5F6D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6484-46A3-9E50-F50D45E5F6D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Planilha1!$A$2:$A$9</c:f>
              <c:strCache>
                <c:ptCount val="6"/>
                <c:pt idx="0">
                  <c:v>Computadores(DELL)</c:v>
                </c:pt>
                <c:pt idx="1">
                  <c:v>Ar-condicionado</c:v>
                </c:pt>
                <c:pt idx="2">
                  <c:v>Data-show</c:v>
                </c:pt>
                <c:pt idx="3">
                  <c:v>Rotiador</c:v>
                </c:pt>
                <c:pt idx="4">
                  <c:v>Nobreik</c:v>
                </c:pt>
                <c:pt idx="5">
                  <c:v>VALOR TOTAL:</c:v>
                </c:pt>
              </c:strCache>
            </c:strRef>
          </c:cat>
          <c:val>
            <c:numRef>
              <c:f>Planilha1!$G$2:$G$10</c:f>
              <c:numCache>
                <c:formatCode>0%</c:formatCode>
                <c:ptCount val="9"/>
                <c:pt idx="0">
                  <c:v>9.8923454676906983E-2</c:v>
                </c:pt>
                <c:pt idx="1">
                  <c:v>0.74930246281958579</c:v>
                </c:pt>
                <c:pt idx="2">
                  <c:v>6.4771309609879577E-2</c:v>
                </c:pt>
                <c:pt idx="3">
                  <c:v>3.7098452390607007E-5</c:v>
                </c:pt>
                <c:pt idx="4">
                  <c:v>8.6965674441236901E-2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484-46A3-9E50-F50D45E5F6D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955A-2F63-4698-9819-64F06516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CE505-B21F-40FC-8AEC-66A2E1B9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E3178-0AC3-4EB2-98DA-B742F2B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B37DE-A1DB-424A-BA94-F97B1A8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CFCCA-8970-4FC4-B440-FDBC2E4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88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D57B0-86F1-4AA6-B015-2F6C2D9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47761D-7EB8-47FB-BDC7-A672A9BFC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912C4-A13D-47F3-81A3-73A8C60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2CC89-F146-4EE3-8256-3D5D068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6CC00-A756-4CF3-8F07-1296BD40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9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E0CD64-E115-49B6-8066-98DD130DF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1D2112-0F27-4A01-8BA0-B2B35E84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A4BDE-BFD3-497B-B62A-7C1A0643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8645B-AEAF-471D-984A-0D9353EA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017BF-4232-4E48-99E8-D84397A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1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6AAE4-6A11-4613-8037-F91A34E9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74D94-F701-48C7-9882-427F3DD4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6DC1C-C514-4F40-865F-DA5ECE66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BA3CE-0308-4A43-B2D8-4634B271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28DA9-28E3-4490-9516-E1FEDCC1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4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8AF67-F0B0-424B-A202-B9555ACA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172FEE-5853-40A5-B638-425FB708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0E981-8835-4C36-B045-436EC5DF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CAF11-2FA1-4C9B-807A-2774D99C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4DF4F-1A48-48E4-B18A-10BC1C6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4710D-0747-46B5-A5BA-4CAA8DBA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62105-73EC-4DF8-93AD-A2472C3F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0F1406-320C-4D92-A637-718401E6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D313B1-AF32-4924-A610-05597385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2CFFB3-833B-4D09-A40D-E7812AEF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E82B4-9398-47BF-812C-790B4E72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9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B9BE6-AD0F-421E-92FB-BD8B7572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67A817-1CB0-41C3-8776-41BBD8FE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B0394B-DD76-4532-AC6A-9AD79EE7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30A2A3-26B5-4DA9-81FC-F62C32AD8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0B4E2C-3C51-41DC-8BDF-700D0D93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FF91C2-A761-471C-8A26-6EE86BBD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08C558-EF7F-4B1A-B098-6F41BAEF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95C94D-7DCE-43A2-9CEC-6230A9C2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4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9D057-A632-48B2-A519-BBC0C706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5B1501-7FF8-41CB-A733-81AD5EC9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B94CD1-14C6-4862-87C9-4FDEBC9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A3B2D3-434C-4292-86DE-EF83118B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9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C0B43C-10DA-46D3-BB8E-A5766FDF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5FAF9C-1554-4CBC-8137-386C3523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3917E9-8773-414C-BF74-94B37ABF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6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74AA-2F14-44D4-B4C1-095F7D60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91B6A-CA79-480A-A133-D0732245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08E40-F402-4A02-8B6D-85CE2824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69BCA9-E468-4A45-87BB-ED14D34B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994E3-C30F-4DC0-AED1-CE57FC79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540D89-B28E-430A-A529-19253F26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0A4B5-C262-4974-A80D-19CD2558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8701DF-D222-4D3B-A0B8-95F143EDC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14F193-0432-4960-8093-C49F97DC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04D55A-F1C2-4C0A-85A2-2694F75A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920E7-93DD-485D-B24B-BFBD885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0C9442-39AF-478C-8F81-2965682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E6A665-020C-423A-96C0-F28D81CF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79FBE-7102-443D-A805-238D0552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8EEE0-2F64-415C-98B7-0D5360B53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51E4-634E-424D-9F05-B8B7A654CA10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9A50A-7AAC-4088-9C46-8E5C00380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A3290-36C2-4912-91B2-47DBAAD37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3D9F-371A-4761-AC94-24F50EB02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BE480FB-59D8-284B-0971-718099E25012}"/>
              </a:ext>
            </a:extLst>
          </p:cNvPr>
          <p:cNvGraphicFramePr>
            <a:graphicFrameLocks/>
          </p:cNvGraphicFramePr>
          <p:nvPr/>
        </p:nvGraphicFramePr>
        <p:xfrm>
          <a:off x="2966085" y="2071687"/>
          <a:ext cx="625983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40C3570-37AE-43C0-B3DF-640FC53A90A8}"/>
              </a:ext>
            </a:extLst>
          </p:cNvPr>
          <p:cNvSpPr txBox="1"/>
          <p:nvPr/>
        </p:nvSpPr>
        <p:spPr>
          <a:xfrm>
            <a:off x="2620529" y="704675"/>
            <a:ext cx="6286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DE UM GRÁFICO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4AC649-7915-4F04-9095-B6B2ABD7BB44}"/>
              </a:ext>
            </a:extLst>
          </p:cNvPr>
          <p:cNvSpPr txBox="1"/>
          <p:nvPr/>
        </p:nvSpPr>
        <p:spPr>
          <a:xfrm>
            <a:off x="2620529" y="5306939"/>
            <a:ext cx="3622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DISCENTE: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Rita de Cássia Alves Goiano  </a:t>
            </a: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DOCENTE: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Joilson Silva Porto</a:t>
            </a:r>
          </a:p>
        </p:txBody>
      </p:sp>
    </p:spTree>
    <p:extLst>
      <p:ext uri="{BB962C8B-B14F-4D97-AF65-F5344CB8AC3E}">
        <p14:creationId xmlns:p14="http://schemas.microsoft.com/office/powerpoint/2010/main" val="4012859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2024-09-26T14:44:20Z</dcterms:created>
  <dcterms:modified xsi:type="dcterms:W3CDTF">2024-09-26T14:50:07Z</dcterms:modified>
</cp:coreProperties>
</file>