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E45A0-EF73-4C06-B43D-C86A344F61E0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3838-B42E-43DE-A5AE-AC2B535F9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0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indexaçao</a:t>
            </a:r>
            <a:r>
              <a:rPr lang="en-GB" dirty="0"/>
              <a:t> normal versus cord (</a:t>
            </a:r>
            <a:r>
              <a:rPr lang="en-GB" dirty="0" err="1"/>
              <a:t>s,t</a:t>
            </a:r>
            <a:r>
              <a:rPr lang="en-GB" dirty="0"/>
              <a:t>) </a:t>
            </a:r>
            <a:r>
              <a:rPr lang="en-GB" dirty="0" err="1"/>
              <a:t>passa</a:t>
            </a:r>
            <a:r>
              <a:rPr lang="en-GB" dirty="0"/>
              <a:t> por </a:t>
            </a:r>
            <a:r>
              <a:rPr lang="en-GB" dirty="0" err="1"/>
              <a:t>olhar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das imagens </a:t>
            </a:r>
            <a:r>
              <a:rPr lang="en-GB" dirty="0" err="1"/>
              <a:t>individualmente</a:t>
            </a:r>
            <a:r>
              <a:rPr lang="en-GB" dirty="0"/>
              <a:t> e </a:t>
            </a:r>
            <a:r>
              <a:rPr lang="en-GB" dirty="0" err="1"/>
              <a:t>fazer</a:t>
            </a:r>
            <a:r>
              <a:rPr lang="en-GB" dirty="0"/>
              <a:t> a </a:t>
            </a:r>
            <a:r>
              <a:rPr lang="en-GB" dirty="0" err="1"/>
              <a:t>correspondencia</a:t>
            </a:r>
            <a:r>
              <a:rPr lang="en-GB" dirty="0"/>
              <a:t> </a:t>
            </a:r>
            <a:r>
              <a:rPr lang="en-GB" dirty="0" err="1"/>
              <a:t>directa</a:t>
            </a:r>
            <a:r>
              <a:rPr lang="en-GB" dirty="0"/>
              <a:t> entre as 2 </a:t>
            </a:r>
            <a:r>
              <a:rPr lang="en-GB" dirty="0" err="1"/>
              <a:t>cood</a:t>
            </a:r>
            <a:r>
              <a:rPr lang="en-GB" dirty="0"/>
              <a:t> da normal ( que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associadas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referencial</a:t>
            </a:r>
            <a:r>
              <a:rPr lang="en-GB" dirty="0"/>
              <a:t> do Mundo) e as </a:t>
            </a:r>
            <a:r>
              <a:rPr lang="en-GB" dirty="0" err="1"/>
              <a:t>coord</a:t>
            </a:r>
            <a:r>
              <a:rPr lang="en-GB" dirty="0"/>
              <a:t> (</a:t>
            </a:r>
            <a:r>
              <a:rPr lang="en-GB" dirty="0" err="1"/>
              <a:t>s,t</a:t>
            </a:r>
            <a:r>
              <a:rPr lang="en-GB" dirty="0"/>
              <a:t>)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orientação</a:t>
            </a:r>
            <a:r>
              <a:rPr lang="en-GB" dirty="0"/>
              <a:t> normal (s da </a:t>
            </a:r>
            <a:r>
              <a:rPr lang="en-GB" dirty="0" err="1"/>
              <a:t>esq</a:t>
            </a:r>
            <a:r>
              <a:rPr lang="en-GB" dirty="0"/>
              <a:t> p a </a:t>
            </a:r>
            <a:r>
              <a:rPr lang="en-GB" dirty="0" err="1"/>
              <a:t>direita</a:t>
            </a:r>
            <a:r>
              <a:rPr lang="en-GB" dirty="0"/>
              <a:t> e t de </a:t>
            </a:r>
            <a:r>
              <a:rPr lang="en-GB" dirty="0" err="1"/>
              <a:t>baixo</a:t>
            </a:r>
            <a:r>
              <a:rPr lang="en-GB" dirty="0"/>
              <a:t> </a:t>
            </a:r>
            <a:r>
              <a:rPr lang="en-GB" dirty="0" err="1"/>
              <a:t>pra</a:t>
            </a:r>
            <a:r>
              <a:rPr lang="en-GB" dirty="0"/>
              <a:t> </a:t>
            </a:r>
            <a:r>
              <a:rPr lang="en-GB" dirty="0" err="1"/>
              <a:t>cima</a:t>
            </a:r>
            <a:r>
              <a:rPr lang="en-GB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C3838-B42E-43DE-A5AE-AC2B535F96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5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24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9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62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5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55D-6D7B-4E08-89BE-0158B950295E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AA89-2116-44F1-8A67-BF9758CB8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8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133306"/>
            <a:ext cx="10515600" cy="1325563"/>
          </a:xfrm>
        </p:spPr>
        <p:txBody>
          <a:bodyPr/>
          <a:lstStyle/>
          <a:p>
            <a:r>
              <a:rPr lang="en-GB" dirty="0"/>
              <a:t>http://www.humus.name/index.php?page=Textures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1" y="1027906"/>
            <a:ext cx="7343104" cy="5507328"/>
          </a:xfrm>
        </p:spPr>
      </p:pic>
      <p:sp>
        <p:nvSpPr>
          <p:cNvPr id="5" name="TextBox 4"/>
          <p:cNvSpPr txBox="1"/>
          <p:nvPr/>
        </p:nvSpPr>
        <p:spPr>
          <a:xfrm>
            <a:off x="2062238" y="4116946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4742" y="411694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14279" y="411694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5593" y="4116946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9215" y="5380878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bottom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9215" y="1739126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top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246" y="1027906"/>
            <a:ext cx="3274713" cy="22939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27205" y="5037334"/>
            <a:ext cx="3264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Seen from inside, the right texture should be indexed at x = -1, the left at x =+1, back at z=-1, front at z=+1, top at y=+1 and bottom at z=-1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252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132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http://www.humus.name/index.php?page=Textures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Antonio Madeiras Pereira</dc:creator>
  <cp:lastModifiedBy>ist12291@tecnico.ulisboa.pt</cp:lastModifiedBy>
  <cp:revision>5</cp:revision>
  <dcterms:created xsi:type="dcterms:W3CDTF">2019-08-02T13:02:11Z</dcterms:created>
  <dcterms:modified xsi:type="dcterms:W3CDTF">2019-08-07T16:47:18Z</dcterms:modified>
</cp:coreProperties>
</file>