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60" r:id="rId6"/>
    <p:sldId id="2462" r:id="rId7"/>
    <p:sldId id="259" r:id="rId8"/>
    <p:sldId id="2463" r:id="rId9"/>
    <p:sldId id="2451" r:id="rId10"/>
    <p:sldId id="2467" r:id="rId11"/>
    <p:sldId id="2457" r:id="rId12"/>
    <p:sldId id="2464" r:id="rId13"/>
    <p:sldId id="2468" r:id="rId14"/>
    <p:sldId id="2465" r:id="rId15"/>
    <p:sldId id="2469" r:id="rId16"/>
    <p:sldId id="2466" r:id="rId17"/>
    <p:sldId id="2470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D3B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5656F-7789-419B-BD89-038381738E89}" v="273" dt="2022-11-10T21:21:45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8" autoAdjust="0"/>
    <p:restoredTop sz="95033" autoAdjust="0"/>
  </p:normalViewPr>
  <p:slideViewPr>
    <p:cSldViewPr snapToGrid="0">
      <p:cViewPr varScale="1">
        <p:scale>
          <a:sx n="149" d="100"/>
          <a:sy n="149" d="100"/>
        </p:scale>
        <p:origin x="184" y="52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i Ghosn" userId="279302baa774d34a" providerId="LiveId" clId="{F015656F-7789-419B-BD89-038381738E89}"/>
    <pc:docChg chg="undo redo custSel addSld delSld modSld sldOrd modMainMaster">
      <pc:chgData name="Chadi Ghosn" userId="279302baa774d34a" providerId="LiveId" clId="{F015656F-7789-419B-BD89-038381738E89}" dt="2022-11-13T15:41:46.254" v="3997" actId="1076"/>
      <pc:docMkLst>
        <pc:docMk/>
      </pc:docMkLst>
      <pc:sldChg chg="modSp mod ord">
        <pc:chgData name="Chadi Ghosn" userId="279302baa774d34a" providerId="LiveId" clId="{F015656F-7789-419B-BD89-038381738E89}" dt="2022-11-10T19:07:20.226" v="1050" actId="20577"/>
        <pc:sldMkLst>
          <pc:docMk/>
          <pc:sldMk cId="1325373587" sldId="259"/>
        </pc:sldMkLst>
        <pc:spChg chg="mod">
          <ac:chgData name="Chadi Ghosn" userId="279302baa774d34a" providerId="LiveId" clId="{F015656F-7789-419B-BD89-038381738E89}" dt="2022-11-10T19:07:20.226" v="1050" actId="20577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Chadi Ghosn" userId="279302baa774d34a" providerId="LiveId" clId="{F015656F-7789-419B-BD89-038381738E89}" dt="2022-11-10T19:05:08.236" v="716" actId="20577"/>
          <ac:spMkLst>
            <pc:docMk/>
            <pc:sldMk cId="1325373587" sldId="259"/>
            <ac:spMk id="10" creationId="{255FA470-23EB-4512-8FFB-28DDAB08B002}"/>
          </ac:spMkLst>
        </pc:spChg>
      </pc:sldChg>
      <pc:sldChg chg="addSp delSp modSp mod ord">
        <pc:chgData name="Chadi Ghosn" userId="279302baa774d34a" providerId="LiveId" clId="{F015656F-7789-419B-BD89-038381738E89}" dt="2022-11-09T21:06:55.481" v="344" actId="14100"/>
        <pc:sldMkLst>
          <pc:docMk/>
          <pc:sldMk cId="2720361709" sldId="260"/>
        </pc:sldMkLst>
        <pc:spChg chg="add del mod">
          <ac:chgData name="Chadi Ghosn" userId="279302baa774d34a" providerId="LiveId" clId="{F015656F-7789-419B-BD89-038381738E89}" dt="2022-11-09T21:00:38.131" v="188" actId="478"/>
          <ac:spMkLst>
            <pc:docMk/>
            <pc:sldMk cId="2720361709" sldId="260"/>
            <ac:spMk id="3" creationId="{046694CA-9699-67B9-E590-F4CF1E51545B}"/>
          </ac:spMkLst>
        </pc:spChg>
        <pc:spChg chg="add del mod">
          <ac:chgData name="Chadi Ghosn" userId="279302baa774d34a" providerId="LiveId" clId="{F015656F-7789-419B-BD89-038381738E89}" dt="2022-11-09T21:00:36.986" v="187" actId="478"/>
          <ac:spMkLst>
            <pc:docMk/>
            <pc:sldMk cId="2720361709" sldId="260"/>
            <ac:spMk id="5" creationId="{36E205C7-08B9-8D5F-D3C6-160434AE6CC7}"/>
          </ac:spMkLst>
        </pc:spChg>
        <pc:spChg chg="add del mod">
          <ac:chgData name="Chadi Ghosn" userId="279302baa774d34a" providerId="LiveId" clId="{F015656F-7789-419B-BD89-038381738E89}" dt="2022-11-09T21:00:50.714" v="193" actId="478"/>
          <ac:spMkLst>
            <pc:docMk/>
            <pc:sldMk cId="2720361709" sldId="260"/>
            <ac:spMk id="8" creationId="{D17A21EF-DD9A-EB42-4F14-222FF140FB53}"/>
          </ac:spMkLst>
        </pc:spChg>
        <pc:spChg chg="add del mod">
          <ac:chgData name="Chadi Ghosn" userId="279302baa774d34a" providerId="LiveId" clId="{F015656F-7789-419B-BD89-038381738E89}" dt="2022-11-09T21:00:52.263" v="194" actId="478"/>
          <ac:spMkLst>
            <pc:docMk/>
            <pc:sldMk cId="2720361709" sldId="260"/>
            <ac:spMk id="10" creationId="{4A84C779-F267-3496-56D8-9F01BF5C8CAF}"/>
          </ac:spMkLst>
        </pc:spChg>
        <pc:spChg chg="mod">
          <ac:chgData name="Chadi Ghosn" userId="279302baa774d34a" providerId="LiveId" clId="{F015656F-7789-419B-BD89-038381738E89}" dt="2022-11-09T21:04:56.901" v="288" actId="1076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3" creationId="{A4E49AC7-7A73-4B51-BDF6-EABA3162F4B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5" creationId="{CAB76FD9-D418-77DB-3D21-D53CD1CF62E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9" creationId="{861A6529-6D4E-150E-1B1B-83AEED6B32EC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23" creationId="{1A3550BA-3624-0856-4523-DE801DB0C37E}"/>
          </ac:spMkLst>
        </pc:spChg>
        <pc:spChg chg="add del mod">
          <ac:chgData name="Chadi Ghosn" userId="279302baa774d34a" providerId="LiveId" clId="{F015656F-7789-419B-BD89-038381738E89}" dt="2022-11-09T21:05:07.857" v="290"/>
          <ac:spMkLst>
            <pc:docMk/>
            <pc:sldMk cId="2720361709" sldId="260"/>
            <ac:spMk id="25" creationId="{B6B0475D-A51F-DE8E-6C4E-881066DB90B7}"/>
          </ac:spMkLst>
        </pc:spChg>
        <pc:spChg chg="add mod">
          <ac:chgData name="Chadi Ghosn" userId="279302baa774d34a" providerId="LiveId" clId="{F015656F-7789-419B-BD89-038381738E89}" dt="2022-11-09T21:06:36.405" v="341" actId="1035"/>
          <ac:spMkLst>
            <pc:docMk/>
            <pc:sldMk cId="2720361709" sldId="260"/>
            <ac:spMk id="27" creationId="{229F5569-19F7-9CEF-7B94-EFDFFEA80B9B}"/>
          </ac:spMkLst>
        </pc:spChg>
        <pc:picChg chg="add del 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1" creationId="{011BDE68-0A80-4D82-92C3-76544DD8F079}"/>
          </ac:picMkLst>
        </pc:picChg>
        <pc:picChg chg="add del">
          <ac:chgData name="Chadi Ghosn" userId="279302baa774d34a" providerId="LiveId" clId="{F015656F-7789-419B-BD89-038381738E89}" dt="2022-11-09T21:00:41.654" v="189" actId="478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8" creationId="{18BC2A5A-7F05-4444-8281-26D531194187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0" creationId="{5AFBBF42-7056-4477-896E-1E8073CB4729}"/>
          </ac:picMkLst>
        </pc:picChg>
        <pc:picChg chg="del">
          <ac:chgData name="Chadi Ghosn" userId="279302baa774d34a" providerId="LiveId" clId="{F015656F-7789-419B-BD89-038381738E89}" dt="2022-11-09T21:00:42.502" v="190" actId="478"/>
          <ac:picMkLst>
            <pc:docMk/>
            <pc:sldMk cId="2720361709" sldId="260"/>
            <ac:picMk id="22" creationId="{AF3616EE-41A1-44FC-B25A-038F0C3213D4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4" creationId="{2708FFA5-E81C-4FD0-970D-C71D36C8D365}"/>
          </ac:picMkLst>
        </pc:picChg>
        <pc:picChg chg="add mod">
          <ac:chgData name="Chadi Ghosn" userId="279302baa774d34a" providerId="LiveId" clId="{F015656F-7789-419B-BD89-038381738E89}" dt="2022-11-09T21:05:58.646" v="331" actId="1038"/>
          <ac:picMkLst>
            <pc:docMk/>
            <pc:sldMk cId="2720361709" sldId="260"/>
            <ac:picMk id="26" creationId="{8E76DCF0-A9DE-0BB1-D6F9-600DD1E5601B}"/>
          </ac:picMkLst>
        </pc:picChg>
      </pc:sldChg>
      <pc:sldChg chg="del">
        <pc:chgData name="Chadi Ghosn" userId="279302baa774d34a" providerId="LiveId" clId="{F015656F-7789-419B-BD89-038381738E89}" dt="2022-11-09T21:16:21.709" v="404" actId="47"/>
        <pc:sldMkLst>
          <pc:docMk/>
          <pc:sldMk cId="1619265676" sldId="262"/>
        </pc:sldMkLst>
      </pc:sldChg>
      <pc:sldChg chg="del">
        <pc:chgData name="Chadi Ghosn" userId="279302baa774d34a" providerId="LiveId" clId="{F015656F-7789-419B-BD89-038381738E89}" dt="2022-11-09T20:59:42.091" v="178" actId="47"/>
        <pc:sldMkLst>
          <pc:docMk/>
          <pc:sldMk cId="869470413" sldId="2432"/>
        </pc:sldMkLst>
      </pc:sldChg>
      <pc:sldChg chg="del">
        <pc:chgData name="Chadi Ghosn" userId="279302baa774d34a" providerId="LiveId" clId="{F015656F-7789-419B-BD89-038381738E89}" dt="2022-11-09T20:59:43.779" v="179" actId="47"/>
        <pc:sldMkLst>
          <pc:docMk/>
          <pc:sldMk cId="2779095684" sldId="2433"/>
        </pc:sldMkLst>
      </pc:sldChg>
      <pc:sldChg chg="addSp delSp modSp mod">
        <pc:chgData name="Chadi Ghosn" userId="279302baa774d34a" providerId="LiveId" clId="{F015656F-7789-419B-BD89-038381738E89}" dt="2022-11-09T21:28:48.938" v="698" actId="20577"/>
        <pc:sldMkLst>
          <pc:docMk/>
          <pc:sldMk cId="927727573" sldId="2436"/>
        </pc:sldMkLst>
        <pc:spChg chg="del">
          <ac:chgData name="Chadi Ghosn" userId="279302baa774d34a" providerId="LiveId" clId="{F015656F-7789-419B-BD89-038381738E89}" dt="2022-11-09T21:28:05.752" v="680" actId="478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Chadi Ghosn" userId="279302baa774d34a" providerId="LiveId" clId="{F015656F-7789-419B-BD89-038381738E89}" dt="2022-11-09T21:27:48.789" v="670" actId="478"/>
          <ac:spMkLst>
            <pc:docMk/>
            <pc:sldMk cId="927727573" sldId="2436"/>
            <ac:spMk id="4" creationId="{78AA881E-5530-1C64-2F05-55AF39D3920E}"/>
          </ac:spMkLst>
        </pc:spChg>
        <pc:spChg chg="mod">
          <ac:chgData name="Chadi Ghosn" userId="279302baa774d34a" providerId="LiveId" clId="{F015656F-7789-419B-BD89-038381738E89}" dt="2022-11-09T21:28:30.519" v="682" actId="1076"/>
          <ac:spMkLst>
            <pc:docMk/>
            <pc:sldMk cId="927727573" sldId="2436"/>
            <ac:spMk id="6" creationId="{4F7706BE-EF2E-459C-8778-01DDD354C634}"/>
          </ac:spMkLst>
        </pc:spChg>
        <pc:spChg chg="add del mod">
          <ac:chgData name="Chadi Ghosn" userId="279302baa774d34a" providerId="LiveId" clId="{F015656F-7789-419B-BD89-038381738E89}" dt="2022-11-09T21:27:50.757" v="671" actId="478"/>
          <ac:spMkLst>
            <pc:docMk/>
            <pc:sldMk cId="927727573" sldId="2436"/>
            <ac:spMk id="7" creationId="{E163EDDB-06FD-35C2-580E-346EBEBE70ED}"/>
          </ac:spMkLst>
        </pc:spChg>
        <pc:spChg chg="del">
          <ac:chgData name="Chadi Ghosn" userId="279302baa774d34a" providerId="LiveId" clId="{F015656F-7789-419B-BD89-038381738E89}" dt="2022-11-09T21:27:47.510" v="669" actId="478"/>
          <ac:spMkLst>
            <pc:docMk/>
            <pc:sldMk cId="927727573" sldId="2436"/>
            <ac:spMk id="8" creationId="{0B070B25-2BBC-49AC-9CFA-1CD7195DF2D6}"/>
          </ac:spMkLst>
        </pc:spChg>
        <pc:spChg chg="del">
          <ac:chgData name="Chadi Ghosn" userId="279302baa774d34a" providerId="LiveId" clId="{F015656F-7789-419B-BD89-038381738E89}" dt="2022-11-09T21:27:53.535" v="672" actId="478"/>
          <ac:spMkLst>
            <pc:docMk/>
            <pc:sldMk cId="927727573" sldId="2436"/>
            <ac:spMk id="9" creationId="{9E2524A0-105C-4170-BB48-CD0756FB3DFE}"/>
          </ac:spMkLst>
        </pc:spChg>
        <pc:spChg chg="del">
          <ac:chgData name="Chadi Ghosn" userId="279302baa774d34a" providerId="LiveId" clId="{F015656F-7789-419B-BD89-038381738E89}" dt="2022-11-09T21:27:59.331" v="676" actId="478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Chadi Ghosn" userId="279302baa774d34a" providerId="LiveId" clId="{F015656F-7789-419B-BD89-038381738E89}" dt="2022-11-09T21:27:56.653" v="674" actId="478"/>
          <ac:spMkLst>
            <pc:docMk/>
            <pc:sldMk cId="927727573" sldId="2436"/>
            <ac:spMk id="13" creationId="{CAB0B1F7-C9C9-DBB2-8A76-6FF386088D54}"/>
          </ac:spMkLst>
        </pc:spChg>
        <pc:spChg chg="add del mod">
          <ac:chgData name="Chadi Ghosn" userId="279302baa774d34a" providerId="LiveId" clId="{F015656F-7789-419B-BD89-038381738E89}" dt="2022-11-09T21:27:57.668" v="675" actId="478"/>
          <ac:spMkLst>
            <pc:docMk/>
            <pc:sldMk cId="927727573" sldId="2436"/>
            <ac:spMk id="15" creationId="{8E0C745F-5396-B9DB-50E1-ED95EA73CE73}"/>
          </ac:spMkLst>
        </pc:spChg>
        <pc:spChg chg="add del mod">
          <ac:chgData name="Chadi Ghosn" userId="279302baa774d34a" providerId="LiveId" clId="{F015656F-7789-419B-BD89-038381738E89}" dt="2022-11-09T21:28:03.037" v="679" actId="478"/>
          <ac:spMkLst>
            <pc:docMk/>
            <pc:sldMk cId="927727573" sldId="2436"/>
            <ac:spMk id="17" creationId="{B5DD6CBF-0116-9C79-2743-DD8DA3C209FA}"/>
          </ac:spMkLst>
        </pc:spChg>
        <pc:spChg chg="add del mod">
          <ac:chgData name="Chadi Ghosn" userId="279302baa774d34a" providerId="LiveId" clId="{F015656F-7789-419B-BD89-038381738E89}" dt="2022-11-09T21:28:01.461" v="678" actId="478"/>
          <ac:spMkLst>
            <pc:docMk/>
            <pc:sldMk cId="927727573" sldId="2436"/>
            <ac:spMk id="19" creationId="{3055AE1C-C893-86C1-6BF4-E02217D53799}"/>
          </ac:spMkLst>
        </pc:spChg>
        <pc:spChg chg="add del mod">
          <ac:chgData name="Chadi Ghosn" userId="279302baa774d34a" providerId="LiveId" clId="{F015656F-7789-419B-BD89-038381738E89}" dt="2022-11-09T21:28:09.237" v="681" actId="478"/>
          <ac:spMkLst>
            <pc:docMk/>
            <pc:sldMk cId="927727573" sldId="2436"/>
            <ac:spMk id="21" creationId="{8468BEFB-1D9B-8621-27FA-849F3B3FBFC7}"/>
          </ac:spMkLst>
        </pc:spChg>
        <pc:spChg chg="add mod">
          <ac:chgData name="Chadi Ghosn" userId="279302baa774d34a" providerId="LiveId" clId="{F015656F-7789-419B-BD89-038381738E89}" dt="2022-11-09T21:28:48.938" v="698" actId="20577"/>
          <ac:spMkLst>
            <pc:docMk/>
            <pc:sldMk cId="927727573" sldId="2436"/>
            <ac:spMk id="22" creationId="{FC458902-7D00-884B-B72A-815FA6548702}"/>
          </ac:spMkLst>
        </pc:spChg>
        <pc:picChg chg="del">
          <ac:chgData name="Chadi Ghosn" userId="279302baa774d34a" providerId="LiveId" clId="{F015656F-7789-419B-BD89-038381738E89}" dt="2022-11-09T21:27:54.617" v="673" actId="478"/>
          <ac:picMkLst>
            <pc:docMk/>
            <pc:sldMk cId="927727573" sldId="2436"/>
            <ac:picMk id="12" creationId="{4E709B75-16EA-4581-AED9-567DEF45A6B2}"/>
          </ac:picMkLst>
        </pc:picChg>
        <pc:picChg chg="del">
          <ac:chgData name="Chadi Ghosn" userId="279302baa774d34a" providerId="LiveId" clId="{F015656F-7789-419B-BD89-038381738E89}" dt="2022-11-09T21:27:45.590" v="668" actId="478"/>
          <ac:picMkLst>
            <pc:docMk/>
            <pc:sldMk cId="927727573" sldId="2436"/>
            <ac:picMk id="24" creationId="{E896B487-8C07-495F-95BF-B8F4960E1E8D}"/>
          </ac:picMkLst>
        </pc:picChg>
        <pc:picChg chg="del">
          <ac:chgData name="Chadi Ghosn" userId="279302baa774d34a" providerId="LiveId" clId="{F015656F-7789-419B-BD89-038381738E89}" dt="2022-11-09T21:28:00.240" v="677" actId="478"/>
          <ac:picMkLst>
            <pc:docMk/>
            <pc:sldMk cId="927727573" sldId="2436"/>
            <ac:picMk id="28" creationId="{D4D09222-33EB-4F99-9A89-51E2E1E97584}"/>
          </ac:picMkLst>
        </pc:picChg>
      </pc:sldChg>
      <pc:sldChg chg="modSp mod">
        <pc:chgData name="Chadi Ghosn" userId="279302baa774d34a" providerId="LiveId" clId="{F015656F-7789-419B-BD89-038381738E89}" dt="2022-11-10T21:26:27.368" v="3986" actId="20577"/>
        <pc:sldMkLst>
          <pc:docMk/>
          <pc:sldMk cId="3927832306" sldId="2448"/>
        </pc:sldMkLst>
        <pc:spChg chg="mod">
          <ac:chgData name="Chadi Ghosn" userId="279302baa774d34a" providerId="LiveId" clId="{F015656F-7789-419B-BD89-038381738E89}" dt="2022-11-10T21:26:27.368" v="3986" actId="20577"/>
          <ac:spMkLst>
            <pc:docMk/>
            <pc:sldMk cId="3927832306" sldId="2448"/>
            <ac:spMk id="3" creationId="{C0AE828D-1E63-455F-949D-0C5454A7FE88}"/>
          </ac:spMkLst>
        </pc:spChg>
      </pc:sldChg>
      <pc:sldChg chg="del">
        <pc:chgData name="Chadi Ghosn" userId="279302baa774d34a" providerId="LiveId" clId="{F015656F-7789-419B-BD89-038381738E89}" dt="2022-11-09T20:59:46.290" v="180" actId="47"/>
        <pc:sldMkLst>
          <pc:docMk/>
          <pc:sldMk cId="839779156" sldId="2450"/>
        </pc:sldMkLst>
      </pc:sldChg>
      <pc:sldChg chg="modSp mod">
        <pc:chgData name="Chadi Ghosn" userId="279302baa774d34a" providerId="LiveId" clId="{F015656F-7789-419B-BD89-038381738E89}" dt="2022-11-09T21:24:17.555" v="568" actId="14100"/>
        <pc:sldMkLst>
          <pc:docMk/>
          <pc:sldMk cId="2944765398" sldId="2451"/>
        </pc:sldMkLst>
        <pc:spChg chg="mod">
          <ac:chgData name="Chadi Ghosn" userId="279302baa774d34a" providerId="LiveId" clId="{F015656F-7789-419B-BD89-038381738E89}" dt="2022-11-09T21:24:17.555" v="568" actId="14100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0:59:37.559" v="177" actId="20577"/>
          <ac:spMkLst>
            <pc:docMk/>
            <pc:sldMk cId="2944765398" sldId="2451"/>
            <ac:spMk id="3" creationId="{1D24B42B-925B-494C-A986-BD85E8117E1E}"/>
          </ac:spMkLst>
        </pc:spChg>
      </pc:sldChg>
      <pc:sldChg chg="del">
        <pc:chgData name="Chadi Ghosn" userId="279302baa774d34a" providerId="LiveId" clId="{F015656F-7789-419B-BD89-038381738E89}" dt="2022-11-09T21:15:19.778" v="385" actId="47"/>
        <pc:sldMkLst>
          <pc:docMk/>
          <pc:sldMk cId="2129108354" sldId="2453"/>
        </pc:sldMkLst>
      </pc:sldChg>
      <pc:sldChg chg="del">
        <pc:chgData name="Chadi Ghosn" userId="279302baa774d34a" providerId="LiveId" clId="{F015656F-7789-419B-BD89-038381738E89}" dt="2022-11-09T21:16:20.571" v="403" actId="47"/>
        <pc:sldMkLst>
          <pc:docMk/>
          <pc:sldMk cId="714960598" sldId="2454"/>
        </pc:sldMkLst>
      </pc:sldChg>
      <pc:sldChg chg="del">
        <pc:chgData name="Chadi Ghosn" userId="279302baa774d34a" providerId="LiveId" clId="{F015656F-7789-419B-BD89-038381738E89}" dt="2022-11-09T21:27:39.042" v="667" actId="47"/>
        <pc:sldMkLst>
          <pc:docMk/>
          <pc:sldMk cId="3516891798" sldId="2456"/>
        </pc:sldMkLst>
      </pc:sldChg>
      <pc:sldChg chg="addSp modSp mod setBg">
        <pc:chgData name="Chadi Ghosn" userId="279302baa774d34a" providerId="LiveId" clId="{F015656F-7789-419B-BD89-038381738E89}" dt="2022-11-09T21:23:55.188" v="566" actId="108"/>
        <pc:sldMkLst>
          <pc:docMk/>
          <pc:sldMk cId="3164405530" sldId="2457"/>
        </pc:sldMkLst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3:55.188" v="566" actId="108"/>
          <ac:spMkLst>
            <pc:docMk/>
            <pc:sldMk cId="3164405530" sldId="2457"/>
            <ac:spMk id="5" creationId="{AF9B872F-6332-408E-9135-B871F0C90C00}"/>
          </ac:spMkLst>
        </pc:spChg>
        <pc:spChg chg="ad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18" creationId="{854DEE1C-7FD6-4FA0-A96A-BDF952F199AB}"/>
          </ac:spMkLst>
        </pc:spChg>
        <pc:picChg chg="mod ord">
          <ac:chgData name="Chadi Ghosn" userId="279302baa774d34a" providerId="LiveId" clId="{F015656F-7789-419B-BD89-038381738E89}" dt="2022-11-09T21:19:23.698" v="418" actId="1076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mod">
        <pc:chgData name="Chadi Ghosn" userId="279302baa774d34a" providerId="LiveId" clId="{F015656F-7789-419B-BD89-038381738E89}" dt="2022-11-09T20:59:16.992" v="163" actId="20578"/>
        <pc:sldMkLst>
          <pc:docMk/>
          <pc:sldMk cId="1649098948" sldId="2462"/>
        </pc:sldMkLst>
        <pc:spChg chg="mod">
          <ac:chgData name="Chadi Ghosn" userId="279302baa774d34a" providerId="LiveId" clId="{F015656F-7789-419B-BD89-038381738E89}" dt="2022-11-09T20:59:16.992" v="163" actId="20578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new mod">
        <pc:chgData name="Chadi Ghosn" userId="279302baa774d34a" providerId="LiveId" clId="{F015656F-7789-419B-BD89-038381738E89}" dt="2022-11-13T15:41:46.254" v="3997" actId="1076"/>
        <pc:sldMkLst>
          <pc:docMk/>
          <pc:sldMk cId="335344025" sldId="2463"/>
        </pc:sldMkLst>
        <pc:spChg chg="del">
          <ac:chgData name="Chadi Ghosn" userId="279302baa774d34a" providerId="LiveId" clId="{F015656F-7789-419B-BD89-038381738E89}" dt="2022-11-09T20:55:01.764" v="20" actId="478"/>
          <ac:spMkLst>
            <pc:docMk/>
            <pc:sldMk cId="335344025" sldId="2463"/>
            <ac:spMk id="2" creationId="{9056FBCE-024E-C7CE-D496-BFE123042144}"/>
          </ac:spMkLst>
        </pc:spChg>
        <pc:spChg chg="mod">
          <ac:chgData name="Chadi Ghosn" userId="279302baa774d34a" providerId="LiveId" clId="{F015656F-7789-419B-BD89-038381738E89}" dt="2022-11-10T21:21:07.390" v="3942" actId="115"/>
          <ac:spMkLst>
            <pc:docMk/>
            <pc:sldMk cId="335344025" sldId="2463"/>
            <ac:spMk id="3" creationId="{EBCAEC7B-3CD7-6E9A-CB79-82A0B9C837FC}"/>
          </ac:spMkLst>
        </pc:spChg>
        <pc:spChg chg="del">
          <ac:chgData name="Chadi Ghosn" userId="279302baa774d34a" providerId="LiveId" clId="{F015656F-7789-419B-BD89-038381738E89}" dt="2022-11-09T20:55:17.434" v="24" actId="478"/>
          <ac:spMkLst>
            <pc:docMk/>
            <pc:sldMk cId="335344025" sldId="2463"/>
            <ac:spMk id="5" creationId="{0A078B03-3698-3D7B-2521-5194459A6115}"/>
          </ac:spMkLst>
        </pc:spChg>
        <pc:picChg chg="add mod">
          <ac:chgData name="Chadi Ghosn" userId="279302baa774d34a" providerId="LiveId" clId="{F015656F-7789-419B-BD89-038381738E89}" dt="2022-11-13T15:41:46.254" v="3997" actId="1076"/>
          <ac:picMkLst>
            <pc:docMk/>
            <pc:sldMk cId="335344025" sldId="2463"/>
            <ac:picMk id="5" creationId="{4289CCD8-36D5-FBE0-7784-E70FA6E5CAA9}"/>
          </ac:picMkLst>
        </pc:picChg>
        <pc:picChg chg="add del mod">
          <ac:chgData name="Chadi Ghosn" userId="279302baa774d34a" providerId="LiveId" clId="{F015656F-7789-419B-BD89-038381738E89}" dt="2022-11-13T15:41:36.621" v="3995" actId="478"/>
          <ac:picMkLst>
            <pc:docMk/>
            <pc:sldMk cId="335344025" sldId="2463"/>
            <ac:picMk id="6" creationId="{637133F3-864C-7B1B-50AB-54A2FFF02A69}"/>
          </ac:picMkLst>
        </pc:picChg>
      </pc:sldChg>
      <pc:sldChg chg="addSp delSp modSp add mod ord setBg">
        <pc:chgData name="Chadi Ghosn" userId="279302baa774d34a" providerId="LiveId" clId="{F015656F-7789-419B-BD89-038381738E89}" dt="2022-11-09T21:17:25.451" v="410"/>
        <pc:sldMkLst>
          <pc:docMk/>
          <pc:sldMk cId="1258617371" sldId="2464"/>
        </pc:sldMkLst>
        <pc:spChg chg="mod">
          <ac:chgData name="Chadi Ghosn" userId="279302baa774d34a" providerId="LiveId" clId="{F015656F-7789-419B-BD89-038381738E89}" dt="2022-11-09T21:17:00.963" v="408" actId="14100"/>
          <ac:spMkLst>
            <pc:docMk/>
            <pc:sldMk cId="1258617371" sldId="2464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17:25.451" v="410"/>
          <ac:spMkLst>
            <pc:docMk/>
            <pc:sldMk cId="1258617371" sldId="2464"/>
            <ac:spMk id="4" creationId="{DF59888D-63DA-8BFC-3EEB-75D07D351FB2}"/>
          </ac:spMkLst>
        </pc:spChg>
        <pc:spChg chg="del mod">
          <ac:chgData name="Chadi Ghosn" userId="279302baa774d34a" providerId="LiveId" clId="{F015656F-7789-419B-BD89-038381738E89}" dt="2022-11-09T21:17:17.709" v="409" actId="478"/>
          <ac:spMkLst>
            <pc:docMk/>
            <pc:sldMk cId="1258617371" sldId="2464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13" creationId="{3E443FD7-A66B-4AA0-872D-B088B9BC5F17}"/>
          </ac:spMkLst>
        </pc:spChg>
        <pc:picChg chg="mod ord">
          <ac:chgData name="Chadi Ghosn" userId="279302baa774d34a" providerId="LiveId" clId="{F015656F-7789-419B-BD89-038381738E89}" dt="2022-11-09T21:16:40.551" v="405" actId="26606"/>
          <ac:picMkLst>
            <pc:docMk/>
            <pc:sldMk cId="1258617371" sldId="2464"/>
            <ac:picMk id="8" creationId="{A596BF19-CC58-4709-B5D6-3FC378FDC7BA}"/>
          </ac:picMkLst>
        </pc:picChg>
      </pc:sldChg>
      <pc:sldChg chg="addSp delSp modSp add mod ord setBg addAnim modAnim">
        <pc:chgData name="Chadi Ghosn" userId="279302baa774d34a" providerId="LiveId" clId="{F015656F-7789-419B-BD89-038381738E89}" dt="2022-11-09T21:24:53.825" v="596" actId="1076"/>
        <pc:sldMkLst>
          <pc:docMk/>
          <pc:sldMk cId="212676150" sldId="2465"/>
        </pc:sldMkLst>
        <pc:spChg chg="mod">
          <ac:chgData name="Chadi Ghosn" userId="279302baa774d34a" providerId="LiveId" clId="{F015656F-7789-419B-BD89-038381738E89}" dt="2022-11-09T21:18:29.144" v="415" actId="14100"/>
          <ac:spMkLst>
            <pc:docMk/>
            <pc:sldMk cId="212676150" sldId="2465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24:53.825" v="596" actId="1076"/>
          <ac:spMkLst>
            <pc:docMk/>
            <pc:sldMk cId="212676150" sldId="2465"/>
            <ac:spMk id="4" creationId="{F69DEDB4-868D-B8C6-470D-20D7E2571DE6}"/>
          </ac:spMkLst>
        </pc:spChg>
        <pc:spChg chg="del mod">
          <ac:chgData name="Chadi Ghosn" userId="279302baa774d34a" providerId="LiveId" clId="{F015656F-7789-419B-BD89-038381738E89}" dt="2022-11-09T21:20:17.502" v="431" actId="478"/>
          <ac:spMkLst>
            <pc:docMk/>
            <pc:sldMk cId="212676150" sldId="2465"/>
            <ac:spMk id="5" creationId="{AF9B872F-6332-408E-9135-B871F0C90C00}"/>
          </ac:spMkLst>
        </pc:spChg>
        <pc:spChg chg="add del mod">
          <ac:chgData name="Chadi Ghosn" userId="279302baa774d34a" providerId="LiveId" clId="{F015656F-7789-419B-BD89-038381738E89}" dt="2022-11-09T21:20:20.255" v="432" actId="478"/>
          <ac:spMkLst>
            <pc:docMk/>
            <pc:sldMk cId="212676150" sldId="2465"/>
            <ac:spMk id="7" creationId="{DF0E0643-04CE-7CD4-0CAB-7D6DBDCC7EEB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18" creationId="{47BDE95F-650B-4D12-A3A5-975E461D2E00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0" creationId="{71FC7D98-7B8B-402A-90FC-F027482F2142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2" creationId="{AD7356EA-285B-4E5D-8FEC-104659A4FD2C}"/>
          </ac:spMkLst>
        </pc:spChg>
        <pc:picChg chg="mod ord">
          <ac:chgData name="Chadi Ghosn" userId="279302baa774d34a" providerId="LiveId" clId="{F015656F-7789-419B-BD89-038381738E89}" dt="2022-11-09T21:18:03.731" v="411" actId="26606"/>
          <ac:picMkLst>
            <pc:docMk/>
            <pc:sldMk cId="212676150" sldId="2465"/>
            <ac:picMk id="13" creationId="{90BB9493-60B4-4B89-89CE-E1F8BF6C4D12}"/>
          </ac:picMkLst>
        </pc:picChg>
      </pc:sldChg>
      <pc:sldChg chg="addSp modSp add mod ord setBg addAnim modAnim">
        <pc:chgData name="Chadi Ghosn" userId="279302baa774d34a" providerId="LiveId" clId="{F015656F-7789-419B-BD89-038381738E89}" dt="2022-11-09T21:27:32.404" v="666"/>
        <pc:sldMkLst>
          <pc:docMk/>
          <pc:sldMk cId="1474563552" sldId="2466"/>
        </pc:sldMkLst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7:24.634" v="665" actId="1076"/>
          <ac:spMkLst>
            <pc:docMk/>
            <pc:sldMk cId="1474563552" sldId="2466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3" creationId="{07322A9E-F1EC-405E-8971-BA906EFFCCB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5" creationId="{A5704422-1118-4FD1-95AD-29A064EB80D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7" creationId="{A88B2AAA-B805-498E-A9E6-98B88585549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9" creationId="{9B8051E0-19D7-43E1-BFD9-E6DBFEB3A3F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1" creationId="{4EDB2B02-86A2-46F5-A4BE-B7D9B10411D6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3" creationId="{43954639-FB5D-41F4-9560-6F6DFE778425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5" creationId="{E898931C-0323-41FA-A036-20F818B1FF8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7" creationId="{89AFE9DD-0792-4B98-B4EB-97ACA17E6AA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9" creationId="{3981F5C4-9AE1-404E-AF44-A4E6DB374F9D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1" creationId="{763C1781-8726-4FAC-8C45-FF40376BE40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3" creationId="{301491B5-56C7-43DC-A3D9-861EECCA056A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5" creationId="{237E2353-22DF-46E0-A200-FB30F8F394E2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7" creationId="{DD6138DB-057B-45F7-A5F4-E7BFDA20D02C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9" creationId="{79A54AB1-B64F-4843-BFAB-81CB74E66B65}"/>
          </ac:spMkLst>
        </pc:spChg>
        <pc:picChg chg="mod ord">
          <ac:chgData name="Chadi Ghosn" userId="279302baa774d34a" providerId="LiveId" clId="{F015656F-7789-419B-BD89-038381738E89}" dt="2022-11-09T21:27:16.002" v="663" actId="26606"/>
          <ac:picMkLst>
            <pc:docMk/>
            <pc:sldMk cId="1474563552" sldId="2466"/>
            <ac:picMk id="8" creationId="{A596BF19-CC58-4709-B5D6-3FC378FDC7BA}"/>
          </ac:picMkLst>
        </pc:picChg>
      </pc:sldChg>
      <pc:sldChg chg="new del">
        <pc:chgData name="Chadi Ghosn" userId="279302baa774d34a" providerId="LiveId" clId="{F015656F-7789-419B-BD89-038381738E89}" dt="2022-11-10T19:14:12.599" v="1107" actId="680"/>
        <pc:sldMkLst>
          <pc:docMk/>
          <pc:sldMk cId="706011867" sldId="2467"/>
        </pc:sldMkLst>
      </pc:sldChg>
      <pc:sldChg chg="addSp delSp modSp new mod setBg setClrOvrMap">
        <pc:chgData name="Chadi Ghosn" userId="279302baa774d34a" providerId="LiveId" clId="{F015656F-7789-419B-BD89-038381738E89}" dt="2022-11-10T19:28:05.270" v="1788" actId="1036"/>
        <pc:sldMkLst>
          <pc:docMk/>
          <pc:sldMk cId="1260546586" sldId="2467"/>
        </pc:sldMkLst>
        <pc:spChg chg="mod or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2" creationId="{6A4BC314-0B1B-7A4E-3300-4765D292A50A}"/>
          </ac:spMkLst>
        </pc:spChg>
        <pc:spChg chg="add del mod">
          <ac:chgData name="Chadi Ghosn" userId="279302baa774d34a" providerId="LiveId" clId="{F015656F-7789-419B-BD89-038381738E89}" dt="2022-11-10T19:25:15.898" v="1737" actId="26606"/>
          <ac:spMkLst>
            <pc:docMk/>
            <pc:sldMk cId="1260546586" sldId="2467"/>
            <ac:spMk id="3" creationId="{23DFF6D7-1FBB-6DD1-F7D9-38CC9AA2B0F3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1" creationId="{B6C29DB0-17E9-42FF-986E-0B7F493F4D24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3" creationId="{115AD956-A5B6-4760-B8B2-11E2DF6B0212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5" creationId="{48CAE4AE-A9DF-45AF-9A9C-1712BC63418E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6" creationId="{E972DE0D-2E53-4159-ABD3-C601524262C2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72" creationId="{828D1E49-2A21-4A83-A0E0-FB1597B4B2ED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97" creationId="{E972DE0D-2E53-4159-ABD3-C601524262C2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2" creationId="{C7FA33FF-088D-4F16-95A2-2C64D353DEA8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4" creationId="{A376EFB1-01CF-419F-ABF1-2AF02BBFCBD1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6" creationId="{FF9DEA15-78BD-4750-AA18-B9F28A6D5AB8}"/>
          </ac:spMkLst>
        </pc:spChg>
        <pc:grpChg chg="add del">
          <ac:chgData name="Chadi Ghosn" userId="279302baa774d34a" providerId="LiveId" clId="{F015656F-7789-419B-BD89-038381738E89}" dt="2022-11-10T19:25:58.712" v="1749" actId="26606"/>
          <ac:grpSpMkLst>
            <pc:docMk/>
            <pc:sldMk cId="1260546586" sldId="2467"/>
            <ac:grpSpMk id="1067" creationId="{6C272060-BC98-4C91-A58F-4DFEC566CF7F}"/>
          </ac:grpSpMkLst>
        </pc:grpChg>
        <pc:grpChg chg="add del">
          <ac:chgData name="Chadi Ghosn" userId="279302baa774d34a" providerId="LiveId" clId="{F015656F-7789-419B-BD89-038381738E89}" dt="2022-11-10T19:27:06.233" v="1762" actId="26606"/>
          <ac:grpSpMkLst>
            <pc:docMk/>
            <pc:sldMk cId="1260546586" sldId="2467"/>
            <ac:grpSpMk id="1074" creationId="{088B852E-5494-418B-A833-75CF016A9E20}"/>
          </ac:grpSpMkLst>
        </pc:grpChg>
        <pc:graphicFrameChg chg="add del">
          <ac:chgData name="Chadi Ghosn" userId="279302baa774d34a" providerId="LiveId" clId="{F015656F-7789-419B-BD89-038381738E89}" dt="2022-11-10T19:25:12.206" v="1730" actId="26606"/>
          <ac:graphicFrameMkLst>
            <pc:docMk/>
            <pc:sldMk cId="1260546586" sldId="2467"/>
            <ac:graphicFrameMk id="1028" creationId="{40A8A53C-2BE6-4A4E-CBE7-0635C1E6431F}"/>
          </ac:graphicFrameMkLst>
        </pc:graphicFrameChg>
        <pc:graphicFrameChg chg="add del">
          <ac:chgData name="Chadi Ghosn" userId="279302baa774d34a" providerId="LiveId" clId="{F015656F-7789-419B-BD89-038381738E89}" dt="2022-11-10T19:25:13.671" v="1732" actId="26606"/>
          <ac:graphicFrameMkLst>
            <pc:docMk/>
            <pc:sldMk cId="1260546586" sldId="2467"/>
            <ac:graphicFrameMk id="1030" creationId="{6A542926-46FC-B270-713A-1BF249D84E9F}"/>
          </ac:graphicFrameMkLst>
        </pc:graphicFrameChg>
        <pc:graphicFrameChg chg="add del">
          <ac:chgData name="Chadi Ghosn" userId="279302baa774d34a" providerId="LiveId" clId="{F015656F-7789-419B-BD89-038381738E89}" dt="2022-11-10T19:25:14.683" v="1734" actId="26606"/>
          <ac:graphicFrameMkLst>
            <pc:docMk/>
            <pc:sldMk cId="1260546586" sldId="2467"/>
            <ac:graphicFrameMk id="1032" creationId="{39E32554-2F2F-5395-4617-F1B58F2A826E}"/>
          </ac:graphicFrameMkLst>
        </pc:graphicFrameChg>
        <pc:graphicFrameChg chg="add del">
          <ac:chgData name="Chadi Ghosn" userId="279302baa774d34a" providerId="LiveId" clId="{F015656F-7789-419B-BD89-038381738E89}" dt="2022-11-10T19:25:15.865" v="1736" actId="26606"/>
          <ac:graphicFrameMkLst>
            <pc:docMk/>
            <pc:sldMk cId="1260546586" sldId="2467"/>
            <ac:graphicFrameMk id="1034" creationId="{051B3007-4CA4-8A01-C3E3-93BACE4FA21E}"/>
          </ac:graphicFrameMkLst>
        </pc:graphicFrameChg>
        <pc:graphicFrameChg chg="add mod modGraphic">
          <ac:chgData name="Chadi Ghosn" userId="279302baa774d34a" providerId="LiveId" clId="{F015656F-7789-419B-BD89-038381738E89}" dt="2022-11-10T19:28:05.270" v="1788" actId="1036"/>
          <ac:graphicFrameMkLst>
            <pc:docMk/>
            <pc:sldMk cId="1260546586" sldId="2467"/>
            <ac:graphicFrameMk id="1036" creationId="{39E32554-2F2F-5395-4617-F1B58F2A826E}"/>
          </ac:graphicFrameMkLst>
        </pc:graphicFrameChg>
        <pc:picChg chg="add mod">
          <ac:chgData name="Chadi Ghosn" userId="279302baa774d34a" providerId="LiveId" clId="{F015656F-7789-419B-BD89-038381738E89}" dt="2022-11-10T19:27:06.233" v="1762" actId="26606"/>
          <ac:picMkLst>
            <pc:docMk/>
            <pc:sldMk cId="1260546586" sldId="2467"/>
            <ac:picMk id="1026" creationId="{4920C189-B31F-21CC-06C5-C14A7C58CCE6}"/>
          </ac:picMkLst>
        </pc:picChg>
      </pc:sldChg>
      <pc:sldChg chg="new del">
        <pc:chgData name="Chadi Ghosn" userId="279302baa774d34a" providerId="LiveId" clId="{F015656F-7789-419B-BD89-038381738E89}" dt="2022-11-10T19:12:15.835" v="1101" actId="47"/>
        <pc:sldMkLst>
          <pc:docMk/>
          <pc:sldMk cId="2391165817" sldId="2467"/>
        </pc:sldMkLst>
      </pc:sldChg>
      <pc:sldChg chg="new del">
        <pc:chgData name="Chadi Ghosn" userId="279302baa774d34a" providerId="LiveId" clId="{F015656F-7789-419B-BD89-038381738E89}" dt="2022-11-10T19:13:45.488" v="1105" actId="47"/>
        <pc:sldMkLst>
          <pc:docMk/>
          <pc:sldMk cId="4101840723" sldId="2467"/>
        </pc:sldMkLst>
      </pc:sldChg>
      <pc:sldChg chg="addSp delSp modSp new mod setBg">
        <pc:chgData name="Chadi Ghosn" userId="279302baa774d34a" providerId="LiveId" clId="{F015656F-7789-419B-BD89-038381738E89}" dt="2022-11-10T21:19:39.374" v="3933" actId="20577"/>
        <pc:sldMkLst>
          <pc:docMk/>
          <pc:sldMk cId="523983062" sldId="2468"/>
        </pc:sldMkLst>
        <pc:spChg chg="add del mod ord">
          <ac:chgData name="Chadi Ghosn" userId="279302baa774d34a" providerId="LiveId" clId="{F015656F-7789-419B-BD89-038381738E89}" dt="2022-11-10T21:19:39.374" v="3933" actId="20577"/>
          <ac:spMkLst>
            <pc:docMk/>
            <pc:sldMk cId="523983062" sldId="2468"/>
            <ac:spMk id="3" creationId="{5F31777F-C213-7C7F-0EEC-A73E0FEE60EB}"/>
          </ac:spMkLst>
        </pc:spChg>
        <pc:spChg chg="add del mod">
          <ac:chgData name="Chadi Ghosn" userId="279302baa774d34a" providerId="LiveId" clId="{F015656F-7789-419B-BD89-038381738E89}" dt="2022-11-10T19:57:49.387" v="2947" actId="22"/>
          <ac:spMkLst>
            <pc:docMk/>
            <pc:sldMk cId="523983062" sldId="2468"/>
            <ac:spMk id="5" creationId="{4F6653B9-4B0D-A491-4D0F-BCAE242EC9E1}"/>
          </ac:spMkLst>
        </pc:spChg>
        <pc:spChg chg="add del mod">
          <ac:chgData name="Chadi Ghosn" userId="279302baa774d34a" providerId="LiveId" clId="{F015656F-7789-419B-BD89-038381738E89}" dt="2022-11-10T19:57:48.235" v="2944" actId="22"/>
          <ac:spMkLst>
            <pc:docMk/>
            <pc:sldMk cId="523983062" sldId="2468"/>
            <ac:spMk id="7" creationId="{AC4E947F-9409-6DF7-8EF4-F52DA3C0DCCB}"/>
          </ac:spMkLst>
        </pc:spChg>
        <pc:spChg chg="add del mod">
          <ac:chgData name="Chadi Ghosn" userId="279302baa774d34a" providerId="LiveId" clId="{F015656F-7789-419B-BD89-038381738E89}" dt="2022-11-10T20:01:51.961" v="3044" actId="478"/>
          <ac:spMkLst>
            <pc:docMk/>
            <pc:sldMk cId="523983062" sldId="2468"/>
            <ac:spMk id="8" creationId="{028C4FA3-552D-570A-2E01-F52F6EB37FAF}"/>
          </ac:spMkLst>
        </pc:spChg>
        <pc:spChg chg="add del">
          <ac:chgData name="Chadi Ghosn" userId="279302baa774d34a" providerId="LiveId" clId="{F015656F-7789-419B-BD89-038381738E89}" dt="2022-11-10T20:03:03.864" v="3055" actId="478"/>
          <ac:spMkLst>
            <pc:docMk/>
            <pc:sldMk cId="523983062" sldId="2468"/>
            <ac:spMk id="9" creationId="{452DC07A-4D1E-588C-EC9E-5787C7934AF7}"/>
          </ac:spMkLst>
        </pc:spChg>
        <pc:spChg chg="add del mod">
          <ac:chgData name="Chadi Ghosn" userId="279302baa774d34a" providerId="LiveId" clId="{F015656F-7789-419B-BD89-038381738E89}" dt="2022-11-10T20:03:36.623" v="3060" actId="478"/>
          <ac:spMkLst>
            <pc:docMk/>
            <pc:sldMk cId="523983062" sldId="2468"/>
            <ac:spMk id="10" creationId="{DE75E035-3C0E-C05E-F061-CC5A3D683212}"/>
          </ac:spMkLst>
        </pc:spChg>
        <pc:spChg chg="add mod">
          <ac:chgData name="Chadi Ghosn" userId="279302baa774d34a" providerId="LiveId" clId="{F015656F-7789-419B-BD89-038381738E89}" dt="2022-11-10T20:07:43.504" v="3120" actId="1035"/>
          <ac:spMkLst>
            <pc:docMk/>
            <pc:sldMk cId="523983062" sldId="2468"/>
            <ac:spMk id="11" creationId="{DBDEB07D-0CC1-3E00-B648-9597D10CBE70}"/>
          </ac:spMkLst>
        </pc:spChg>
        <pc:spChg chg="add mod">
          <ac:chgData name="Chadi Ghosn" userId="279302baa774d34a" providerId="LiveId" clId="{F015656F-7789-419B-BD89-038381738E89}" dt="2022-11-10T20:07:54.701" v="3131" actId="14100"/>
          <ac:spMkLst>
            <pc:docMk/>
            <pc:sldMk cId="523983062" sldId="2468"/>
            <ac:spMk id="12" creationId="{E60A7C42-00DB-867F-A5E0-1A8BA3655BE7}"/>
          </ac:spMkLst>
        </pc:spChg>
        <pc:graphicFrameChg chg="add del">
          <ac:chgData name="Chadi Ghosn" userId="279302baa774d34a" providerId="LiveId" clId="{F015656F-7789-419B-BD89-038381738E89}" dt="2022-11-10T19:56:38.852" v="2924" actId="26606"/>
          <ac:graphicFrameMkLst>
            <pc:docMk/>
            <pc:sldMk cId="523983062" sldId="2468"/>
            <ac:graphicFrameMk id="2052" creationId="{5C06E7A8-F838-EF61-9421-F4C3F8CF712A}"/>
          </ac:graphicFrameMkLst>
        </pc:graphicFrameChg>
        <pc:graphicFrameChg chg="add del">
          <ac:chgData name="Chadi Ghosn" userId="279302baa774d34a" providerId="LiveId" clId="{F015656F-7789-419B-BD89-038381738E89}" dt="2022-11-10T19:57:13.062" v="2931" actId="26606"/>
          <ac:graphicFrameMkLst>
            <pc:docMk/>
            <pc:sldMk cId="523983062" sldId="2468"/>
            <ac:graphicFrameMk id="2053" creationId="{C3619614-F50F-C4A0-951F-BEA573A3930F}"/>
          </ac:graphicFrameMkLst>
        </pc:graphicFrameChg>
        <pc:picChg chg="add mod">
          <ac:chgData name="Chadi Ghosn" userId="279302baa774d34a" providerId="LiveId" clId="{F015656F-7789-419B-BD89-038381738E89}" dt="2022-11-10T20:12:31.529" v="3241" actId="1038"/>
          <ac:picMkLst>
            <pc:docMk/>
            <pc:sldMk cId="523983062" sldId="2468"/>
            <ac:picMk id="2050" creationId="{C5EA2A2C-339B-9B84-BAA6-8A411D8DBF0C}"/>
          </ac:picMkLst>
        </pc:picChg>
        <pc:cxnChg chg="add del mod">
          <ac:chgData name="Chadi Ghosn" userId="279302baa774d34a" providerId="LiveId" clId="{F015656F-7789-419B-BD89-038381738E89}" dt="2022-11-10T20:10:19.818" v="3192" actId="478"/>
          <ac:cxnSpMkLst>
            <pc:docMk/>
            <pc:sldMk cId="523983062" sldId="2468"/>
            <ac:cxnSpMk id="14" creationId="{AAC0BB4D-E9C9-32F2-64C1-60C01ED02EF6}"/>
          </ac:cxnSpMkLst>
        </pc:cxnChg>
        <pc:cxnChg chg="add mod">
          <ac:chgData name="Chadi Ghosn" userId="279302baa774d34a" providerId="LiveId" clId="{F015656F-7789-419B-BD89-038381738E89}" dt="2022-11-10T20:10:16.736" v="3191" actId="14100"/>
          <ac:cxnSpMkLst>
            <pc:docMk/>
            <pc:sldMk cId="523983062" sldId="2468"/>
            <ac:cxnSpMk id="15" creationId="{1D90F1B6-B954-7011-98D5-FD1931146A9E}"/>
          </ac:cxnSpMkLst>
        </pc:cxnChg>
        <pc:cxnChg chg="add mod">
          <ac:chgData name="Chadi Ghosn" userId="279302baa774d34a" providerId="LiveId" clId="{F015656F-7789-419B-BD89-038381738E89}" dt="2022-11-10T20:10:24.261" v="3194" actId="1076"/>
          <ac:cxnSpMkLst>
            <pc:docMk/>
            <pc:sldMk cId="523983062" sldId="2468"/>
            <ac:cxnSpMk id="17" creationId="{6F4A72D2-E9E1-9B0C-36BE-68DF9EE5094C}"/>
          </ac:cxnSpMkLst>
        </pc:cxnChg>
        <pc:cxnChg chg="add mod">
          <ac:chgData name="Chadi Ghosn" userId="279302baa774d34a" providerId="LiveId" clId="{F015656F-7789-419B-BD89-038381738E89}" dt="2022-11-10T20:10:29.019" v="3196" actId="1076"/>
          <ac:cxnSpMkLst>
            <pc:docMk/>
            <pc:sldMk cId="523983062" sldId="2468"/>
            <ac:cxnSpMk id="18" creationId="{7B48CF8F-C403-F8A6-1F46-EC3A3E568CD4}"/>
          </ac:cxnSpMkLst>
        </pc:cxnChg>
        <pc:cxnChg chg="add mod">
          <ac:chgData name="Chadi Ghosn" userId="279302baa774d34a" providerId="LiveId" clId="{F015656F-7789-419B-BD89-038381738E89}" dt="2022-11-10T20:10:35.235" v="3198" actId="1076"/>
          <ac:cxnSpMkLst>
            <pc:docMk/>
            <pc:sldMk cId="523983062" sldId="2468"/>
            <ac:cxnSpMk id="19" creationId="{16FE4E9A-686B-7907-2B4B-962B990FB3AD}"/>
          </ac:cxnSpMkLst>
        </pc:cxnChg>
        <pc:cxnChg chg="add mod">
          <ac:chgData name="Chadi Ghosn" userId="279302baa774d34a" providerId="LiveId" clId="{F015656F-7789-419B-BD89-038381738E89}" dt="2022-11-10T20:10:39" v="3200" actId="1076"/>
          <ac:cxnSpMkLst>
            <pc:docMk/>
            <pc:sldMk cId="523983062" sldId="2468"/>
            <ac:cxnSpMk id="20" creationId="{AB5874B0-8785-775D-A3D2-295081271526}"/>
          </ac:cxnSpMkLst>
        </pc:cxnChg>
        <pc:cxnChg chg="add mod">
          <ac:chgData name="Chadi Ghosn" userId="279302baa774d34a" providerId="LiveId" clId="{F015656F-7789-419B-BD89-038381738E89}" dt="2022-11-10T20:10:42.828" v="3202" actId="1076"/>
          <ac:cxnSpMkLst>
            <pc:docMk/>
            <pc:sldMk cId="523983062" sldId="2468"/>
            <ac:cxnSpMk id="21" creationId="{FCE7562F-52DF-B48A-E1A2-9997BA2C953D}"/>
          </ac:cxnSpMkLst>
        </pc:cxnChg>
        <pc:cxnChg chg="add mod">
          <ac:chgData name="Chadi Ghosn" userId="279302baa774d34a" providerId="LiveId" clId="{F015656F-7789-419B-BD89-038381738E89}" dt="2022-11-10T20:10:55.854" v="3204" actId="1076"/>
          <ac:cxnSpMkLst>
            <pc:docMk/>
            <pc:sldMk cId="523983062" sldId="2468"/>
            <ac:cxnSpMk id="22" creationId="{AF3F98C1-6E35-C4AF-70C2-B07788CC5F26}"/>
          </ac:cxnSpMkLst>
        </pc:cxnChg>
        <pc:cxnChg chg="add mod">
          <ac:chgData name="Chadi Ghosn" userId="279302baa774d34a" providerId="LiveId" clId="{F015656F-7789-419B-BD89-038381738E89}" dt="2022-11-10T20:11:01.775" v="3206" actId="1076"/>
          <ac:cxnSpMkLst>
            <pc:docMk/>
            <pc:sldMk cId="523983062" sldId="2468"/>
            <ac:cxnSpMk id="23" creationId="{9D461303-D44D-4756-6612-A90EBDCF04F2}"/>
          </ac:cxnSpMkLst>
        </pc:cxnChg>
        <pc:cxnChg chg="add mod">
          <ac:chgData name="Chadi Ghosn" userId="279302baa774d34a" providerId="LiveId" clId="{F015656F-7789-419B-BD89-038381738E89}" dt="2022-11-10T20:11:07.013" v="3208" actId="1076"/>
          <ac:cxnSpMkLst>
            <pc:docMk/>
            <pc:sldMk cId="523983062" sldId="2468"/>
            <ac:cxnSpMk id="24" creationId="{F7A79A81-C24E-C2F9-837A-17CC8C9A2447}"/>
          </ac:cxnSpMkLst>
        </pc:cxnChg>
        <pc:cxnChg chg="add mod">
          <ac:chgData name="Chadi Ghosn" userId="279302baa774d34a" providerId="LiveId" clId="{F015656F-7789-419B-BD89-038381738E89}" dt="2022-11-10T20:11:13.342" v="3210" actId="1076"/>
          <ac:cxnSpMkLst>
            <pc:docMk/>
            <pc:sldMk cId="523983062" sldId="2468"/>
            <ac:cxnSpMk id="25" creationId="{8DC20E97-1CF3-BD46-B441-F09D4B8F16AC}"/>
          </ac:cxnSpMkLst>
        </pc:cxnChg>
        <pc:cxnChg chg="add mod">
          <ac:chgData name="Chadi Ghosn" userId="279302baa774d34a" providerId="LiveId" clId="{F015656F-7789-419B-BD89-038381738E89}" dt="2022-11-10T20:11:17.338" v="3212" actId="1076"/>
          <ac:cxnSpMkLst>
            <pc:docMk/>
            <pc:sldMk cId="523983062" sldId="2468"/>
            <ac:cxnSpMk id="26" creationId="{BD21F6D0-9844-513C-A3F1-816D07A045BF}"/>
          </ac:cxnSpMkLst>
        </pc:cxnChg>
        <pc:cxnChg chg="add mod">
          <ac:chgData name="Chadi Ghosn" userId="279302baa774d34a" providerId="LiveId" clId="{F015656F-7789-419B-BD89-038381738E89}" dt="2022-11-10T20:11:23.284" v="3214" actId="1076"/>
          <ac:cxnSpMkLst>
            <pc:docMk/>
            <pc:sldMk cId="523983062" sldId="2468"/>
            <ac:cxnSpMk id="27" creationId="{79CF476F-EF15-059F-1A04-F32AFD92E0D8}"/>
          </ac:cxnSpMkLst>
        </pc:cxnChg>
        <pc:cxnChg chg="add mod">
          <ac:chgData name="Chadi Ghosn" userId="279302baa774d34a" providerId="LiveId" clId="{F015656F-7789-419B-BD89-038381738E89}" dt="2022-11-10T20:11:26.553" v="3216" actId="1076"/>
          <ac:cxnSpMkLst>
            <pc:docMk/>
            <pc:sldMk cId="523983062" sldId="2468"/>
            <ac:cxnSpMk id="28" creationId="{CC0E6D55-016D-3F5D-2205-7F3C2C0310C3}"/>
          </ac:cxnSpMkLst>
        </pc:cxnChg>
        <pc:cxnChg chg="add mod">
          <ac:chgData name="Chadi Ghosn" userId="279302baa774d34a" providerId="LiveId" clId="{F015656F-7789-419B-BD89-038381738E89}" dt="2022-11-10T20:11:30.124" v="3218" actId="1076"/>
          <ac:cxnSpMkLst>
            <pc:docMk/>
            <pc:sldMk cId="523983062" sldId="2468"/>
            <ac:cxnSpMk id="29" creationId="{DA9C8ABA-009A-2420-E393-1940FA53C57D}"/>
          </ac:cxnSpMkLst>
        </pc:cxnChg>
        <pc:cxnChg chg="add mod">
          <ac:chgData name="Chadi Ghosn" userId="279302baa774d34a" providerId="LiveId" clId="{F015656F-7789-419B-BD89-038381738E89}" dt="2022-11-10T20:11:34.666" v="3220" actId="1076"/>
          <ac:cxnSpMkLst>
            <pc:docMk/>
            <pc:sldMk cId="523983062" sldId="2468"/>
            <ac:cxnSpMk id="30" creationId="{23D160EF-A8D2-EF79-623F-A52C2B104C66}"/>
          </ac:cxnSpMkLst>
        </pc:cxnChg>
        <pc:cxnChg chg="add mod">
          <ac:chgData name="Chadi Ghosn" userId="279302baa774d34a" providerId="LiveId" clId="{F015656F-7789-419B-BD89-038381738E89}" dt="2022-11-10T20:11:38.721" v="3222" actId="1076"/>
          <ac:cxnSpMkLst>
            <pc:docMk/>
            <pc:sldMk cId="523983062" sldId="2468"/>
            <ac:cxnSpMk id="31" creationId="{ABE5F208-8517-9C33-80B9-A915BAF840C8}"/>
          </ac:cxnSpMkLst>
        </pc:cxnChg>
        <pc:cxnChg chg="add mod">
          <ac:chgData name="Chadi Ghosn" userId="279302baa774d34a" providerId="LiveId" clId="{F015656F-7789-419B-BD89-038381738E89}" dt="2022-11-10T20:11:42.845" v="3224" actId="1076"/>
          <ac:cxnSpMkLst>
            <pc:docMk/>
            <pc:sldMk cId="523983062" sldId="2468"/>
            <ac:cxnSpMk id="32" creationId="{40765572-FDA3-66D3-2652-66251BBCE181}"/>
          </ac:cxnSpMkLst>
        </pc:cxnChg>
        <pc:cxnChg chg="add mod">
          <ac:chgData name="Chadi Ghosn" userId="279302baa774d34a" providerId="LiveId" clId="{F015656F-7789-419B-BD89-038381738E89}" dt="2022-11-10T20:11:47.318" v="3226" actId="1076"/>
          <ac:cxnSpMkLst>
            <pc:docMk/>
            <pc:sldMk cId="523983062" sldId="2468"/>
            <ac:cxnSpMk id="33" creationId="{B00B184E-3DD5-6C0D-0DD8-C81F35609578}"/>
          </ac:cxnSpMkLst>
        </pc:cxnChg>
        <pc:cxnChg chg="add mod">
          <ac:chgData name="Chadi Ghosn" userId="279302baa774d34a" providerId="LiveId" clId="{F015656F-7789-419B-BD89-038381738E89}" dt="2022-11-10T20:11:51.248" v="3228" actId="1076"/>
          <ac:cxnSpMkLst>
            <pc:docMk/>
            <pc:sldMk cId="523983062" sldId="2468"/>
            <ac:cxnSpMk id="34" creationId="{E1BC7F2F-7C52-4E7C-5354-090B63E6E533}"/>
          </ac:cxnSpMkLst>
        </pc:cxnChg>
        <pc:cxnChg chg="add mod">
          <ac:chgData name="Chadi Ghosn" userId="279302baa774d34a" providerId="LiveId" clId="{F015656F-7789-419B-BD89-038381738E89}" dt="2022-11-10T20:11:56.665" v="3230" actId="1076"/>
          <ac:cxnSpMkLst>
            <pc:docMk/>
            <pc:sldMk cId="523983062" sldId="2468"/>
            <ac:cxnSpMk id="35" creationId="{9750DC17-8FD0-7518-741A-A9C472D69FD9}"/>
          </ac:cxnSpMkLst>
        </pc:cxnChg>
        <pc:cxnChg chg="add mod">
          <ac:chgData name="Chadi Ghosn" userId="279302baa774d34a" providerId="LiveId" clId="{F015656F-7789-419B-BD89-038381738E89}" dt="2022-11-10T20:11:59.628" v="3232" actId="1076"/>
          <ac:cxnSpMkLst>
            <pc:docMk/>
            <pc:sldMk cId="523983062" sldId="2468"/>
            <ac:cxnSpMk id="36" creationId="{2D1A0041-32DE-8B5A-3A19-BB581B8F622A}"/>
          </ac:cxnSpMkLst>
        </pc:cxnChg>
        <pc:cxnChg chg="add mod">
          <ac:chgData name="Chadi Ghosn" userId="279302baa774d34a" providerId="LiveId" clId="{F015656F-7789-419B-BD89-038381738E89}" dt="2022-11-10T20:12:03.279" v="3234" actId="1076"/>
          <ac:cxnSpMkLst>
            <pc:docMk/>
            <pc:sldMk cId="523983062" sldId="2468"/>
            <ac:cxnSpMk id="37" creationId="{3C2A4770-75BD-D764-F59E-4E696BFAC502}"/>
          </ac:cxnSpMkLst>
        </pc:cxnChg>
        <pc:cxnChg chg="add mod">
          <ac:chgData name="Chadi Ghosn" userId="279302baa774d34a" providerId="LiveId" clId="{F015656F-7789-419B-BD89-038381738E89}" dt="2022-11-10T20:12:12.707" v="3236" actId="1076"/>
          <ac:cxnSpMkLst>
            <pc:docMk/>
            <pc:sldMk cId="523983062" sldId="2468"/>
            <ac:cxnSpMk id="38" creationId="{E7A9C9E6-1ABF-230E-E5A2-7B47039B9219}"/>
          </ac:cxnSpMkLst>
        </pc:cxnChg>
      </pc:sldChg>
      <pc:sldChg chg="delSp new del mod">
        <pc:chgData name="Chadi Ghosn" userId="279302baa774d34a" providerId="LiveId" clId="{F015656F-7789-419B-BD89-038381738E89}" dt="2022-11-10T19:28:45.267" v="1793" actId="47"/>
        <pc:sldMkLst>
          <pc:docMk/>
          <pc:sldMk cId="1017855303" sldId="2468"/>
        </pc:sldMkLst>
        <pc:spChg chg="del">
          <ac:chgData name="Chadi Ghosn" userId="279302baa774d34a" providerId="LiveId" clId="{F015656F-7789-419B-BD89-038381738E89}" dt="2022-11-10T19:28:29.753" v="1791" actId="478"/>
          <ac:spMkLst>
            <pc:docMk/>
            <pc:sldMk cId="1017855303" sldId="2468"/>
            <ac:spMk id="2" creationId="{8A11F8EF-80F9-85FA-EC5D-9D543F6E5F6E}"/>
          </ac:spMkLst>
        </pc:spChg>
        <pc:spChg chg="del">
          <ac:chgData name="Chadi Ghosn" userId="279302baa774d34a" providerId="LiveId" clId="{F015656F-7789-419B-BD89-038381738E89}" dt="2022-11-10T19:28:28.569" v="1790" actId="478"/>
          <ac:spMkLst>
            <pc:docMk/>
            <pc:sldMk cId="1017855303" sldId="2468"/>
            <ac:spMk id="3" creationId="{F4B3D44D-B45E-DE5D-8EB6-3762227B2DEF}"/>
          </ac:spMkLst>
        </pc:spChg>
        <pc:spChg chg="del">
          <ac:chgData name="Chadi Ghosn" userId="279302baa774d34a" providerId="LiveId" clId="{F015656F-7789-419B-BD89-038381738E89}" dt="2022-11-10T19:28:32.138" v="1792" actId="478"/>
          <ac:spMkLst>
            <pc:docMk/>
            <pc:sldMk cId="1017855303" sldId="2468"/>
            <ac:spMk id="4" creationId="{A6B94DA5-A590-E6C3-AD22-1761702D6E59}"/>
          </ac:spMkLst>
        </pc:spChg>
      </pc:sldChg>
      <pc:sldChg chg="new del">
        <pc:chgData name="Chadi Ghosn" userId="279302baa774d34a" providerId="LiveId" clId="{F015656F-7789-419B-BD89-038381738E89}" dt="2022-11-10T20:35:24.524" v="3243" actId="47"/>
        <pc:sldMkLst>
          <pc:docMk/>
          <pc:sldMk cId="1330078789" sldId="2469"/>
        </pc:sldMkLst>
      </pc:sldChg>
      <pc:sldChg chg="addSp delSp modSp new mod">
        <pc:chgData name="Chadi Ghosn" userId="279302baa774d34a" providerId="LiveId" clId="{F015656F-7789-419B-BD89-038381738E89}" dt="2022-11-10T21:21:45.268" v="3973" actId="1036"/>
        <pc:sldMkLst>
          <pc:docMk/>
          <pc:sldMk cId="2032382134" sldId="2469"/>
        </pc:sldMkLst>
        <pc:spChg chg="del">
          <ac:chgData name="Chadi Ghosn" userId="279302baa774d34a" providerId="LiveId" clId="{F015656F-7789-419B-BD89-038381738E89}" dt="2022-11-10T20:35:55.013" v="3245" actId="478"/>
          <ac:spMkLst>
            <pc:docMk/>
            <pc:sldMk cId="2032382134" sldId="2469"/>
            <ac:spMk id="2" creationId="{083AC70C-18C2-B4AF-A8B5-278D9244A05E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3" creationId="{F9AFBD59-EF45-F68C-7F34-59D6316C4D01}"/>
          </ac:spMkLst>
        </pc:spChg>
        <pc:spChg chg="del mod">
          <ac:chgData name="Chadi Ghosn" userId="279302baa774d34a" providerId="LiveId" clId="{F015656F-7789-419B-BD89-038381738E89}" dt="2022-11-10T21:04:12.288" v="3584" actId="478"/>
          <ac:spMkLst>
            <pc:docMk/>
            <pc:sldMk cId="2032382134" sldId="2469"/>
            <ac:spMk id="4" creationId="{DEB342B5-E616-2FB6-20DF-D082AFEAD754}"/>
          </ac:spMkLst>
        </pc:spChg>
        <pc:spChg chg="del mod">
          <ac:chgData name="Chadi Ghosn" userId="279302baa774d34a" providerId="LiveId" clId="{F015656F-7789-419B-BD89-038381738E89}" dt="2022-11-10T21:05:29.350" v="3595" actId="478"/>
          <ac:spMkLst>
            <pc:docMk/>
            <pc:sldMk cId="2032382134" sldId="2469"/>
            <ac:spMk id="5" creationId="{CD139779-5B9C-BD2D-1FE4-5D32453B54CE}"/>
          </ac:spMkLst>
        </pc:spChg>
        <pc:spChg chg="del mod">
          <ac:chgData name="Chadi Ghosn" userId="279302baa774d34a" providerId="LiveId" clId="{F015656F-7789-419B-BD89-038381738E89}" dt="2022-11-10T21:06:46.982" v="3604" actId="478"/>
          <ac:spMkLst>
            <pc:docMk/>
            <pc:sldMk cId="2032382134" sldId="2469"/>
            <ac:spMk id="6" creationId="{688320A6-F21A-C7EA-3309-3223B0B04C2C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7" creationId="{2AB0D4FA-9A20-EDB6-9949-B8106963594F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8" creationId="{98A888A4-192C-1E36-276A-4BC769182CA7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0" creationId="{0F2AAB00-A882-AC4A-1665-F272EDE663A4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1" creationId="{B461ACB5-D4B7-202D-0C09-1285AB36A6B9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2" creationId="{6B65E0BC-D3DF-E1AF-9E4D-57729DC0BCE1}"/>
          </ac:spMkLst>
        </pc:spChg>
        <pc:picChg chg="add del mod">
          <ac:chgData name="Chadi Ghosn" userId="279302baa774d34a" providerId="LiveId" clId="{F015656F-7789-419B-BD89-038381738E89}" dt="2022-11-10T21:03:06.612" v="3571" actId="478"/>
          <ac:picMkLst>
            <pc:docMk/>
            <pc:sldMk cId="2032382134" sldId="2469"/>
            <ac:picMk id="3074" creationId="{509F9CF3-E9FC-0C13-5D0B-79A389105D55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6" creationId="{24C9E5FE-61AE-8CCB-8278-03BCE571A2DF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8" creationId="{73BD9BC0-4AA7-52A7-30A5-8013575F09D6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80" creationId="{ABEFF367-8AEE-34F2-5A76-D9C353A654FE}"/>
          </ac:picMkLst>
        </pc:picChg>
      </pc:sldChg>
      <pc:sldChg chg="addSp delSp modSp new mod setBg">
        <pc:chgData name="Chadi Ghosn" userId="279302baa774d34a" providerId="LiveId" clId="{F015656F-7789-419B-BD89-038381738E89}" dt="2022-11-10T21:15:51.222" v="3892" actId="1038"/>
        <pc:sldMkLst>
          <pc:docMk/>
          <pc:sldMk cId="1241242706" sldId="2470"/>
        </pc:sldMkLst>
        <pc:spChg chg="add del">
          <ac:chgData name="Chadi Ghosn" userId="279302baa774d34a" providerId="LiveId" clId="{F015656F-7789-419B-BD89-038381738E89}" dt="2022-11-10T21:11:45.512" v="3680" actId="478"/>
          <ac:spMkLst>
            <pc:docMk/>
            <pc:sldMk cId="1241242706" sldId="2470"/>
            <ac:spMk id="2" creationId="{34664E1E-96AE-4DEF-62E4-296AEDAA545C}"/>
          </ac:spMkLst>
        </pc:spChg>
        <pc:spChg chg="mod">
          <ac:chgData name="Chadi Ghosn" userId="279302baa774d34a" providerId="LiveId" clId="{F015656F-7789-419B-BD89-038381738E89}" dt="2022-11-10T21:12:36.486" v="3734" actId="20577"/>
          <ac:spMkLst>
            <pc:docMk/>
            <pc:sldMk cId="1241242706" sldId="2470"/>
            <ac:spMk id="3" creationId="{C943E50C-BA42-2CA1-3D6C-7E88DD30955F}"/>
          </ac:spMkLst>
        </pc:spChg>
        <pc:spChg chg="add del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4" creationId="{D7B65F45-6DA4-3AFD-CC8B-E7B813E37C84}"/>
          </ac:spMkLst>
        </pc:spChg>
        <pc:spChg chg="mod ord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5" creationId="{02F06C61-9813-0420-C9EA-541FE7A74569}"/>
          </ac:spMkLst>
        </pc:spChg>
        <pc:spChg chg="add mod">
          <ac:chgData name="Chadi Ghosn" userId="279302baa774d34a" providerId="LiveId" clId="{F015656F-7789-419B-BD89-038381738E89}" dt="2022-11-10T21:15:20.474" v="3889" actId="207"/>
          <ac:spMkLst>
            <pc:docMk/>
            <pc:sldMk cId="1241242706" sldId="2470"/>
            <ac:spMk id="10" creationId="{B1A61C9E-32A1-85D6-739F-51E14A477033}"/>
          </ac:spMkLst>
        </pc:spChg>
        <pc:spChg chg="add mod ord">
          <ac:chgData name="Chadi Ghosn" userId="279302baa774d34a" providerId="LiveId" clId="{F015656F-7789-419B-BD89-038381738E89}" dt="2022-11-10T21:15:14.667" v="3888" actId="13244"/>
          <ac:spMkLst>
            <pc:docMk/>
            <pc:sldMk cId="1241242706" sldId="2470"/>
            <ac:spMk id="11" creationId="{775A0A99-B22E-AA1B-FF42-9C072E101E08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2" creationId="{6753252F-4873-4F63-801D-CC719279A7D5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4" creationId="{047C8CCB-F95D-4249-92DD-651249D3535A}"/>
          </ac:spMkLst>
        </pc:spChg>
        <pc:picChg chg="add del mod ord modCrop">
          <ac:chgData name="Chadi Ghosn" userId="279302baa774d34a" providerId="LiveId" clId="{F015656F-7789-419B-BD89-038381738E89}" dt="2022-11-10T21:11:43.975" v="3679" actId="22"/>
          <ac:picMkLst>
            <pc:docMk/>
            <pc:sldMk cId="1241242706" sldId="2470"/>
            <ac:picMk id="7" creationId="{4FC7EF67-5E79-8DF7-AF7D-CA6CB86185D8}"/>
          </ac:picMkLst>
        </pc:picChg>
        <pc:picChg chg="add mod">
          <ac:chgData name="Chadi Ghosn" userId="279302baa774d34a" providerId="LiveId" clId="{F015656F-7789-419B-BD89-038381738E89}" dt="2022-11-10T21:15:51.222" v="3892" actId="1038"/>
          <ac:picMkLst>
            <pc:docMk/>
            <pc:sldMk cId="1241242706" sldId="2470"/>
            <ac:picMk id="9" creationId="{98E0DA3E-7EDB-F920-1F8E-DB6392D7E41D}"/>
          </ac:picMkLst>
        </pc:picChg>
      </pc:sldChg>
      <pc:sldMasterChg chg="modSldLayout">
        <pc:chgData name="Chadi Ghosn" userId="279302baa774d34a" providerId="LiveId" clId="{F015656F-7789-419B-BD89-038381738E89}" dt="2022-11-10T19:14:43.281" v="1111" actId="478"/>
        <pc:sldMasterMkLst>
          <pc:docMk/>
          <pc:sldMasterMk cId="692820" sldId="2147483648"/>
        </pc:sldMasterMkLst>
        <pc:sldLayoutChg chg="addSp delSp modSp mod">
          <pc:chgData name="Chadi Ghosn" userId="279302baa774d34a" providerId="LiveId" clId="{F015656F-7789-419B-BD89-038381738E89}" dt="2022-11-10T19:14:43.281" v="1111" actId="478"/>
          <pc:sldLayoutMkLst>
            <pc:docMk/>
            <pc:sldMasterMk cId="692820" sldId="2147483648"/>
            <pc:sldLayoutMk cId="3452634009" sldId="2147483677"/>
          </pc:sldLayoutMkLst>
          <pc:spChg chg="del mod">
            <ac:chgData name="Chadi Ghosn" userId="279302baa774d34a" providerId="LiveId" clId="{F015656F-7789-419B-BD89-038381738E89}" dt="2022-11-10T19:14:22.298" v="1108" actId="478"/>
            <ac:spMkLst>
              <pc:docMk/>
              <pc:sldMasterMk cId="692820" sldId="2147483648"/>
              <pc:sldLayoutMk cId="3452634009" sldId="2147483677"/>
              <ac:spMk id="2" creationId="{53345D17-D652-4766-B11C-2E8D8390D957}"/>
            </ac:spMkLst>
          </pc:spChg>
          <pc:spChg chg="add del mod">
            <ac:chgData name="Chadi Ghosn" userId="279302baa774d34a" providerId="LiveId" clId="{F015656F-7789-419B-BD89-038381738E89}" dt="2022-11-10T19:10:06.166" v="1071" actId="478"/>
            <ac:spMkLst>
              <pc:docMk/>
              <pc:sldMasterMk cId="692820" sldId="2147483648"/>
              <pc:sldLayoutMk cId="3452634009" sldId="2147483677"/>
              <ac:spMk id="5" creationId="{73135FDE-8B6F-0DCD-5105-EA3A95BD163C}"/>
            </ac:spMkLst>
          </pc:spChg>
          <pc:spChg chg="add del mod">
            <ac:chgData name="Chadi Ghosn" userId="279302baa774d34a" providerId="LiveId" clId="{F015656F-7789-419B-BD89-038381738E89}" dt="2022-11-10T19:10:36.843" v="1077"/>
            <ac:spMkLst>
              <pc:docMk/>
              <pc:sldMasterMk cId="692820" sldId="2147483648"/>
              <pc:sldLayoutMk cId="3452634009" sldId="2147483677"/>
              <ac:spMk id="6" creationId="{2406AFA4-96DB-2060-2FCE-A870D91795CC}"/>
            </ac:spMkLst>
          </pc:spChg>
          <pc:spChg chg="add del mod">
            <ac:chgData name="Chadi Ghosn" userId="279302baa774d34a" providerId="LiveId" clId="{F015656F-7789-419B-BD89-038381738E89}" dt="2022-11-10T19:10:54.970" v="1081" actId="478"/>
            <ac:spMkLst>
              <pc:docMk/>
              <pc:sldMasterMk cId="692820" sldId="2147483648"/>
              <pc:sldLayoutMk cId="3452634009" sldId="2147483677"/>
              <ac:spMk id="7" creationId="{B985672B-80E4-05DB-1077-04C52998F0E2}"/>
            </ac:spMkLst>
          </pc:spChg>
          <pc:spChg chg="add del mod">
            <ac:chgData name="Chadi Ghosn" userId="279302baa774d34a" providerId="LiveId" clId="{F015656F-7789-419B-BD89-038381738E89}" dt="2022-11-10T19:13:14.393" v="1103" actId="478"/>
            <ac:spMkLst>
              <pc:docMk/>
              <pc:sldMasterMk cId="692820" sldId="2147483648"/>
              <pc:sldLayoutMk cId="3452634009" sldId="2147483677"/>
              <ac:spMk id="8" creationId="{4F0520F3-8FC3-B2B1-927F-5F4035F94F2D}"/>
            </ac:spMkLst>
          </pc:spChg>
          <pc:spChg chg="add del">
            <ac:chgData name="Chadi Ghosn" userId="279302baa774d34a" providerId="LiveId" clId="{F015656F-7789-419B-BD89-038381738E89}" dt="2022-11-10T19:13:33.560" v="1104" actId="11529"/>
            <ac:spMkLst>
              <pc:docMk/>
              <pc:sldMasterMk cId="692820" sldId="2147483648"/>
              <pc:sldLayoutMk cId="3452634009" sldId="2147483677"/>
              <ac:spMk id="9" creationId="{9E71C0A6-C06E-D786-AE5F-263CD7C1221D}"/>
            </ac:spMkLst>
          </pc:spChg>
          <pc:spChg chg="add mod">
            <ac:chgData name="Chadi Ghosn" userId="279302baa774d34a" providerId="LiveId" clId="{F015656F-7789-419B-BD89-038381738E89}" dt="2022-11-10T19:14:26.872" v="1109" actId="14100"/>
            <ac:spMkLst>
              <pc:docMk/>
              <pc:sldMasterMk cId="692820" sldId="2147483648"/>
              <pc:sldLayoutMk cId="3452634009" sldId="2147483677"/>
              <ac:spMk id="10" creationId="{8B9670D0-D303-9BFE-CE36-6064147422C0}"/>
            </ac:spMkLst>
          </pc:spChg>
          <pc:spChg chg="add del">
            <ac:chgData name="Chadi Ghosn" userId="279302baa774d34a" providerId="LiveId" clId="{F015656F-7789-419B-BD89-038381738E89}" dt="2022-11-10T19:14:39.411" v="1110" actId="11529"/>
            <ac:spMkLst>
              <pc:docMk/>
              <pc:sldMasterMk cId="692820" sldId="2147483648"/>
              <pc:sldLayoutMk cId="3452634009" sldId="2147483677"/>
              <ac:spMk id="11" creationId="{3E277417-DB88-C790-2B73-54932CDA746E}"/>
            </ac:spMkLst>
          </pc:spChg>
          <pc:spChg chg="add del mod">
            <ac:chgData name="Chadi Ghosn" userId="279302baa774d34a" providerId="LiveId" clId="{F015656F-7789-419B-BD89-038381738E89}" dt="2022-11-10T19:14:43.281" v="1111" actId="478"/>
            <ac:spMkLst>
              <pc:docMk/>
              <pc:sldMasterMk cId="692820" sldId="2147483648"/>
              <pc:sldLayoutMk cId="3452634009" sldId="2147483677"/>
              <ac:spMk id="12" creationId="{AC8FDB6F-E9CA-2430-8E5F-9B114C5184B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16806-94FB-4EF4-A239-4E9C08F67E6E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046AE58-D3D7-444A-A04E-22CAABC08AEE}">
      <dgm:prSet/>
      <dgm:spPr/>
      <dgm:t>
        <a:bodyPr/>
        <a:lstStyle/>
        <a:p>
          <a:r>
            <a:rPr lang="en-GB" dirty="0"/>
            <a:t>Import needed libraries</a:t>
          </a:r>
          <a:endParaRPr lang="en-US" dirty="0"/>
        </a:p>
      </dgm:t>
    </dgm:pt>
    <dgm:pt modelId="{302671C8-D46A-4E5C-9A71-74F3DA9630BD}" type="parTrans" cxnId="{013C79F7-8A1E-4FCA-A362-C169E453EBEE}">
      <dgm:prSet/>
      <dgm:spPr/>
      <dgm:t>
        <a:bodyPr/>
        <a:lstStyle/>
        <a:p>
          <a:endParaRPr lang="en-US"/>
        </a:p>
      </dgm:t>
    </dgm:pt>
    <dgm:pt modelId="{445E58B6-27E2-4852-9E20-9F3F0E454FB1}" type="sibTrans" cxnId="{013C79F7-8A1E-4FCA-A362-C169E453EBEE}">
      <dgm:prSet/>
      <dgm:spPr/>
      <dgm:t>
        <a:bodyPr/>
        <a:lstStyle/>
        <a:p>
          <a:endParaRPr lang="en-US"/>
        </a:p>
      </dgm:t>
    </dgm:pt>
    <dgm:pt modelId="{9C324A2E-5293-46BE-B2C4-7C261839BFCC}">
      <dgm:prSet/>
      <dgm:spPr/>
      <dgm:t>
        <a:bodyPr/>
        <a:lstStyle/>
        <a:p>
          <a:r>
            <a:rPr lang="en-GB"/>
            <a:t>Ingest csv files from source (Kaggle) and appended them together</a:t>
          </a:r>
          <a:endParaRPr lang="en-US"/>
        </a:p>
      </dgm:t>
    </dgm:pt>
    <dgm:pt modelId="{4AE75802-C657-48BF-96DA-61ED3E556637}" type="parTrans" cxnId="{760B645A-F1C7-48FE-A8D4-7914445E7C90}">
      <dgm:prSet/>
      <dgm:spPr/>
      <dgm:t>
        <a:bodyPr/>
        <a:lstStyle/>
        <a:p>
          <a:endParaRPr lang="en-US"/>
        </a:p>
      </dgm:t>
    </dgm:pt>
    <dgm:pt modelId="{95182F72-1845-4A88-8314-4962A8EA918D}" type="sibTrans" cxnId="{760B645A-F1C7-48FE-A8D4-7914445E7C90}">
      <dgm:prSet/>
      <dgm:spPr/>
      <dgm:t>
        <a:bodyPr/>
        <a:lstStyle/>
        <a:p>
          <a:endParaRPr lang="en-US"/>
        </a:p>
      </dgm:t>
    </dgm:pt>
    <dgm:pt modelId="{6E2CA194-CC32-40D2-B0FD-1F54F66CEF7E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B0F38FB7-17F6-4033-BB83-85F53F720BE7}" type="parTrans" cxnId="{937929DB-B878-41B0-BDA3-1F0046C70947}">
      <dgm:prSet/>
      <dgm:spPr/>
      <dgm:t>
        <a:bodyPr/>
        <a:lstStyle/>
        <a:p>
          <a:endParaRPr lang="en-US"/>
        </a:p>
      </dgm:t>
    </dgm:pt>
    <dgm:pt modelId="{72162A5F-ED9B-48CF-893B-4DDA350AADE2}" type="sibTrans" cxnId="{937929DB-B878-41B0-BDA3-1F0046C70947}">
      <dgm:prSet/>
      <dgm:spPr/>
      <dgm:t>
        <a:bodyPr/>
        <a:lstStyle/>
        <a:p>
          <a:endParaRPr lang="en-US"/>
        </a:p>
      </dgm:t>
    </dgm:pt>
    <dgm:pt modelId="{F99B7FC4-59FA-4BB4-A3B7-194416AB3383}">
      <dgm:prSet/>
      <dgm:spPr/>
      <dgm:t>
        <a:bodyPr/>
        <a:lstStyle/>
        <a:p>
          <a:r>
            <a:rPr lang="en-GB"/>
            <a:t>Mapped “Churn” column to change yes to 1 and no to 0</a:t>
          </a:r>
          <a:endParaRPr lang="en-US"/>
        </a:p>
      </dgm:t>
    </dgm:pt>
    <dgm:pt modelId="{EB56AD57-10E9-4111-AD67-853E4D6532EA}" type="parTrans" cxnId="{EB9B9969-3F66-478A-9A5C-FAE453A5C895}">
      <dgm:prSet/>
      <dgm:spPr/>
      <dgm:t>
        <a:bodyPr/>
        <a:lstStyle/>
        <a:p>
          <a:endParaRPr lang="en-US"/>
        </a:p>
      </dgm:t>
    </dgm:pt>
    <dgm:pt modelId="{7A70107A-B424-457F-9829-F3F11B432D9C}" type="sibTrans" cxnId="{EB9B9969-3F66-478A-9A5C-FAE453A5C895}">
      <dgm:prSet/>
      <dgm:spPr/>
      <dgm:t>
        <a:bodyPr/>
        <a:lstStyle/>
        <a:p>
          <a:endParaRPr lang="en-US"/>
        </a:p>
      </dgm:t>
    </dgm:pt>
    <dgm:pt modelId="{71DFF0E3-DF95-4D98-B1B1-6BC548498A96}">
      <dgm:prSet/>
      <dgm:spPr/>
      <dgm:t>
        <a:bodyPr/>
        <a:lstStyle/>
        <a:p>
          <a:r>
            <a:rPr lang="en-GB"/>
            <a:t>Dropped the “State” &amp; “area code” columns (irrelevant)</a:t>
          </a:r>
          <a:endParaRPr lang="en-US"/>
        </a:p>
      </dgm:t>
    </dgm:pt>
    <dgm:pt modelId="{5FAB6A48-8F94-4D65-8568-5600750AAE4F}" type="parTrans" cxnId="{04862BC5-AB39-4A7A-985F-044D09F9ED6C}">
      <dgm:prSet/>
      <dgm:spPr/>
      <dgm:t>
        <a:bodyPr/>
        <a:lstStyle/>
        <a:p>
          <a:endParaRPr lang="en-US"/>
        </a:p>
      </dgm:t>
    </dgm:pt>
    <dgm:pt modelId="{BB8CBCCB-0BE2-41DC-81D9-B7140F883EB8}" type="sibTrans" cxnId="{04862BC5-AB39-4A7A-985F-044D09F9ED6C}">
      <dgm:prSet/>
      <dgm:spPr/>
      <dgm:t>
        <a:bodyPr/>
        <a:lstStyle/>
        <a:p>
          <a:endParaRPr lang="en-US"/>
        </a:p>
      </dgm:t>
    </dgm:pt>
    <dgm:pt modelId="{659B72C5-9B1F-4355-B90E-2EA08116934A}">
      <dgm:prSet/>
      <dgm:spPr/>
      <dgm:t>
        <a:bodyPr/>
        <a:lstStyle/>
        <a:p>
          <a:r>
            <a:rPr lang="en-GB"/>
            <a:t>Check number of unique values (checking categories)</a:t>
          </a:r>
          <a:endParaRPr lang="en-US"/>
        </a:p>
      </dgm:t>
    </dgm:pt>
    <dgm:pt modelId="{F59E679C-0A12-45A4-BE5E-A6B8CE2D4717}" type="parTrans" cxnId="{D962BB3B-13D2-404E-BD71-74703714A0CD}">
      <dgm:prSet/>
      <dgm:spPr/>
      <dgm:t>
        <a:bodyPr/>
        <a:lstStyle/>
        <a:p>
          <a:endParaRPr lang="en-US"/>
        </a:p>
      </dgm:t>
    </dgm:pt>
    <dgm:pt modelId="{2671F02F-DDCB-4042-B05C-26CA75CD7214}" type="sibTrans" cxnId="{D962BB3B-13D2-404E-BD71-74703714A0CD}">
      <dgm:prSet/>
      <dgm:spPr/>
      <dgm:t>
        <a:bodyPr/>
        <a:lstStyle/>
        <a:p>
          <a:endParaRPr lang="en-US"/>
        </a:p>
      </dgm:t>
    </dgm:pt>
    <dgm:pt modelId="{6463B9F5-0483-498F-AE1F-A07A5F0BCC70}">
      <dgm:prSet/>
      <dgm:spPr/>
      <dgm:t>
        <a:bodyPr/>
        <a:lstStyle/>
        <a:p>
          <a:r>
            <a:rPr lang="en-GB"/>
            <a:t>Convert categorical data to numeric for ML usage</a:t>
          </a:r>
          <a:endParaRPr lang="en-US"/>
        </a:p>
      </dgm:t>
    </dgm:pt>
    <dgm:pt modelId="{E6F7A84C-3C60-432E-9801-0779D3DD2F2F}" type="parTrans" cxnId="{8F5B0B25-B9BF-4DEC-AF85-D9DE779C0724}">
      <dgm:prSet/>
      <dgm:spPr/>
      <dgm:t>
        <a:bodyPr/>
        <a:lstStyle/>
        <a:p>
          <a:endParaRPr lang="en-US"/>
        </a:p>
      </dgm:t>
    </dgm:pt>
    <dgm:pt modelId="{E27C4FE8-03EB-4795-BD80-A217000688F1}" type="sibTrans" cxnId="{8F5B0B25-B9BF-4DEC-AF85-D9DE779C0724}">
      <dgm:prSet/>
      <dgm:spPr/>
      <dgm:t>
        <a:bodyPr/>
        <a:lstStyle/>
        <a:p>
          <a:endParaRPr lang="en-US"/>
        </a:p>
      </dgm:t>
    </dgm:pt>
    <dgm:pt modelId="{6800F822-A2A0-46DD-AB2A-F1E7B9E87594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D0F5BE9E-CBD0-420F-A6B1-22484C9827E2}" type="parTrans" cxnId="{1D69E0EE-E584-4F9B-A7C7-65413C6B4B17}">
      <dgm:prSet/>
      <dgm:spPr/>
      <dgm:t>
        <a:bodyPr/>
        <a:lstStyle/>
        <a:p>
          <a:endParaRPr lang="en-US"/>
        </a:p>
      </dgm:t>
    </dgm:pt>
    <dgm:pt modelId="{4570A21F-0EA4-42D6-8CB3-91FDD240B6C2}" type="sibTrans" cxnId="{1D69E0EE-E584-4F9B-A7C7-65413C6B4B17}">
      <dgm:prSet/>
      <dgm:spPr/>
      <dgm:t>
        <a:bodyPr/>
        <a:lstStyle/>
        <a:p>
          <a:endParaRPr lang="en-US"/>
        </a:p>
      </dgm:t>
    </dgm:pt>
    <dgm:pt modelId="{412B3638-39FB-4037-A310-E50020293C16}">
      <dgm:prSet/>
      <dgm:spPr/>
      <dgm:t>
        <a:bodyPr/>
        <a:lstStyle/>
        <a:p>
          <a:r>
            <a:rPr lang="en-GB"/>
            <a:t>Push data to csv (use in Tableau) and to PostgreSQL (use in ML models)</a:t>
          </a:r>
          <a:endParaRPr lang="en-US"/>
        </a:p>
      </dgm:t>
    </dgm:pt>
    <dgm:pt modelId="{4A264D34-0EAB-47D5-B431-7AD79B95C112}" type="parTrans" cxnId="{42D42EBE-DD53-4713-AEE7-5556138B958B}">
      <dgm:prSet/>
      <dgm:spPr/>
      <dgm:t>
        <a:bodyPr/>
        <a:lstStyle/>
        <a:p>
          <a:endParaRPr lang="en-US"/>
        </a:p>
      </dgm:t>
    </dgm:pt>
    <dgm:pt modelId="{356A6535-8440-45CC-B466-9BF3AC09948A}" type="sibTrans" cxnId="{42D42EBE-DD53-4713-AEE7-5556138B958B}">
      <dgm:prSet/>
      <dgm:spPr/>
      <dgm:t>
        <a:bodyPr/>
        <a:lstStyle/>
        <a:p>
          <a:endParaRPr lang="en-US"/>
        </a:p>
      </dgm:t>
    </dgm:pt>
    <dgm:pt modelId="{DCBEFB5F-EC6F-4D41-A86C-369F924B4959}">
      <dgm:prSet/>
      <dgm:spPr/>
      <dgm:t>
        <a:bodyPr/>
        <a:lstStyle/>
        <a:p>
          <a:r>
            <a:rPr lang="en-GB" b="0" u="sng" dirty="0"/>
            <a:t>ETL Steps:</a:t>
          </a:r>
          <a:endParaRPr lang="en-US" b="0" u="sng" dirty="0"/>
        </a:p>
      </dgm:t>
    </dgm:pt>
    <dgm:pt modelId="{29402C42-0045-4104-A7F8-DA20936F27E0}" type="sibTrans" cxnId="{10500EA7-0E2A-4C0F-8B08-B8E315CA2ECC}">
      <dgm:prSet/>
      <dgm:spPr/>
      <dgm:t>
        <a:bodyPr/>
        <a:lstStyle/>
        <a:p>
          <a:endParaRPr lang="en-US"/>
        </a:p>
      </dgm:t>
    </dgm:pt>
    <dgm:pt modelId="{DFE84912-0E2F-4A75-AA72-9443ABFFA61C}" type="parTrans" cxnId="{10500EA7-0E2A-4C0F-8B08-B8E315CA2ECC}">
      <dgm:prSet/>
      <dgm:spPr/>
      <dgm:t>
        <a:bodyPr/>
        <a:lstStyle/>
        <a:p>
          <a:endParaRPr lang="en-US"/>
        </a:p>
      </dgm:t>
    </dgm:pt>
    <dgm:pt modelId="{B839D5A7-10BD-41C8-88BF-225849F47E4E}" type="pres">
      <dgm:prSet presAssocID="{40816806-94FB-4EF4-A239-4E9C08F67E6E}" presName="vert0" presStyleCnt="0">
        <dgm:presLayoutVars>
          <dgm:dir/>
          <dgm:animOne val="branch"/>
          <dgm:animLvl val="lvl"/>
        </dgm:presLayoutVars>
      </dgm:prSet>
      <dgm:spPr/>
    </dgm:pt>
    <dgm:pt modelId="{55D1155D-9A17-4D72-96B2-D0DA1519D9EB}" type="pres">
      <dgm:prSet presAssocID="{DCBEFB5F-EC6F-4D41-A86C-369F924B4959}" presName="thickLine" presStyleLbl="alignNode1" presStyleIdx="0" presStyleCnt="1"/>
      <dgm:spPr/>
    </dgm:pt>
    <dgm:pt modelId="{28038DDB-56AF-414E-B462-77DA5DC3BB49}" type="pres">
      <dgm:prSet presAssocID="{DCBEFB5F-EC6F-4D41-A86C-369F924B4959}" presName="horz1" presStyleCnt="0"/>
      <dgm:spPr/>
    </dgm:pt>
    <dgm:pt modelId="{B20D6230-DFDE-48F9-8001-2AC1635A64A9}" type="pres">
      <dgm:prSet presAssocID="{DCBEFB5F-EC6F-4D41-A86C-369F924B4959}" presName="tx1" presStyleLbl="revTx" presStyleIdx="0" presStyleCnt="10"/>
      <dgm:spPr/>
    </dgm:pt>
    <dgm:pt modelId="{6ACED11D-8C53-48ED-989D-4FE71E5FDFE3}" type="pres">
      <dgm:prSet presAssocID="{DCBEFB5F-EC6F-4D41-A86C-369F924B4959}" presName="vert1" presStyleCnt="0"/>
      <dgm:spPr/>
    </dgm:pt>
    <dgm:pt modelId="{7D50C057-6BB0-478A-B642-FC6A1A04BD1C}" type="pres">
      <dgm:prSet presAssocID="{6046AE58-D3D7-444A-A04E-22CAABC08AEE}" presName="vertSpace2a" presStyleCnt="0"/>
      <dgm:spPr/>
    </dgm:pt>
    <dgm:pt modelId="{15A6F044-36DB-4052-B1B3-4F6E3BF0F819}" type="pres">
      <dgm:prSet presAssocID="{6046AE58-D3D7-444A-A04E-22CAABC08AEE}" presName="horz2" presStyleCnt="0"/>
      <dgm:spPr/>
    </dgm:pt>
    <dgm:pt modelId="{02998A0F-704C-4C56-B0FB-B009C6AA4CC2}" type="pres">
      <dgm:prSet presAssocID="{6046AE58-D3D7-444A-A04E-22CAABC08AEE}" presName="horzSpace2" presStyleCnt="0"/>
      <dgm:spPr/>
    </dgm:pt>
    <dgm:pt modelId="{48302FA2-43D5-4260-8043-CDE48BC01BDB}" type="pres">
      <dgm:prSet presAssocID="{6046AE58-D3D7-444A-A04E-22CAABC08AEE}" presName="tx2" presStyleLbl="revTx" presStyleIdx="1" presStyleCnt="10"/>
      <dgm:spPr/>
    </dgm:pt>
    <dgm:pt modelId="{16656918-78D5-4A23-963B-518805B85DA7}" type="pres">
      <dgm:prSet presAssocID="{6046AE58-D3D7-444A-A04E-22CAABC08AEE}" presName="vert2" presStyleCnt="0"/>
      <dgm:spPr/>
    </dgm:pt>
    <dgm:pt modelId="{D77BF93C-0E71-4E8F-8A5E-E18898BDAF4A}" type="pres">
      <dgm:prSet presAssocID="{6046AE58-D3D7-444A-A04E-22CAABC08AEE}" presName="thinLine2b" presStyleLbl="callout" presStyleIdx="0" presStyleCnt="9"/>
      <dgm:spPr/>
    </dgm:pt>
    <dgm:pt modelId="{92039AA1-B4AB-428B-82DD-16D636A27CB9}" type="pres">
      <dgm:prSet presAssocID="{6046AE58-D3D7-444A-A04E-22CAABC08AEE}" presName="vertSpace2b" presStyleCnt="0"/>
      <dgm:spPr/>
    </dgm:pt>
    <dgm:pt modelId="{5C1A3CDA-5C2D-429B-AC7E-DF732B678BAF}" type="pres">
      <dgm:prSet presAssocID="{9C324A2E-5293-46BE-B2C4-7C261839BFCC}" presName="horz2" presStyleCnt="0"/>
      <dgm:spPr/>
    </dgm:pt>
    <dgm:pt modelId="{4AE64C7C-C556-44B8-A691-232EE2B8739C}" type="pres">
      <dgm:prSet presAssocID="{9C324A2E-5293-46BE-B2C4-7C261839BFCC}" presName="horzSpace2" presStyleCnt="0"/>
      <dgm:spPr/>
    </dgm:pt>
    <dgm:pt modelId="{B500A0F6-E714-47F7-9265-2CC9C660C071}" type="pres">
      <dgm:prSet presAssocID="{9C324A2E-5293-46BE-B2C4-7C261839BFCC}" presName="tx2" presStyleLbl="revTx" presStyleIdx="2" presStyleCnt="10"/>
      <dgm:spPr/>
    </dgm:pt>
    <dgm:pt modelId="{80F6FE07-D186-44AC-A1CE-D39ADB70E255}" type="pres">
      <dgm:prSet presAssocID="{9C324A2E-5293-46BE-B2C4-7C261839BFCC}" presName="vert2" presStyleCnt="0"/>
      <dgm:spPr/>
    </dgm:pt>
    <dgm:pt modelId="{66B3C779-7149-4FC2-AE96-A8AE3CA3E62D}" type="pres">
      <dgm:prSet presAssocID="{9C324A2E-5293-46BE-B2C4-7C261839BFCC}" presName="thinLine2b" presStyleLbl="callout" presStyleIdx="1" presStyleCnt="9"/>
      <dgm:spPr/>
    </dgm:pt>
    <dgm:pt modelId="{188D2C05-41B6-47C8-BC34-ADAE7BB3D11A}" type="pres">
      <dgm:prSet presAssocID="{9C324A2E-5293-46BE-B2C4-7C261839BFCC}" presName="vertSpace2b" presStyleCnt="0"/>
      <dgm:spPr/>
    </dgm:pt>
    <dgm:pt modelId="{7E73CAC8-D855-4ABA-8D3A-0B5A7EC2783F}" type="pres">
      <dgm:prSet presAssocID="{6E2CA194-CC32-40D2-B0FD-1F54F66CEF7E}" presName="horz2" presStyleCnt="0"/>
      <dgm:spPr/>
    </dgm:pt>
    <dgm:pt modelId="{8D35A1D5-4035-41CB-85DF-1A504BD0A36D}" type="pres">
      <dgm:prSet presAssocID="{6E2CA194-CC32-40D2-B0FD-1F54F66CEF7E}" presName="horzSpace2" presStyleCnt="0"/>
      <dgm:spPr/>
    </dgm:pt>
    <dgm:pt modelId="{10513D86-301B-4B6A-8B17-61D67EF5B4D3}" type="pres">
      <dgm:prSet presAssocID="{6E2CA194-CC32-40D2-B0FD-1F54F66CEF7E}" presName="tx2" presStyleLbl="revTx" presStyleIdx="3" presStyleCnt="10"/>
      <dgm:spPr/>
    </dgm:pt>
    <dgm:pt modelId="{DE58DDEF-B43B-4002-99E2-2A5D364CAC31}" type="pres">
      <dgm:prSet presAssocID="{6E2CA194-CC32-40D2-B0FD-1F54F66CEF7E}" presName="vert2" presStyleCnt="0"/>
      <dgm:spPr/>
    </dgm:pt>
    <dgm:pt modelId="{51AE1DD7-FA7C-4926-81C8-D19B94D53212}" type="pres">
      <dgm:prSet presAssocID="{6E2CA194-CC32-40D2-B0FD-1F54F66CEF7E}" presName="thinLine2b" presStyleLbl="callout" presStyleIdx="2" presStyleCnt="9"/>
      <dgm:spPr/>
    </dgm:pt>
    <dgm:pt modelId="{008BC5FB-0F9E-4807-BAC8-166F28B824A8}" type="pres">
      <dgm:prSet presAssocID="{6E2CA194-CC32-40D2-B0FD-1F54F66CEF7E}" presName="vertSpace2b" presStyleCnt="0"/>
      <dgm:spPr/>
    </dgm:pt>
    <dgm:pt modelId="{884D1FAA-1D5E-48E0-836F-3AAB901088F6}" type="pres">
      <dgm:prSet presAssocID="{F99B7FC4-59FA-4BB4-A3B7-194416AB3383}" presName="horz2" presStyleCnt="0"/>
      <dgm:spPr/>
    </dgm:pt>
    <dgm:pt modelId="{295B10AC-6115-424F-8B31-90E002868B4E}" type="pres">
      <dgm:prSet presAssocID="{F99B7FC4-59FA-4BB4-A3B7-194416AB3383}" presName="horzSpace2" presStyleCnt="0"/>
      <dgm:spPr/>
    </dgm:pt>
    <dgm:pt modelId="{CAF587D2-5DFF-4D29-ACBC-1F0DF57A6B7B}" type="pres">
      <dgm:prSet presAssocID="{F99B7FC4-59FA-4BB4-A3B7-194416AB3383}" presName="tx2" presStyleLbl="revTx" presStyleIdx="4" presStyleCnt="10"/>
      <dgm:spPr/>
    </dgm:pt>
    <dgm:pt modelId="{A2FC8A92-997B-402D-83CA-BBADADC90285}" type="pres">
      <dgm:prSet presAssocID="{F99B7FC4-59FA-4BB4-A3B7-194416AB3383}" presName="vert2" presStyleCnt="0"/>
      <dgm:spPr/>
    </dgm:pt>
    <dgm:pt modelId="{576E12F4-A432-4141-AC92-52A4611166FD}" type="pres">
      <dgm:prSet presAssocID="{F99B7FC4-59FA-4BB4-A3B7-194416AB3383}" presName="thinLine2b" presStyleLbl="callout" presStyleIdx="3" presStyleCnt="9"/>
      <dgm:spPr/>
    </dgm:pt>
    <dgm:pt modelId="{FC8339E7-791B-4E4B-99E8-7A4494697290}" type="pres">
      <dgm:prSet presAssocID="{F99B7FC4-59FA-4BB4-A3B7-194416AB3383}" presName="vertSpace2b" presStyleCnt="0"/>
      <dgm:spPr/>
    </dgm:pt>
    <dgm:pt modelId="{09AACF63-DEBC-4CB0-8257-CCC9AC5EBAEC}" type="pres">
      <dgm:prSet presAssocID="{71DFF0E3-DF95-4D98-B1B1-6BC548498A96}" presName="horz2" presStyleCnt="0"/>
      <dgm:spPr/>
    </dgm:pt>
    <dgm:pt modelId="{ACB5C886-4144-4420-BED1-4B3D58EDB581}" type="pres">
      <dgm:prSet presAssocID="{71DFF0E3-DF95-4D98-B1B1-6BC548498A96}" presName="horzSpace2" presStyleCnt="0"/>
      <dgm:spPr/>
    </dgm:pt>
    <dgm:pt modelId="{7D6A299C-847B-46CF-916C-958B6B36EC52}" type="pres">
      <dgm:prSet presAssocID="{71DFF0E3-DF95-4D98-B1B1-6BC548498A96}" presName="tx2" presStyleLbl="revTx" presStyleIdx="5" presStyleCnt="10"/>
      <dgm:spPr/>
    </dgm:pt>
    <dgm:pt modelId="{F61B61ED-236F-4C69-AE39-AA4D631ED68C}" type="pres">
      <dgm:prSet presAssocID="{71DFF0E3-DF95-4D98-B1B1-6BC548498A96}" presName="vert2" presStyleCnt="0"/>
      <dgm:spPr/>
    </dgm:pt>
    <dgm:pt modelId="{E548FAB6-6594-484A-9286-E4C000006B8D}" type="pres">
      <dgm:prSet presAssocID="{71DFF0E3-DF95-4D98-B1B1-6BC548498A96}" presName="thinLine2b" presStyleLbl="callout" presStyleIdx="4" presStyleCnt="9"/>
      <dgm:spPr/>
    </dgm:pt>
    <dgm:pt modelId="{F3F08B37-3F92-4A0A-8B80-F6D11F2E0A4F}" type="pres">
      <dgm:prSet presAssocID="{71DFF0E3-DF95-4D98-B1B1-6BC548498A96}" presName="vertSpace2b" presStyleCnt="0"/>
      <dgm:spPr/>
    </dgm:pt>
    <dgm:pt modelId="{509D5B22-2A9B-4616-AE47-DCD6CD4D1669}" type="pres">
      <dgm:prSet presAssocID="{659B72C5-9B1F-4355-B90E-2EA08116934A}" presName="horz2" presStyleCnt="0"/>
      <dgm:spPr/>
    </dgm:pt>
    <dgm:pt modelId="{ECC62F0C-8907-4DA4-8722-FAD78E7DB087}" type="pres">
      <dgm:prSet presAssocID="{659B72C5-9B1F-4355-B90E-2EA08116934A}" presName="horzSpace2" presStyleCnt="0"/>
      <dgm:spPr/>
    </dgm:pt>
    <dgm:pt modelId="{19D6CCE7-44D4-4384-91BC-3372313F06D8}" type="pres">
      <dgm:prSet presAssocID="{659B72C5-9B1F-4355-B90E-2EA08116934A}" presName="tx2" presStyleLbl="revTx" presStyleIdx="6" presStyleCnt="10"/>
      <dgm:spPr/>
    </dgm:pt>
    <dgm:pt modelId="{0CCD7222-86E0-4C99-94C4-94AE61438292}" type="pres">
      <dgm:prSet presAssocID="{659B72C5-9B1F-4355-B90E-2EA08116934A}" presName="vert2" presStyleCnt="0"/>
      <dgm:spPr/>
    </dgm:pt>
    <dgm:pt modelId="{894CE53F-C5C5-4B26-99E0-5F985F87C118}" type="pres">
      <dgm:prSet presAssocID="{659B72C5-9B1F-4355-B90E-2EA08116934A}" presName="thinLine2b" presStyleLbl="callout" presStyleIdx="5" presStyleCnt="9"/>
      <dgm:spPr/>
    </dgm:pt>
    <dgm:pt modelId="{042511EB-2737-47C9-8CAA-BAED61774C6F}" type="pres">
      <dgm:prSet presAssocID="{659B72C5-9B1F-4355-B90E-2EA08116934A}" presName="vertSpace2b" presStyleCnt="0"/>
      <dgm:spPr/>
    </dgm:pt>
    <dgm:pt modelId="{31C047A6-F560-46D0-9AD0-B0C633C73769}" type="pres">
      <dgm:prSet presAssocID="{6463B9F5-0483-498F-AE1F-A07A5F0BCC70}" presName="horz2" presStyleCnt="0"/>
      <dgm:spPr/>
    </dgm:pt>
    <dgm:pt modelId="{3C975E1E-C8D7-4E1D-AFAC-83782B94775C}" type="pres">
      <dgm:prSet presAssocID="{6463B9F5-0483-498F-AE1F-A07A5F0BCC70}" presName="horzSpace2" presStyleCnt="0"/>
      <dgm:spPr/>
    </dgm:pt>
    <dgm:pt modelId="{F3A0563E-E88C-479E-A0CB-7134D8D6AEA3}" type="pres">
      <dgm:prSet presAssocID="{6463B9F5-0483-498F-AE1F-A07A5F0BCC70}" presName="tx2" presStyleLbl="revTx" presStyleIdx="7" presStyleCnt="10"/>
      <dgm:spPr/>
    </dgm:pt>
    <dgm:pt modelId="{49D08CF0-BA17-4D1D-872A-23876B176AA4}" type="pres">
      <dgm:prSet presAssocID="{6463B9F5-0483-498F-AE1F-A07A5F0BCC70}" presName="vert2" presStyleCnt="0"/>
      <dgm:spPr/>
    </dgm:pt>
    <dgm:pt modelId="{7B279B6D-6CD3-4B0F-9547-80BF562AED5D}" type="pres">
      <dgm:prSet presAssocID="{6463B9F5-0483-498F-AE1F-A07A5F0BCC70}" presName="thinLine2b" presStyleLbl="callout" presStyleIdx="6" presStyleCnt="9"/>
      <dgm:spPr/>
    </dgm:pt>
    <dgm:pt modelId="{E52E5DE3-B6E8-4596-A47E-4911241D7B21}" type="pres">
      <dgm:prSet presAssocID="{6463B9F5-0483-498F-AE1F-A07A5F0BCC70}" presName="vertSpace2b" presStyleCnt="0"/>
      <dgm:spPr/>
    </dgm:pt>
    <dgm:pt modelId="{AD09A933-25B6-46D9-A27D-FD25DA8200F0}" type="pres">
      <dgm:prSet presAssocID="{6800F822-A2A0-46DD-AB2A-F1E7B9E87594}" presName="horz2" presStyleCnt="0"/>
      <dgm:spPr/>
    </dgm:pt>
    <dgm:pt modelId="{EEF2EB02-2185-4D53-B500-A7F5A8A6757E}" type="pres">
      <dgm:prSet presAssocID="{6800F822-A2A0-46DD-AB2A-F1E7B9E87594}" presName="horzSpace2" presStyleCnt="0"/>
      <dgm:spPr/>
    </dgm:pt>
    <dgm:pt modelId="{FEB6E968-D18F-4E65-961E-27462B88EA3B}" type="pres">
      <dgm:prSet presAssocID="{6800F822-A2A0-46DD-AB2A-F1E7B9E87594}" presName="tx2" presStyleLbl="revTx" presStyleIdx="8" presStyleCnt="10"/>
      <dgm:spPr/>
    </dgm:pt>
    <dgm:pt modelId="{8D9CF5A9-755A-4B38-A0C4-32AC6331D7D5}" type="pres">
      <dgm:prSet presAssocID="{6800F822-A2A0-46DD-AB2A-F1E7B9E87594}" presName="vert2" presStyleCnt="0"/>
      <dgm:spPr/>
    </dgm:pt>
    <dgm:pt modelId="{0BC68089-E32B-41F8-B320-26FD498CA69C}" type="pres">
      <dgm:prSet presAssocID="{6800F822-A2A0-46DD-AB2A-F1E7B9E87594}" presName="thinLine2b" presStyleLbl="callout" presStyleIdx="7" presStyleCnt="9"/>
      <dgm:spPr/>
    </dgm:pt>
    <dgm:pt modelId="{36CF46D8-1C22-4592-8540-7E599FE9BB1B}" type="pres">
      <dgm:prSet presAssocID="{6800F822-A2A0-46DD-AB2A-F1E7B9E87594}" presName="vertSpace2b" presStyleCnt="0"/>
      <dgm:spPr/>
    </dgm:pt>
    <dgm:pt modelId="{10EAFA76-9B24-49B5-AAD0-829B17992C0B}" type="pres">
      <dgm:prSet presAssocID="{412B3638-39FB-4037-A310-E50020293C16}" presName="horz2" presStyleCnt="0"/>
      <dgm:spPr/>
    </dgm:pt>
    <dgm:pt modelId="{515FD3B5-D997-4AC1-806D-66F44FDAC162}" type="pres">
      <dgm:prSet presAssocID="{412B3638-39FB-4037-A310-E50020293C16}" presName="horzSpace2" presStyleCnt="0"/>
      <dgm:spPr/>
    </dgm:pt>
    <dgm:pt modelId="{E1DE71BB-6CF5-429B-910D-9E26D6174ED9}" type="pres">
      <dgm:prSet presAssocID="{412B3638-39FB-4037-A310-E50020293C16}" presName="tx2" presStyleLbl="revTx" presStyleIdx="9" presStyleCnt="10"/>
      <dgm:spPr/>
    </dgm:pt>
    <dgm:pt modelId="{F77796B8-F5D1-452E-B721-4EB39C42FFC0}" type="pres">
      <dgm:prSet presAssocID="{412B3638-39FB-4037-A310-E50020293C16}" presName="vert2" presStyleCnt="0"/>
      <dgm:spPr/>
    </dgm:pt>
    <dgm:pt modelId="{DB8CAFBB-5EA7-4744-94F6-A8F9B8402A17}" type="pres">
      <dgm:prSet presAssocID="{412B3638-39FB-4037-A310-E50020293C16}" presName="thinLine2b" presStyleLbl="callout" presStyleIdx="8" presStyleCnt="9"/>
      <dgm:spPr/>
    </dgm:pt>
    <dgm:pt modelId="{27E8BEB2-91D1-443E-8535-75B298DC6FAC}" type="pres">
      <dgm:prSet presAssocID="{412B3638-39FB-4037-A310-E50020293C16}" presName="vertSpace2b" presStyleCnt="0"/>
      <dgm:spPr/>
    </dgm:pt>
  </dgm:ptLst>
  <dgm:cxnLst>
    <dgm:cxn modelId="{3508440D-3C0C-4EA7-80CC-5FE482858C70}" type="presOf" srcId="{9C324A2E-5293-46BE-B2C4-7C261839BFCC}" destId="{B500A0F6-E714-47F7-9265-2CC9C660C071}" srcOrd="0" destOrd="0" presId="urn:microsoft.com/office/officeart/2008/layout/LinedList"/>
    <dgm:cxn modelId="{8F5B0B25-B9BF-4DEC-AF85-D9DE779C0724}" srcId="{DCBEFB5F-EC6F-4D41-A86C-369F924B4959}" destId="{6463B9F5-0483-498F-AE1F-A07A5F0BCC70}" srcOrd="6" destOrd="0" parTransId="{E6F7A84C-3C60-432E-9801-0779D3DD2F2F}" sibTransId="{E27C4FE8-03EB-4795-BD80-A217000688F1}"/>
    <dgm:cxn modelId="{0EACBA28-CDBD-4224-A55A-E130DAC42011}" type="presOf" srcId="{6E2CA194-CC32-40D2-B0FD-1F54F66CEF7E}" destId="{10513D86-301B-4B6A-8B17-61D67EF5B4D3}" srcOrd="0" destOrd="0" presId="urn:microsoft.com/office/officeart/2008/layout/LinedList"/>
    <dgm:cxn modelId="{D962BB3B-13D2-404E-BD71-74703714A0CD}" srcId="{DCBEFB5F-EC6F-4D41-A86C-369F924B4959}" destId="{659B72C5-9B1F-4355-B90E-2EA08116934A}" srcOrd="5" destOrd="0" parTransId="{F59E679C-0A12-45A4-BE5E-A6B8CE2D4717}" sibTransId="{2671F02F-DDCB-4042-B05C-26CA75CD7214}"/>
    <dgm:cxn modelId="{542E2F4A-22E4-494E-9721-BB4C63CA0C6D}" type="presOf" srcId="{DCBEFB5F-EC6F-4D41-A86C-369F924B4959}" destId="{B20D6230-DFDE-48F9-8001-2AC1635A64A9}" srcOrd="0" destOrd="0" presId="urn:microsoft.com/office/officeart/2008/layout/LinedList"/>
    <dgm:cxn modelId="{760B645A-F1C7-48FE-A8D4-7914445E7C90}" srcId="{DCBEFB5F-EC6F-4D41-A86C-369F924B4959}" destId="{9C324A2E-5293-46BE-B2C4-7C261839BFCC}" srcOrd="1" destOrd="0" parTransId="{4AE75802-C657-48BF-96DA-61ED3E556637}" sibTransId="{95182F72-1845-4A88-8314-4962A8EA918D}"/>
    <dgm:cxn modelId="{EB9B9969-3F66-478A-9A5C-FAE453A5C895}" srcId="{DCBEFB5F-EC6F-4D41-A86C-369F924B4959}" destId="{F99B7FC4-59FA-4BB4-A3B7-194416AB3383}" srcOrd="3" destOrd="0" parTransId="{EB56AD57-10E9-4111-AD67-853E4D6532EA}" sibTransId="{7A70107A-B424-457F-9829-F3F11B432D9C}"/>
    <dgm:cxn modelId="{1615237D-5D9F-482F-9D4A-1477F310A232}" type="presOf" srcId="{71DFF0E3-DF95-4D98-B1B1-6BC548498A96}" destId="{7D6A299C-847B-46CF-916C-958B6B36EC52}" srcOrd="0" destOrd="0" presId="urn:microsoft.com/office/officeart/2008/layout/LinedList"/>
    <dgm:cxn modelId="{07D3967E-D530-4B58-9E83-ED0116672214}" type="presOf" srcId="{6463B9F5-0483-498F-AE1F-A07A5F0BCC70}" destId="{F3A0563E-E88C-479E-A0CB-7134D8D6AEA3}" srcOrd="0" destOrd="0" presId="urn:microsoft.com/office/officeart/2008/layout/LinedList"/>
    <dgm:cxn modelId="{01CB2090-61A3-467E-A377-F66C8A4348B6}" type="presOf" srcId="{F99B7FC4-59FA-4BB4-A3B7-194416AB3383}" destId="{CAF587D2-5DFF-4D29-ACBC-1F0DF57A6B7B}" srcOrd="0" destOrd="0" presId="urn:microsoft.com/office/officeart/2008/layout/LinedList"/>
    <dgm:cxn modelId="{10500EA7-0E2A-4C0F-8B08-B8E315CA2ECC}" srcId="{40816806-94FB-4EF4-A239-4E9C08F67E6E}" destId="{DCBEFB5F-EC6F-4D41-A86C-369F924B4959}" srcOrd="0" destOrd="0" parTransId="{DFE84912-0E2F-4A75-AA72-9443ABFFA61C}" sibTransId="{29402C42-0045-4104-A7F8-DA20936F27E0}"/>
    <dgm:cxn modelId="{B785DCB1-D3D7-4B86-8D86-F70CBCB9086D}" type="presOf" srcId="{6800F822-A2A0-46DD-AB2A-F1E7B9E87594}" destId="{FEB6E968-D18F-4E65-961E-27462B88EA3B}" srcOrd="0" destOrd="0" presId="urn:microsoft.com/office/officeart/2008/layout/LinedList"/>
    <dgm:cxn modelId="{42D42EBE-DD53-4713-AEE7-5556138B958B}" srcId="{DCBEFB5F-EC6F-4D41-A86C-369F924B4959}" destId="{412B3638-39FB-4037-A310-E50020293C16}" srcOrd="8" destOrd="0" parTransId="{4A264D34-0EAB-47D5-B431-7AD79B95C112}" sibTransId="{356A6535-8440-45CC-B466-9BF3AC09948A}"/>
    <dgm:cxn modelId="{04862BC5-AB39-4A7A-985F-044D09F9ED6C}" srcId="{DCBEFB5F-EC6F-4D41-A86C-369F924B4959}" destId="{71DFF0E3-DF95-4D98-B1B1-6BC548498A96}" srcOrd="4" destOrd="0" parTransId="{5FAB6A48-8F94-4D65-8568-5600750AAE4F}" sibTransId="{BB8CBCCB-0BE2-41DC-81D9-B7140F883EB8}"/>
    <dgm:cxn modelId="{745762D6-F5A2-4AB6-BAD3-FC4F987A4F62}" type="presOf" srcId="{40816806-94FB-4EF4-A239-4E9C08F67E6E}" destId="{B839D5A7-10BD-41C8-88BF-225849F47E4E}" srcOrd="0" destOrd="0" presId="urn:microsoft.com/office/officeart/2008/layout/LinedList"/>
    <dgm:cxn modelId="{937929DB-B878-41B0-BDA3-1F0046C70947}" srcId="{DCBEFB5F-EC6F-4D41-A86C-369F924B4959}" destId="{6E2CA194-CC32-40D2-B0FD-1F54F66CEF7E}" srcOrd="2" destOrd="0" parTransId="{B0F38FB7-17F6-4033-BB83-85F53F720BE7}" sibTransId="{72162A5F-ED9B-48CF-893B-4DDA350AADE2}"/>
    <dgm:cxn modelId="{3C4244DB-C7F3-4290-B39B-E12FA11920D5}" type="presOf" srcId="{659B72C5-9B1F-4355-B90E-2EA08116934A}" destId="{19D6CCE7-44D4-4384-91BC-3372313F06D8}" srcOrd="0" destOrd="0" presId="urn:microsoft.com/office/officeart/2008/layout/LinedList"/>
    <dgm:cxn modelId="{1D69E0EE-E584-4F9B-A7C7-65413C6B4B17}" srcId="{DCBEFB5F-EC6F-4D41-A86C-369F924B4959}" destId="{6800F822-A2A0-46DD-AB2A-F1E7B9E87594}" srcOrd="7" destOrd="0" parTransId="{D0F5BE9E-CBD0-420F-A6B1-22484C9827E2}" sibTransId="{4570A21F-0EA4-42D6-8CB3-91FDD240B6C2}"/>
    <dgm:cxn modelId="{16B790F2-96C6-4E10-9DD6-4F16F4BB2B92}" type="presOf" srcId="{6046AE58-D3D7-444A-A04E-22CAABC08AEE}" destId="{48302FA2-43D5-4260-8043-CDE48BC01BDB}" srcOrd="0" destOrd="0" presId="urn:microsoft.com/office/officeart/2008/layout/LinedList"/>
    <dgm:cxn modelId="{498934F4-3E06-43D1-A2C0-ECE676B78F09}" type="presOf" srcId="{412B3638-39FB-4037-A310-E50020293C16}" destId="{E1DE71BB-6CF5-429B-910D-9E26D6174ED9}" srcOrd="0" destOrd="0" presId="urn:microsoft.com/office/officeart/2008/layout/LinedList"/>
    <dgm:cxn modelId="{013C79F7-8A1E-4FCA-A362-C169E453EBEE}" srcId="{DCBEFB5F-EC6F-4D41-A86C-369F924B4959}" destId="{6046AE58-D3D7-444A-A04E-22CAABC08AEE}" srcOrd="0" destOrd="0" parTransId="{302671C8-D46A-4E5C-9A71-74F3DA9630BD}" sibTransId="{445E58B6-27E2-4852-9E20-9F3F0E454FB1}"/>
    <dgm:cxn modelId="{0D1BDA57-2350-423C-AD93-923D5E399EBF}" type="presParOf" srcId="{B839D5A7-10BD-41C8-88BF-225849F47E4E}" destId="{55D1155D-9A17-4D72-96B2-D0DA1519D9EB}" srcOrd="0" destOrd="0" presId="urn:microsoft.com/office/officeart/2008/layout/LinedList"/>
    <dgm:cxn modelId="{3B7DC2ED-B9BA-4933-93E6-DFB9DCA0A53C}" type="presParOf" srcId="{B839D5A7-10BD-41C8-88BF-225849F47E4E}" destId="{28038DDB-56AF-414E-B462-77DA5DC3BB49}" srcOrd="1" destOrd="0" presId="urn:microsoft.com/office/officeart/2008/layout/LinedList"/>
    <dgm:cxn modelId="{6DC35716-6E7E-40A5-85B3-1AA55659FA99}" type="presParOf" srcId="{28038DDB-56AF-414E-B462-77DA5DC3BB49}" destId="{B20D6230-DFDE-48F9-8001-2AC1635A64A9}" srcOrd="0" destOrd="0" presId="urn:microsoft.com/office/officeart/2008/layout/LinedList"/>
    <dgm:cxn modelId="{19C9DC1B-AFE3-4418-8A7F-944E774C882C}" type="presParOf" srcId="{28038DDB-56AF-414E-B462-77DA5DC3BB49}" destId="{6ACED11D-8C53-48ED-989D-4FE71E5FDFE3}" srcOrd="1" destOrd="0" presId="urn:microsoft.com/office/officeart/2008/layout/LinedList"/>
    <dgm:cxn modelId="{1AA81937-46C6-43EA-8843-3EAD5C366EE5}" type="presParOf" srcId="{6ACED11D-8C53-48ED-989D-4FE71E5FDFE3}" destId="{7D50C057-6BB0-478A-B642-FC6A1A04BD1C}" srcOrd="0" destOrd="0" presId="urn:microsoft.com/office/officeart/2008/layout/LinedList"/>
    <dgm:cxn modelId="{E7D547F2-6378-4008-ACC3-20B0B9BF9A2C}" type="presParOf" srcId="{6ACED11D-8C53-48ED-989D-4FE71E5FDFE3}" destId="{15A6F044-36DB-4052-B1B3-4F6E3BF0F819}" srcOrd="1" destOrd="0" presId="urn:microsoft.com/office/officeart/2008/layout/LinedList"/>
    <dgm:cxn modelId="{A2AF5E88-CC60-459A-A55C-89460ABAEE8D}" type="presParOf" srcId="{15A6F044-36DB-4052-B1B3-4F6E3BF0F819}" destId="{02998A0F-704C-4C56-B0FB-B009C6AA4CC2}" srcOrd="0" destOrd="0" presId="urn:microsoft.com/office/officeart/2008/layout/LinedList"/>
    <dgm:cxn modelId="{0AC6EDD1-38B8-40F9-B160-469DDAA13AF6}" type="presParOf" srcId="{15A6F044-36DB-4052-B1B3-4F6E3BF0F819}" destId="{48302FA2-43D5-4260-8043-CDE48BC01BDB}" srcOrd="1" destOrd="0" presId="urn:microsoft.com/office/officeart/2008/layout/LinedList"/>
    <dgm:cxn modelId="{7522890C-B722-4970-AB5C-9F6D89078935}" type="presParOf" srcId="{15A6F044-36DB-4052-B1B3-4F6E3BF0F819}" destId="{16656918-78D5-4A23-963B-518805B85DA7}" srcOrd="2" destOrd="0" presId="urn:microsoft.com/office/officeart/2008/layout/LinedList"/>
    <dgm:cxn modelId="{368E0954-BD47-42FF-8210-A64298BEF8D3}" type="presParOf" srcId="{6ACED11D-8C53-48ED-989D-4FE71E5FDFE3}" destId="{D77BF93C-0E71-4E8F-8A5E-E18898BDAF4A}" srcOrd="2" destOrd="0" presId="urn:microsoft.com/office/officeart/2008/layout/LinedList"/>
    <dgm:cxn modelId="{D3F770FD-33CA-44B7-AEF9-AA1810F9A80E}" type="presParOf" srcId="{6ACED11D-8C53-48ED-989D-4FE71E5FDFE3}" destId="{92039AA1-B4AB-428B-82DD-16D636A27CB9}" srcOrd="3" destOrd="0" presId="urn:microsoft.com/office/officeart/2008/layout/LinedList"/>
    <dgm:cxn modelId="{3FDD03D9-536D-4014-B979-B7B90C9247C5}" type="presParOf" srcId="{6ACED11D-8C53-48ED-989D-4FE71E5FDFE3}" destId="{5C1A3CDA-5C2D-429B-AC7E-DF732B678BAF}" srcOrd="4" destOrd="0" presId="urn:microsoft.com/office/officeart/2008/layout/LinedList"/>
    <dgm:cxn modelId="{C07F23A1-9E45-43F2-820D-DE0AEDA98851}" type="presParOf" srcId="{5C1A3CDA-5C2D-429B-AC7E-DF732B678BAF}" destId="{4AE64C7C-C556-44B8-A691-232EE2B8739C}" srcOrd="0" destOrd="0" presId="urn:microsoft.com/office/officeart/2008/layout/LinedList"/>
    <dgm:cxn modelId="{4C481CA2-1430-458F-B992-DA08A32E8D29}" type="presParOf" srcId="{5C1A3CDA-5C2D-429B-AC7E-DF732B678BAF}" destId="{B500A0F6-E714-47F7-9265-2CC9C660C071}" srcOrd="1" destOrd="0" presId="urn:microsoft.com/office/officeart/2008/layout/LinedList"/>
    <dgm:cxn modelId="{B253AAF3-2D38-49F9-9609-ABD96BC2B950}" type="presParOf" srcId="{5C1A3CDA-5C2D-429B-AC7E-DF732B678BAF}" destId="{80F6FE07-D186-44AC-A1CE-D39ADB70E255}" srcOrd="2" destOrd="0" presId="urn:microsoft.com/office/officeart/2008/layout/LinedList"/>
    <dgm:cxn modelId="{B8F0D0AB-A1FC-483C-858D-F4A652832266}" type="presParOf" srcId="{6ACED11D-8C53-48ED-989D-4FE71E5FDFE3}" destId="{66B3C779-7149-4FC2-AE96-A8AE3CA3E62D}" srcOrd="5" destOrd="0" presId="urn:microsoft.com/office/officeart/2008/layout/LinedList"/>
    <dgm:cxn modelId="{6C5DE6EA-3175-4CBD-96F7-74C6347A8A4A}" type="presParOf" srcId="{6ACED11D-8C53-48ED-989D-4FE71E5FDFE3}" destId="{188D2C05-41B6-47C8-BC34-ADAE7BB3D11A}" srcOrd="6" destOrd="0" presId="urn:microsoft.com/office/officeart/2008/layout/LinedList"/>
    <dgm:cxn modelId="{3773EBA7-C1C9-44FD-B131-BDBDC5E9638C}" type="presParOf" srcId="{6ACED11D-8C53-48ED-989D-4FE71E5FDFE3}" destId="{7E73CAC8-D855-4ABA-8D3A-0B5A7EC2783F}" srcOrd="7" destOrd="0" presId="urn:microsoft.com/office/officeart/2008/layout/LinedList"/>
    <dgm:cxn modelId="{EA13A9FF-FE06-4E8A-B694-090DD8D384C6}" type="presParOf" srcId="{7E73CAC8-D855-4ABA-8D3A-0B5A7EC2783F}" destId="{8D35A1D5-4035-41CB-85DF-1A504BD0A36D}" srcOrd="0" destOrd="0" presId="urn:microsoft.com/office/officeart/2008/layout/LinedList"/>
    <dgm:cxn modelId="{800D3F5A-4F9E-41FF-BF40-D6E43A1260EB}" type="presParOf" srcId="{7E73CAC8-D855-4ABA-8D3A-0B5A7EC2783F}" destId="{10513D86-301B-4B6A-8B17-61D67EF5B4D3}" srcOrd="1" destOrd="0" presId="urn:microsoft.com/office/officeart/2008/layout/LinedList"/>
    <dgm:cxn modelId="{17456E44-20EC-43CC-B7C7-94FDCC0263B6}" type="presParOf" srcId="{7E73CAC8-D855-4ABA-8D3A-0B5A7EC2783F}" destId="{DE58DDEF-B43B-4002-99E2-2A5D364CAC31}" srcOrd="2" destOrd="0" presId="urn:microsoft.com/office/officeart/2008/layout/LinedList"/>
    <dgm:cxn modelId="{A88A5765-C33B-4F6B-BF33-7940F80D6A5C}" type="presParOf" srcId="{6ACED11D-8C53-48ED-989D-4FE71E5FDFE3}" destId="{51AE1DD7-FA7C-4926-81C8-D19B94D53212}" srcOrd="8" destOrd="0" presId="urn:microsoft.com/office/officeart/2008/layout/LinedList"/>
    <dgm:cxn modelId="{4D627772-81DB-493C-8A91-63E7747F87F2}" type="presParOf" srcId="{6ACED11D-8C53-48ED-989D-4FE71E5FDFE3}" destId="{008BC5FB-0F9E-4807-BAC8-166F28B824A8}" srcOrd="9" destOrd="0" presId="urn:microsoft.com/office/officeart/2008/layout/LinedList"/>
    <dgm:cxn modelId="{7680F9B2-3AF2-4DB7-BA63-F83376AEDCA6}" type="presParOf" srcId="{6ACED11D-8C53-48ED-989D-4FE71E5FDFE3}" destId="{884D1FAA-1D5E-48E0-836F-3AAB901088F6}" srcOrd="10" destOrd="0" presId="urn:microsoft.com/office/officeart/2008/layout/LinedList"/>
    <dgm:cxn modelId="{02EC524E-D930-45B8-8424-9BD511A9D132}" type="presParOf" srcId="{884D1FAA-1D5E-48E0-836F-3AAB901088F6}" destId="{295B10AC-6115-424F-8B31-90E002868B4E}" srcOrd="0" destOrd="0" presId="urn:microsoft.com/office/officeart/2008/layout/LinedList"/>
    <dgm:cxn modelId="{9AB2903A-62A2-4920-840F-4B1F8035C9ED}" type="presParOf" srcId="{884D1FAA-1D5E-48E0-836F-3AAB901088F6}" destId="{CAF587D2-5DFF-4D29-ACBC-1F0DF57A6B7B}" srcOrd="1" destOrd="0" presId="urn:microsoft.com/office/officeart/2008/layout/LinedList"/>
    <dgm:cxn modelId="{AB7A537B-23C1-4BA6-947A-DF6A1ED8283A}" type="presParOf" srcId="{884D1FAA-1D5E-48E0-836F-3AAB901088F6}" destId="{A2FC8A92-997B-402D-83CA-BBADADC90285}" srcOrd="2" destOrd="0" presId="urn:microsoft.com/office/officeart/2008/layout/LinedList"/>
    <dgm:cxn modelId="{A2609B7D-C181-4763-8F61-9AD8E08C9000}" type="presParOf" srcId="{6ACED11D-8C53-48ED-989D-4FE71E5FDFE3}" destId="{576E12F4-A432-4141-AC92-52A4611166FD}" srcOrd="11" destOrd="0" presId="urn:microsoft.com/office/officeart/2008/layout/LinedList"/>
    <dgm:cxn modelId="{DC1CA623-90B5-42D7-9AC5-AE63A679FD1C}" type="presParOf" srcId="{6ACED11D-8C53-48ED-989D-4FE71E5FDFE3}" destId="{FC8339E7-791B-4E4B-99E8-7A4494697290}" srcOrd="12" destOrd="0" presId="urn:microsoft.com/office/officeart/2008/layout/LinedList"/>
    <dgm:cxn modelId="{D4714505-DC43-412E-A7FA-362C16A1D279}" type="presParOf" srcId="{6ACED11D-8C53-48ED-989D-4FE71E5FDFE3}" destId="{09AACF63-DEBC-4CB0-8257-CCC9AC5EBAEC}" srcOrd="13" destOrd="0" presId="urn:microsoft.com/office/officeart/2008/layout/LinedList"/>
    <dgm:cxn modelId="{FAEDBB91-A135-42D0-8EFC-210FB15F6E24}" type="presParOf" srcId="{09AACF63-DEBC-4CB0-8257-CCC9AC5EBAEC}" destId="{ACB5C886-4144-4420-BED1-4B3D58EDB581}" srcOrd="0" destOrd="0" presId="urn:microsoft.com/office/officeart/2008/layout/LinedList"/>
    <dgm:cxn modelId="{836669FD-D7D5-4F1D-82CB-520FF622D97E}" type="presParOf" srcId="{09AACF63-DEBC-4CB0-8257-CCC9AC5EBAEC}" destId="{7D6A299C-847B-46CF-916C-958B6B36EC52}" srcOrd="1" destOrd="0" presId="urn:microsoft.com/office/officeart/2008/layout/LinedList"/>
    <dgm:cxn modelId="{9D22D5C0-FA82-45B9-B827-E1BA9D01F734}" type="presParOf" srcId="{09AACF63-DEBC-4CB0-8257-CCC9AC5EBAEC}" destId="{F61B61ED-236F-4C69-AE39-AA4D631ED68C}" srcOrd="2" destOrd="0" presId="urn:microsoft.com/office/officeart/2008/layout/LinedList"/>
    <dgm:cxn modelId="{5C99FF61-F44D-45AB-A440-4970F484C469}" type="presParOf" srcId="{6ACED11D-8C53-48ED-989D-4FE71E5FDFE3}" destId="{E548FAB6-6594-484A-9286-E4C000006B8D}" srcOrd="14" destOrd="0" presId="urn:microsoft.com/office/officeart/2008/layout/LinedList"/>
    <dgm:cxn modelId="{BBB8C2F3-ABA5-4CC1-8CAC-8E3065E96D1F}" type="presParOf" srcId="{6ACED11D-8C53-48ED-989D-4FE71E5FDFE3}" destId="{F3F08B37-3F92-4A0A-8B80-F6D11F2E0A4F}" srcOrd="15" destOrd="0" presId="urn:microsoft.com/office/officeart/2008/layout/LinedList"/>
    <dgm:cxn modelId="{3EE75BB4-5F10-44D9-ADE0-089D112ECE48}" type="presParOf" srcId="{6ACED11D-8C53-48ED-989D-4FE71E5FDFE3}" destId="{509D5B22-2A9B-4616-AE47-DCD6CD4D1669}" srcOrd="16" destOrd="0" presId="urn:microsoft.com/office/officeart/2008/layout/LinedList"/>
    <dgm:cxn modelId="{2E69A306-2807-415D-9182-D1F42E6F7521}" type="presParOf" srcId="{509D5B22-2A9B-4616-AE47-DCD6CD4D1669}" destId="{ECC62F0C-8907-4DA4-8722-FAD78E7DB087}" srcOrd="0" destOrd="0" presId="urn:microsoft.com/office/officeart/2008/layout/LinedList"/>
    <dgm:cxn modelId="{B505E485-ACD3-4415-949C-98EF98B8FFCF}" type="presParOf" srcId="{509D5B22-2A9B-4616-AE47-DCD6CD4D1669}" destId="{19D6CCE7-44D4-4384-91BC-3372313F06D8}" srcOrd="1" destOrd="0" presId="urn:microsoft.com/office/officeart/2008/layout/LinedList"/>
    <dgm:cxn modelId="{BAD5581E-CF25-40B1-A59A-12EC30D83DAC}" type="presParOf" srcId="{509D5B22-2A9B-4616-AE47-DCD6CD4D1669}" destId="{0CCD7222-86E0-4C99-94C4-94AE61438292}" srcOrd="2" destOrd="0" presId="urn:microsoft.com/office/officeart/2008/layout/LinedList"/>
    <dgm:cxn modelId="{0C89E15D-51F6-41E9-9E29-F6BDF5958C06}" type="presParOf" srcId="{6ACED11D-8C53-48ED-989D-4FE71E5FDFE3}" destId="{894CE53F-C5C5-4B26-99E0-5F985F87C118}" srcOrd="17" destOrd="0" presId="urn:microsoft.com/office/officeart/2008/layout/LinedList"/>
    <dgm:cxn modelId="{1314A34C-7217-4DA5-9940-5F872893E012}" type="presParOf" srcId="{6ACED11D-8C53-48ED-989D-4FE71E5FDFE3}" destId="{042511EB-2737-47C9-8CAA-BAED61774C6F}" srcOrd="18" destOrd="0" presId="urn:microsoft.com/office/officeart/2008/layout/LinedList"/>
    <dgm:cxn modelId="{FD8FA5FF-799E-4428-8DBE-2121C5E1DE78}" type="presParOf" srcId="{6ACED11D-8C53-48ED-989D-4FE71E5FDFE3}" destId="{31C047A6-F560-46D0-9AD0-B0C633C73769}" srcOrd="19" destOrd="0" presId="urn:microsoft.com/office/officeart/2008/layout/LinedList"/>
    <dgm:cxn modelId="{9A7EE575-20A5-4C6A-A4A7-9EB30D74E827}" type="presParOf" srcId="{31C047A6-F560-46D0-9AD0-B0C633C73769}" destId="{3C975E1E-C8D7-4E1D-AFAC-83782B94775C}" srcOrd="0" destOrd="0" presId="urn:microsoft.com/office/officeart/2008/layout/LinedList"/>
    <dgm:cxn modelId="{1912C9DD-3AE0-4F29-9F25-28E302E2D13F}" type="presParOf" srcId="{31C047A6-F560-46D0-9AD0-B0C633C73769}" destId="{F3A0563E-E88C-479E-A0CB-7134D8D6AEA3}" srcOrd="1" destOrd="0" presId="urn:microsoft.com/office/officeart/2008/layout/LinedList"/>
    <dgm:cxn modelId="{5BFFB69C-DE19-4BC4-A8DA-BCE2D15B39D5}" type="presParOf" srcId="{31C047A6-F560-46D0-9AD0-B0C633C73769}" destId="{49D08CF0-BA17-4D1D-872A-23876B176AA4}" srcOrd="2" destOrd="0" presId="urn:microsoft.com/office/officeart/2008/layout/LinedList"/>
    <dgm:cxn modelId="{1F0F1579-70D5-4A15-AF8C-B59EFEA7356A}" type="presParOf" srcId="{6ACED11D-8C53-48ED-989D-4FE71E5FDFE3}" destId="{7B279B6D-6CD3-4B0F-9547-80BF562AED5D}" srcOrd="20" destOrd="0" presId="urn:microsoft.com/office/officeart/2008/layout/LinedList"/>
    <dgm:cxn modelId="{BE6C1018-D092-4CCB-A370-C9C5D712F0CD}" type="presParOf" srcId="{6ACED11D-8C53-48ED-989D-4FE71E5FDFE3}" destId="{E52E5DE3-B6E8-4596-A47E-4911241D7B21}" srcOrd="21" destOrd="0" presId="urn:microsoft.com/office/officeart/2008/layout/LinedList"/>
    <dgm:cxn modelId="{B4CBCBD8-3310-455A-BB1F-BFC69F8F395A}" type="presParOf" srcId="{6ACED11D-8C53-48ED-989D-4FE71E5FDFE3}" destId="{AD09A933-25B6-46D9-A27D-FD25DA8200F0}" srcOrd="22" destOrd="0" presId="urn:microsoft.com/office/officeart/2008/layout/LinedList"/>
    <dgm:cxn modelId="{26A507E0-21C7-4C62-9694-17822E80AE0C}" type="presParOf" srcId="{AD09A933-25B6-46D9-A27D-FD25DA8200F0}" destId="{EEF2EB02-2185-4D53-B500-A7F5A8A6757E}" srcOrd="0" destOrd="0" presId="urn:microsoft.com/office/officeart/2008/layout/LinedList"/>
    <dgm:cxn modelId="{8AB9FB08-A493-4F5A-9B79-3CB574B25073}" type="presParOf" srcId="{AD09A933-25B6-46D9-A27D-FD25DA8200F0}" destId="{FEB6E968-D18F-4E65-961E-27462B88EA3B}" srcOrd="1" destOrd="0" presId="urn:microsoft.com/office/officeart/2008/layout/LinedList"/>
    <dgm:cxn modelId="{D323EC79-2370-4DE3-BF21-907FB388DD90}" type="presParOf" srcId="{AD09A933-25B6-46D9-A27D-FD25DA8200F0}" destId="{8D9CF5A9-755A-4B38-A0C4-32AC6331D7D5}" srcOrd="2" destOrd="0" presId="urn:microsoft.com/office/officeart/2008/layout/LinedList"/>
    <dgm:cxn modelId="{57796BEF-E264-4725-B1DD-AA8769D4526B}" type="presParOf" srcId="{6ACED11D-8C53-48ED-989D-4FE71E5FDFE3}" destId="{0BC68089-E32B-41F8-B320-26FD498CA69C}" srcOrd="23" destOrd="0" presId="urn:microsoft.com/office/officeart/2008/layout/LinedList"/>
    <dgm:cxn modelId="{594326C5-F030-443B-9F03-A17E0DBDD074}" type="presParOf" srcId="{6ACED11D-8C53-48ED-989D-4FE71E5FDFE3}" destId="{36CF46D8-1C22-4592-8540-7E599FE9BB1B}" srcOrd="24" destOrd="0" presId="urn:microsoft.com/office/officeart/2008/layout/LinedList"/>
    <dgm:cxn modelId="{2C8BE6FF-B3AE-4746-8FE6-011219013359}" type="presParOf" srcId="{6ACED11D-8C53-48ED-989D-4FE71E5FDFE3}" destId="{10EAFA76-9B24-49B5-AAD0-829B17992C0B}" srcOrd="25" destOrd="0" presId="urn:microsoft.com/office/officeart/2008/layout/LinedList"/>
    <dgm:cxn modelId="{809B6640-6C30-4673-A180-D685C085BEDB}" type="presParOf" srcId="{10EAFA76-9B24-49B5-AAD0-829B17992C0B}" destId="{515FD3B5-D997-4AC1-806D-66F44FDAC162}" srcOrd="0" destOrd="0" presId="urn:microsoft.com/office/officeart/2008/layout/LinedList"/>
    <dgm:cxn modelId="{EC6BB277-A708-4EAF-98D7-26EA6D4D0060}" type="presParOf" srcId="{10EAFA76-9B24-49B5-AAD0-829B17992C0B}" destId="{E1DE71BB-6CF5-429B-910D-9E26D6174ED9}" srcOrd="1" destOrd="0" presId="urn:microsoft.com/office/officeart/2008/layout/LinedList"/>
    <dgm:cxn modelId="{52A43BD2-A56A-4EFB-BA23-AC7A81B3DE01}" type="presParOf" srcId="{10EAFA76-9B24-49B5-AAD0-829B17992C0B}" destId="{F77796B8-F5D1-452E-B721-4EB39C42FFC0}" srcOrd="2" destOrd="0" presId="urn:microsoft.com/office/officeart/2008/layout/LinedList"/>
    <dgm:cxn modelId="{B4538723-8DF2-49F0-80A0-5B2D1EF74F12}" type="presParOf" srcId="{6ACED11D-8C53-48ED-989D-4FE71E5FDFE3}" destId="{DB8CAFBB-5EA7-4744-94F6-A8F9B8402A17}" srcOrd="26" destOrd="0" presId="urn:microsoft.com/office/officeart/2008/layout/LinedList"/>
    <dgm:cxn modelId="{C5529488-B4A1-44B6-85BA-DF12012CDD84}" type="presParOf" srcId="{6ACED11D-8C53-48ED-989D-4FE71E5FDFE3}" destId="{27E8BEB2-91D1-443E-8535-75B298DC6FAC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1155D-9A17-4D72-96B2-D0DA1519D9EB}">
      <dsp:nvSpPr>
        <dsp:cNvPr id="0" name=""/>
        <dsp:cNvSpPr/>
      </dsp:nvSpPr>
      <dsp:spPr>
        <a:xfrm>
          <a:off x="0" y="0"/>
          <a:ext cx="570012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D6230-DFDE-48F9-8001-2AC1635A64A9}">
      <dsp:nvSpPr>
        <dsp:cNvPr id="0" name=""/>
        <dsp:cNvSpPr/>
      </dsp:nvSpPr>
      <dsp:spPr>
        <a:xfrm>
          <a:off x="0" y="0"/>
          <a:ext cx="1140025" cy="586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sng" kern="1200" dirty="0"/>
            <a:t>ETL Steps:</a:t>
          </a:r>
          <a:endParaRPr lang="en-US" sz="2900" b="0" u="sng" kern="1200" dirty="0"/>
        </a:p>
      </dsp:txBody>
      <dsp:txXfrm>
        <a:off x="0" y="0"/>
        <a:ext cx="1140025" cy="5867691"/>
      </dsp:txXfrm>
    </dsp:sp>
    <dsp:sp modelId="{48302FA2-43D5-4260-8043-CDE48BC01BDB}">
      <dsp:nvSpPr>
        <dsp:cNvPr id="0" name=""/>
        <dsp:cNvSpPr/>
      </dsp:nvSpPr>
      <dsp:spPr>
        <a:xfrm>
          <a:off x="1225527" y="3087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Import needed libraries</a:t>
          </a:r>
          <a:endParaRPr lang="en-US" sz="1700" kern="1200" dirty="0"/>
        </a:p>
      </dsp:txBody>
      <dsp:txXfrm>
        <a:off x="1225527" y="30871"/>
        <a:ext cx="4474601" cy="617425"/>
      </dsp:txXfrm>
    </dsp:sp>
    <dsp:sp modelId="{D77BF93C-0E71-4E8F-8A5E-E18898BDAF4A}">
      <dsp:nvSpPr>
        <dsp:cNvPr id="0" name=""/>
        <dsp:cNvSpPr/>
      </dsp:nvSpPr>
      <dsp:spPr>
        <a:xfrm>
          <a:off x="1140025" y="648296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00A0F6-E714-47F7-9265-2CC9C660C071}">
      <dsp:nvSpPr>
        <dsp:cNvPr id="0" name=""/>
        <dsp:cNvSpPr/>
      </dsp:nvSpPr>
      <dsp:spPr>
        <a:xfrm>
          <a:off x="1225527" y="67916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Ingest csv files from source (Kaggle) and appended them together</a:t>
          </a:r>
          <a:endParaRPr lang="en-US" sz="1700" kern="1200"/>
        </a:p>
      </dsp:txBody>
      <dsp:txXfrm>
        <a:off x="1225527" y="679168"/>
        <a:ext cx="4474601" cy="617425"/>
      </dsp:txXfrm>
    </dsp:sp>
    <dsp:sp modelId="{66B3C779-7149-4FC2-AE96-A8AE3CA3E62D}">
      <dsp:nvSpPr>
        <dsp:cNvPr id="0" name=""/>
        <dsp:cNvSpPr/>
      </dsp:nvSpPr>
      <dsp:spPr>
        <a:xfrm>
          <a:off x="1140025" y="129659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513D86-301B-4B6A-8B17-61D67EF5B4D3}">
      <dsp:nvSpPr>
        <dsp:cNvPr id="0" name=""/>
        <dsp:cNvSpPr/>
      </dsp:nvSpPr>
      <dsp:spPr>
        <a:xfrm>
          <a:off x="1225527" y="1327464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1327464"/>
        <a:ext cx="4474601" cy="617425"/>
      </dsp:txXfrm>
    </dsp:sp>
    <dsp:sp modelId="{51AE1DD7-FA7C-4926-81C8-D19B94D53212}">
      <dsp:nvSpPr>
        <dsp:cNvPr id="0" name=""/>
        <dsp:cNvSpPr/>
      </dsp:nvSpPr>
      <dsp:spPr>
        <a:xfrm>
          <a:off x="1140025" y="194489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F587D2-5DFF-4D29-ACBC-1F0DF57A6B7B}">
      <dsp:nvSpPr>
        <dsp:cNvPr id="0" name=""/>
        <dsp:cNvSpPr/>
      </dsp:nvSpPr>
      <dsp:spPr>
        <a:xfrm>
          <a:off x="1225527" y="197576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“Churn” column to change yes to 1 and no to 0</a:t>
          </a:r>
          <a:endParaRPr lang="en-US" sz="1700" kern="1200"/>
        </a:p>
      </dsp:txBody>
      <dsp:txXfrm>
        <a:off x="1225527" y="1975761"/>
        <a:ext cx="4474601" cy="617425"/>
      </dsp:txXfrm>
    </dsp:sp>
    <dsp:sp modelId="{576E12F4-A432-4141-AC92-52A4611166FD}">
      <dsp:nvSpPr>
        <dsp:cNvPr id="0" name=""/>
        <dsp:cNvSpPr/>
      </dsp:nvSpPr>
      <dsp:spPr>
        <a:xfrm>
          <a:off x="1140025" y="259318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6A299C-847B-46CF-916C-958B6B36EC52}">
      <dsp:nvSpPr>
        <dsp:cNvPr id="0" name=""/>
        <dsp:cNvSpPr/>
      </dsp:nvSpPr>
      <dsp:spPr>
        <a:xfrm>
          <a:off x="1225527" y="262405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Dropped the “State” &amp; “area code” columns (irrelevant)</a:t>
          </a:r>
          <a:endParaRPr lang="en-US" sz="1700" kern="1200"/>
        </a:p>
      </dsp:txBody>
      <dsp:txXfrm>
        <a:off x="1225527" y="2624058"/>
        <a:ext cx="4474601" cy="617425"/>
      </dsp:txXfrm>
    </dsp:sp>
    <dsp:sp modelId="{E548FAB6-6594-484A-9286-E4C000006B8D}">
      <dsp:nvSpPr>
        <dsp:cNvPr id="0" name=""/>
        <dsp:cNvSpPr/>
      </dsp:nvSpPr>
      <dsp:spPr>
        <a:xfrm>
          <a:off x="1140025" y="324148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D6CCE7-44D4-4384-91BC-3372313F06D8}">
      <dsp:nvSpPr>
        <dsp:cNvPr id="0" name=""/>
        <dsp:cNvSpPr/>
      </dsp:nvSpPr>
      <dsp:spPr>
        <a:xfrm>
          <a:off x="1225527" y="327235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 number of unique values (checking categories)</a:t>
          </a:r>
          <a:endParaRPr lang="en-US" sz="1700" kern="1200"/>
        </a:p>
      </dsp:txBody>
      <dsp:txXfrm>
        <a:off x="1225527" y="3272355"/>
        <a:ext cx="4474601" cy="617425"/>
      </dsp:txXfrm>
    </dsp:sp>
    <dsp:sp modelId="{894CE53F-C5C5-4B26-99E0-5F985F87C118}">
      <dsp:nvSpPr>
        <dsp:cNvPr id="0" name=""/>
        <dsp:cNvSpPr/>
      </dsp:nvSpPr>
      <dsp:spPr>
        <a:xfrm>
          <a:off x="1140025" y="388978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A0563E-E88C-479E-A0CB-7134D8D6AEA3}">
      <dsp:nvSpPr>
        <dsp:cNvPr id="0" name=""/>
        <dsp:cNvSpPr/>
      </dsp:nvSpPr>
      <dsp:spPr>
        <a:xfrm>
          <a:off x="1225527" y="392065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Convert categorical data to numeric for ML usage</a:t>
          </a:r>
          <a:endParaRPr lang="en-US" sz="1700" kern="1200"/>
        </a:p>
      </dsp:txBody>
      <dsp:txXfrm>
        <a:off x="1225527" y="3920651"/>
        <a:ext cx="4474601" cy="617425"/>
      </dsp:txXfrm>
    </dsp:sp>
    <dsp:sp modelId="{7B279B6D-6CD3-4B0F-9547-80BF562AED5D}">
      <dsp:nvSpPr>
        <dsp:cNvPr id="0" name=""/>
        <dsp:cNvSpPr/>
      </dsp:nvSpPr>
      <dsp:spPr>
        <a:xfrm>
          <a:off x="1140025" y="453807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B6E968-D18F-4E65-961E-27462B88EA3B}">
      <dsp:nvSpPr>
        <dsp:cNvPr id="0" name=""/>
        <dsp:cNvSpPr/>
      </dsp:nvSpPr>
      <dsp:spPr>
        <a:xfrm>
          <a:off x="1225527" y="456894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4568948"/>
        <a:ext cx="4474601" cy="617425"/>
      </dsp:txXfrm>
    </dsp:sp>
    <dsp:sp modelId="{0BC68089-E32B-41F8-B320-26FD498CA69C}">
      <dsp:nvSpPr>
        <dsp:cNvPr id="0" name=""/>
        <dsp:cNvSpPr/>
      </dsp:nvSpPr>
      <dsp:spPr>
        <a:xfrm>
          <a:off x="1140025" y="5186374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DE71BB-6CF5-429B-910D-9E26D6174ED9}">
      <dsp:nvSpPr>
        <dsp:cNvPr id="0" name=""/>
        <dsp:cNvSpPr/>
      </dsp:nvSpPr>
      <dsp:spPr>
        <a:xfrm>
          <a:off x="1225527" y="521724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Push data to csv (use in Tableau) and to PostgreSQL (use in ML models)</a:t>
          </a:r>
          <a:endParaRPr lang="en-US" sz="1700" kern="1200"/>
        </a:p>
      </dsp:txBody>
      <dsp:txXfrm>
        <a:off x="1225527" y="5217245"/>
        <a:ext cx="4474601" cy="617425"/>
      </dsp:txXfrm>
    </dsp:sp>
    <dsp:sp modelId="{DB8CAFBB-5EA7-4744-94F6-A8F9B8402A17}">
      <dsp:nvSpPr>
        <dsp:cNvPr id="0" name=""/>
        <dsp:cNvSpPr/>
      </dsp:nvSpPr>
      <dsp:spPr>
        <a:xfrm>
          <a:off x="1140025" y="583467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9670D0-D303-9BFE-CE36-606414742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232913"/>
            <a:ext cx="7912100" cy="6037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lic.tableau.com/app/profile/chadi.ghosn/viz/Project4_16680253761120/Dashboard1?publish=yes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Predictions using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14.11.2022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clairvoyants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B4145-DFBA-56CF-5F33-4B37B0351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B07D-0CC1-3E00-B648-9597D10CBE70}"/>
              </a:ext>
            </a:extLst>
          </p:cNvPr>
          <p:cNvSpPr/>
          <p:nvPr/>
        </p:nvSpPr>
        <p:spPr>
          <a:xfrm>
            <a:off x="704850" y="450003"/>
            <a:ext cx="5061468" cy="5906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A7C42-00DB-867F-A5E0-1A8BA3655BE7}"/>
              </a:ext>
            </a:extLst>
          </p:cNvPr>
          <p:cNvSpPr/>
          <p:nvPr/>
        </p:nvSpPr>
        <p:spPr>
          <a:xfrm>
            <a:off x="6142383" y="444923"/>
            <a:ext cx="5697192" cy="5906329"/>
          </a:xfrm>
          <a:prstGeom prst="roundRect">
            <a:avLst>
              <a:gd name="adj" fmla="val 6385"/>
            </a:avLst>
          </a:prstGeom>
          <a:solidFill>
            <a:srgbClr val="772D3B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777F-C213-7C7F-0EEC-A73E0FEE6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6311" y="397894"/>
            <a:ext cx="5344767" cy="5785159"/>
          </a:xfrm>
        </p:spPr>
        <p:txBody>
          <a:bodyPr/>
          <a:lstStyle/>
          <a:p>
            <a:pPr marL="0" indent="0" algn="just">
              <a:buNone/>
            </a:pPr>
            <a:r>
              <a:rPr lang="en-GB" u="sng" dirty="0">
                <a:solidFill>
                  <a:schemeClr val="bg1"/>
                </a:solidFill>
              </a:rPr>
              <a:t>Based on the tableau dashboard, we can deduce the following: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There is no positive or negative correlation between the total number of minutes and the account lengths.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Between 2012 and 2014: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company registered the highest number of customers.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These customers made the highest numbers of calls until 2020, and also the highest number of calls to customer service.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number of customers who churned was also highest between mentioned years.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 churn rate remained relatively stable for these customers (avg. 14%), thus: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no relationship between the number of months the customer has stayed with the company and the churn rate.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90F1B6-B954-7011-98D5-FD1931146A9E}"/>
              </a:ext>
            </a:extLst>
          </p:cNvPr>
          <p:cNvCxnSpPr>
            <a:cxnSpLocks/>
          </p:cNvCxnSpPr>
          <p:nvPr/>
        </p:nvCxnSpPr>
        <p:spPr>
          <a:xfrm flipV="1">
            <a:off x="902397" y="1238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A72D2-E9E1-9B0C-36BE-68DF9EE5094C}"/>
              </a:ext>
            </a:extLst>
          </p:cNvPr>
          <p:cNvCxnSpPr>
            <a:cxnSpLocks/>
          </p:cNvCxnSpPr>
          <p:nvPr/>
        </p:nvCxnSpPr>
        <p:spPr>
          <a:xfrm flipV="1">
            <a:off x="273656" y="129539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8CF8F-C403-F8A6-1F46-EC3A3E568CD4}"/>
              </a:ext>
            </a:extLst>
          </p:cNvPr>
          <p:cNvCxnSpPr>
            <a:cxnSpLocks/>
          </p:cNvCxnSpPr>
          <p:nvPr/>
        </p:nvCxnSpPr>
        <p:spPr>
          <a:xfrm flipV="1">
            <a:off x="2101684" y="2762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E4E9A-686B-7907-2B4B-962B990FB3AD}"/>
              </a:ext>
            </a:extLst>
          </p:cNvPr>
          <p:cNvCxnSpPr>
            <a:cxnSpLocks/>
          </p:cNvCxnSpPr>
          <p:nvPr/>
        </p:nvCxnSpPr>
        <p:spPr>
          <a:xfrm flipV="1">
            <a:off x="1246637" y="144317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5874B0-8785-775D-A3D2-295081271526}"/>
              </a:ext>
            </a:extLst>
          </p:cNvPr>
          <p:cNvCxnSpPr>
            <a:cxnSpLocks/>
          </p:cNvCxnSpPr>
          <p:nvPr/>
        </p:nvCxnSpPr>
        <p:spPr>
          <a:xfrm flipV="1">
            <a:off x="2494605" y="111699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7562F-52DF-B48A-E1A2-9997BA2C953D}"/>
              </a:ext>
            </a:extLst>
          </p:cNvPr>
          <p:cNvCxnSpPr>
            <a:cxnSpLocks/>
          </p:cNvCxnSpPr>
          <p:nvPr/>
        </p:nvCxnSpPr>
        <p:spPr>
          <a:xfrm flipV="1">
            <a:off x="455037" y="256017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3F98C1-6E35-C4AF-70C2-B07788CC5F26}"/>
              </a:ext>
            </a:extLst>
          </p:cNvPr>
          <p:cNvCxnSpPr>
            <a:cxnSpLocks/>
          </p:cNvCxnSpPr>
          <p:nvPr/>
        </p:nvCxnSpPr>
        <p:spPr>
          <a:xfrm flipV="1">
            <a:off x="3985045" y="33272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461303-D44D-4756-6612-A90EBDCF04F2}"/>
              </a:ext>
            </a:extLst>
          </p:cNvPr>
          <p:cNvCxnSpPr>
            <a:cxnSpLocks/>
          </p:cNvCxnSpPr>
          <p:nvPr/>
        </p:nvCxnSpPr>
        <p:spPr>
          <a:xfrm flipV="1">
            <a:off x="123841" y="360059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A79A81-C24E-C2F9-837A-17CC8C9A2447}"/>
              </a:ext>
            </a:extLst>
          </p:cNvPr>
          <p:cNvCxnSpPr>
            <a:cxnSpLocks/>
          </p:cNvCxnSpPr>
          <p:nvPr/>
        </p:nvCxnSpPr>
        <p:spPr>
          <a:xfrm flipV="1">
            <a:off x="621918" y="377436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C20E97-1CF3-BD46-B441-F09D4B8F16AC}"/>
              </a:ext>
            </a:extLst>
          </p:cNvPr>
          <p:cNvCxnSpPr>
            <a:cxnSpLocks/>
          </p:cNvCxnSpPr>
          <p:nvPr/>
        </p:nvCxnSpPr>
        <p:spPr>
          <a:xfrm flipV="1">
            <a:off x="3610490" y="115485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21F6D0-9844-513C-A3F1-816D07A045BF}"/>
              </a:ext>
            </a:extLst>
          </p:cNvPr>
          <p:cNvCxnSpPr>
            <a:cxnSpLocks/>
          </p:cNvCxnSpPr>
          <p:nvPr/>
        </p:nvCxnSpPr>
        <p:spPr>
          <a:xfrm flipV="1">
            <a:off x="4317013" y="111699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CF476F-EF15-059F-1A04-F32AFD92E0D8}"/>
              </a:ext>
            </a:extLst>
          </p:cNvPr>
          <p:cNvCxnSpPr>
            <a:cxnSpLocks/>
          </p:cNvCxnSpPr>
          <p:nvPr/>
        </p:nvCxnSpPr>
        <p:spPr>
          <a:xfrm flipV="1">
            <a:off x="245853" y="467586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0E6D55-016D-3F5D-2205-7F3C2C0310C3}"/>
              </a:ext>
            </a:extLst>
          </p:cNvPr>
          <p:cNvCxnSpPr>
            <a:cxnSpLocks/>
          </p:cNvCxnSpPr>
          <p:nvPr/>
        </p:nvCxnSpPr>
        <p:spPr>
          <a:xfrm flipV="1">
            <a:off x="1254449" y="43054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9C8ABA-009A-2420-E393-1940FA53C57D}"/>
              </a:ext>
            </a:extLst>
          </p:cNvPr>
          <p:cNvCxnSpPr>
            <a:cxnSpLocks/>
          </p:cNvCxnSpPr>
          <p:nvPr/>
        </p:nvCxnSpPr>
        <p:spPr>
          <a:xfrm flipV="1">
            <a:off x="997983" y="50620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160EF-A8D2-EF79-623F-A52C2B104C66}"/>
              </a:ext>
            </a:extLst>
          </p:cNvPr>
          <p:cNvCxnSpPr>
            <a:cxnSpLocks/>
          </p:cNvCxnSpPr>
          <p:nvPr/>
        </p:nvCxnSpPr>
        <p:spPr>
          <a:xfrm flipV="1">
            <a:off x="3942458" y="201741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E5F208-8517-9C33-80B9-A915BAF840C8}"/>
              </a:ext>
            </a:extLst>
          </p:cNvPr>
          <p:cNvCxnSpPr>
            <a:cxnSpLocks/>
          </p:cNvCxnSpPr>
          <p:nvPr/>
        </p:nvCxnSpPr>
        <p:spPr>
          <a:xfrm flipV="1">
            <a:off x="2040353" y="461563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65572-FDA3-66D3-2652-66251BBCE181}"/>
              </a:ext>
            </a:extLst>
          </p:cNvPr>
          <p:cNvCxnSpPr>
            <a:cxnSpLocks/>
          </p:cNvCxnSpPr>
          <p:nvPr/>
        </p:nvCxnSpPr>
        <p:spPr>
          <a:xfrm flipV="1">
            <a:off x="1962333" y="531610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0B184E-3DD5-6C0D-0DD8-C81F35609578}"/>
              </a:ext>
            </a:extLst>
          </p:cNvPr>
          <p:cNvCxnSpPr>
            <a:cxnSpLocks/>
          </p:cNvCxnSpPr>
          <p:nvPr/>
        </p:nvCxnSpPr>
        <p:spPr>
          <a:xfrm flipV="1">
            <a:off x="3233192" y="4773352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BC7F2F-7C52-4E7C-5354-090B63E6E533}"/>
              </a:ext>
            </a:extLst>
          </p:cNvPr>
          <p:cNvCxnSpPr>
            <a:cxnSpLocks/>
          </p:cNvCxnSpPr>
          <p:nvPr/>
        </p:nvCxnSpPr>
        <p:spPr>
          <a:xfrm flipV="1">
            <a:off x="4348478" y="2375346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0DC17-8FD0-7518-741A-A9C472D69FD9}"/>
              </a:ext>
            </a:extLst>
          </p:cNvPr>
          <p:cNvCxnSpPr>
            <a:cxnSpLocks/>
          </p:cNvCxnSpPr>
          <p:nvPr/>
        </p:nvCxnSpPr>
        <p:spPr>
          <a:xfrm flipV="1">
            <a:off x="4040064" y="338081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1A0041-32DE-8B5A-3A19-BB581B8F622A}"/>
              </a:ext>
            </a:extLst>
          </p:cNvPr>
          <p:cNvCxnSpPr>
            <a:cxnSpLocks/>
          </p:cNvCxnSpPr>
          <p:nvPr/>
        </p:nvCxnSpPr>
        <p:spPr>
          <a:xfrm flipV="1">
            <a:off x="4276338" y="4447798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2A4770-75BD-D764-F59E-4E696BFAC502}"/>
              </a:ext>
            </a:extLst>
          </p:cNvPr>
          <p:cNvCxnSpPr>
            <a:cxnSpLocks/>
          </p:cNvCxnSpPr>
          <p:nvPr/>
        </p:nvCxnSpPr>
        <p:spPr>
          <a:xfrm flipV="1">
            <a:off x="3923714" y="524928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A9C9E6-1ABF-230E-E5A2-7B47039B9219}"/>
              </a:ext>
            </a:extLst>
          </p:cNvPr>
          <p:cNvCxnSpPr>
            <a:cxnSpLocks/>
          </p:cNvCxnSpPr>
          <p:nvPr/>
        </p:nvCxnSpPr>
        <p:spPr>
          <a:xfrm flipV="1">
            <a:off x="4427961" y="530455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is Business Intelligence &amp; why is it Important to Transform Data into  Business Insights? - Scoopearth.com">
            <a:extLst>
              <a:ext uri="{FF2B5EF4-FFF2-40B4-BE49-F238E27FC236}">
                <a16:creationId xmlns:a16="http://schemas.microsoft.com/office/drawing/2014/main" id="{C5EA2A2C-339B-9B84-BAA6-8A411D8D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3" y="2193433"/>
            <a:ext cx="4825703" cy="27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ML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6250" r="3" b="16252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015" y="6454285"/>
            <a:ext cx="419218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dirty="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9DEDB4-868D-B8C6-470D-20D7E2571DE6}"/>
              </a:ext>
            </a:extLst>
          </p:cNvPr>
          <p:cNvSpPr txBox="1">
            <a:spLocks/>
          </p:cNvSpPr>
          <p:nvPr/>
        </p:nvSpPr>
        <p:spPr>
          <a:xfrm>
            <a:off x="1717431" y="5807500"/>
            <a:ext cx="9144000" cy="64678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Model scores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1267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5E0BC-D3DF-E1AF-9E4D-57729DC0BCE1}"/>
              </a:ext>
            </a:extLst>
          </p:cNvPr>
          <p:cNvSpPr/>
          <p:nvPr/>
        </p:nvSpPr>
        <p:spPr>
          <a:xfrm>
            <a:off x="787577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61ACB5-D4B7-202D-0C09-1285AB36A6B9}"/>
              </a:ext>
            </a:extLst>
          </p:cNvPr>
          <p:cNvSpPr/>
          <p:nvPr/>
        </p:nvSpPr>
        <p:spPr>
          <a:xfrm>
            <a:off x="431313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2AAB00-A882-AC4A-1665-F272EDE663A4}"/>
              </a:ext>
            </a:extLst>
          </p:cNvPr>
          <p:cNvSpPr/>
          <p:nvPr/>
        </p:nvSpPr>
        <p:spPr>
          <a:xfrm>
            <a:off x="750492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BD59-EF45-F68C-7F34-59D6316C4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897" y="2016124"/>
            <a:ext cx="3462094" cy="4815066"/>
          </a:xfrm>
        </p:spPr>
        <p:txBody>
          <a:bodyPr/>
          <a:lstStyle/>
          <a:p>
            <a:r>
              <a:rPr lang="en-GB" sz="1600" b="1" u="sng" spc="0" dirty="0">
                <a:solidFill>
                  <a:schemeClr val="bg1"/>
                </a:solidFill>
              </a:rPr>
              <a:t>Model 1: Logistic Regression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Train model score: 83.25%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Test model score: 81.28%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Accuracy: 77%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TP: 137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TN: 823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FP: 190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FN: 100</a:t>
            </a:r>
          </a:p>
          <a:p>
            <a:endParaRPr lang="en-GB" sz="1600" spc="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B0D4FA-9A20-EDB6-9949-B810696359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3613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2: KNN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K = 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86.7%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83.9%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83%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122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913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100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115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A888A4-192C-1E36-276A-4BC769182C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4695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3: RFC using TF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146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</a:t>
            </a: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905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</a:t>
            </a:r>
            <a:r>
              <a:rPr lang="en-GB" sz="1600" spc="0">
                <a:solidFill>
                  <a:schemeClr val="bg1"/>
                </a:solidFill>
                <a:latin typeface="Calibri" panose="020F0502020204030204"/>
              </a:rPr>
              <a:t>146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91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7AF23-ABEF-836A-2B86-8DFBCA9DA2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6" name="Picture 4" descr="How are Logistic Regression &amp; Ordinary Least Squares Regression (Linear  Regression) Related? Why the “Regression” in Logistic? | by Rakshith  Vasudev | Towards Data Science">
            <a:extLst>
              <a:ext uri="{FF2B5EF4-FFF2-40B4-BE49-F238E27FC236}">
                <a16:creationId xmlns:a16="http://schemas.microsoft.com/office/drawing/2014/main" id="{24C9E5FE-61AE-8CCB-8278-03BCE571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6" y="325561"/>
            <a:ext cx="3221140" cy="1588341"/>
          </a:xfrm>
          <a:prstGeom prst="roundRect">
            <a:avLst>
              <a:gd name="adj" fmla="val 76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ilding a k-Nearest-Neighbors (k-NN) Model with Scikit-learn | by Eijaz  Allibhai | Towards Data Science">
            <a:extLst>
              <a:ext uri="{FF2B5EF4-FFF2-40B4-BE49-F238E27FC236}">
                <a16:creationId xmlns:a16="http://schemas.microsoft.com/office/drawing/2014/main" id="{73BD9BC0-4AA7-52A7-30A5-8013575F0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17517" r="2777" b="20568"/>
          <a:stretch/>
        </p:blipFill>
        <p:spPr bwMode="auto">
          <a:xfrm>
            <a:off x="4498205" y="343197"/>
            <a:ext cx="3071004" cy="1591647"/>
          </a:xfrm>
          <a:prstGeom prst="roundRect">
            <a:avLst>
              <a:gd name="adj" fmla="val 878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andom forest (ou forêt aléatoire) : définition et cas d'usage">
            <a:extLst>
              <a:ext uri="{FF2B5EF4-FFF2-40B4-BE49-F238E27FC236}">
                <a16:creationId xmlns:a16="http://schemas.microsoft.com/office/drawing/2014/main" id="{ABEFF367-8AEE-34F2-5A76-D9C353A6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7"/>
          <a:stretch/>
        </p:blipFill>
        <p:spPr bwMode="auto">
          <a:xfrm>
            <a:off x="8174713" y="326573"/>
            <a:ext cx="2791284" cy="1568385"/>
          </a:xfrm>
          <a:prstGeom prst="roundRect">
            <a:avLst>
              <a:gd name="adj" fmla="val 69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8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AI SELENIUM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pc="300">
                <a:solidFill>
                  <a:schemeClr val="tx1"/>
                </a:solidFill>
              </a:rPr>
              <a:t>EXTERNAL AI WEBSITE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530" y="6513253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153" r="-5" b="-5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456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775A0A99-B22E-AA1B-FF42-9C072E101E08}"/>
              </a:ext>
            </a:extLst>
          </p:cNvPr>
          <p:cNvSpPr txBox="1">
            <a:spLocks/>
          </p:cNvSpPr>
          <p:nvPr/>
        </p:nvSpPr>
        <p:spPr>
          <a:xfrm>
            <a:off x="3779277" y="394075"/>
            <a:ext cx="7574521" cy="8699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3E50C-BA42-2CA1-3D6C-7E88DD30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AI Model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0DA3E-7EDB-F920-1F8E-DB6392D7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28" y="1670038"/>
            <a:ext cx="7188199" cy="3517924"/>
          </a:xfrm>
          <a:prstGeom prst="roundRect">
            <a:avLst>
              <a:gd name="adj" fmla="val 59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06C61-9813-0420-C9EA-541FE7A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61C9E-32A1-85D6-739F-51E14A477033}"/>
              </a:ext>
            </a:extLst>
          </p:cNvPr>
          <p:cNvSpPr txBox="1"/>
          <p:nvPr/>
        </p:nvSpPr>
        <p:spPr>
          <a:xfrm>
            <a:off x="3908611" y="501650"/>
            <a:ext cx="728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below code is connected to an AI model website, it will ask a series of questions, and generate answers accordingly:</a:t>
            </a:r>
          </a:p>
        </p:txBody>
      </p:sp>
    </p:spTree>
    <p:extLst>
      <p:ext uri="{BB962C8B-B14F-4D97-AF65-F5344CB8AC3E}">
        <p14:creationId xmlns:p14="http://schemas.microsoft.com/office/powerpoint/2010/main" val="124124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403307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FC458902-7D00-884B-B72A-815FA6548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2166893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87" y="365532"/>
            <a:ext cx="4018722" cy="573989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1214978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3547835"/>
            <a:ext cx="2997200" cy="1781979"/>
          </a:xfrm>
        </p:spPr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008169" y="3547835"/>
            <a:ext cx="2997200" cy="1781979"/>
          </a:xfrm>
        </p:spPr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08169" y="1214978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87" y="5222963"/>
            <a:ext cx="2637057" cy="382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spc="300" dirty="0"/>
              <a:t>YEVGENIY DENKOVYCH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76FD9-D418-77DB-3D21-D53CD1CF62E7}"/>
              </a:ext>
            </a:extLst>
          </p:cNvPr>
          <p:cNvSpPr txBox="1"/>
          <p:nvPr/>
        </p:nvSpPr>
        <p:spPr>
          <a:xfrm>
            <a:off x="3924299" y="5276069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KIRRAN KAYANI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A6529-6D4E-150E-1B1B-83AEED6B32EC}"/>
              </a:ext>
            </a:extLst>
          </p:cNvPr>
          <p:cNvSpPr txBox="1"/>
          <p:nvPr/>
        </p:nvSpPr>
        <p:spPr>
          <a:xfrm>
            <a:off x="3932925" y="2943212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CHADI GHOSN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550BA-3624-0856-4523-DE801DB0C37E}"/>
              </a:ext>
            </a:extLst>
          </p:cNvPr>
          <p:cNvSpPr txBox="1"/>
          <p:nvPr/>
        </p:nvSpPr>
        <p:spPr>
          <a:xfrm>
            <a:off x="407595" y="29297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RITA STARZYK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76DCF0-A9DE-0BB1-D6F9-600DD1E56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294038" y="2969413"/>
            <a:ext cx="6876000" cy="9371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9F5569-19F7-9CEF-7B94-EFDFFEA80B9B}"/>
              </a:ext>
            </a:extLst>
          </p:cNvPr>
          <p:cNvSpPr/>
          <p:nvPr/>
        </p:nvSpPr>
        <p:spPr>
          <a:xfrm>
            <a:off x="7512651" y="4676823"/>
            <a:ext cx="3543392" cy="2182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DIAGRAM</a:t>
            </a:r>
          </a:p>
          <a:p>
            <a:r>
              <a:rPr lang="en-US" dirty="0"/>
              <a:t>ETL PROCESS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INSIGHTS &amp; OBSERVATIONS</a:t>
            </a:r>
          </a:p>
          <a:p>
            <a:r>
              <a:rPr lang="en-US" dirty="0"/>
              <a:t>ML MODELS</a:t>
            </a:r>
          </a:p>
          <a:p>
            <a:r>
              <a:rPr lang="en-US" dirty="0"/>
              <a:t>AI SELENIUM CODE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&amp; WHY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2649"/>
            <a:ext cx="4646246" cy="3545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are a team of machine learning engineers and we’ve won a bid with “Telco” to create a machine learning model that will predict customer churn.</a:t>
            </a:r>
          </a:p>
          <a:p>
            <a:pPr marL="0" indent="0" algn="just">
              <a:buNone/>
            </a:pPr>
            <a:r>
              <a:rPr lang="en-US" dirty="0"/>
              <a:t>Customer churn prediction is an emerging phenomenon that enables companies to take the necessary steps to retain clients thus retaining constant revenue.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AEC7B-3CD7-6E9A-CB79-82A0B9C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2" y="-180617"/>
            <a:ext cx="6352049" cy="1146775"/>
          </a:xfrm>
        </p:spPr>
        <p:txBody>
          <a:bodyPr/>
          <a:lstStyle/>
          <a:p>
            <a:r>
              <a:rPr lang="en-GB" u="sng" dirty="0"/>
              <a:t>Project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90DB-811F-F2A4-0AB2-36A84C5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9CCD8-36D5-FBE0-7784-E70FA6E5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62" y="1077757"/>
            <a:ext cx="9798475" cy="3971352"/>
          </a:xfrm>
          <a:prstGeom prst="roundRect">
            <a:avLst>
              <a:gd name="adj" fmla="val 11678"/>
            </a:avLst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53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997122" cy="36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at is ETL (Extract, Transform, Load)? | Data Basecamp">
            <a:extLst>
              <a:ext uri="{FF2B5EF4-FFF2-40B4-BE49-F238E27FC236}">
                <a16:creationId xmlns:a16="http://schemas.microsoft.com/office/drawing/2014/main" id="{4920C189-B31F-21CC-06C5-C14A7C58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576143"/>
            <a:ext cx="5126736" cy="35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BC314-0B1B-7A4E-3300-4765D292A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036" name="Text Placeholder 2">
            <a:extLst>
              <a:ext uri="{FF2B5EF4-FFF2-40B4-BE49-F238E27FC236}">
                <a16:creationId xmlns:a16="http://schemas.microsoft.com/office/drawing/2014/main" id="{39E32554-2F2F-5395-4617-F1B58F2A8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462767"/>
              </p:ext>
            </p:extLst>
          </p:nvPr>
        </p:nvGraphicFramePr>
        <p:xfrm>
          <a:off x="6224015" y="376092"/>
          <a:ext cx="5700129" cy="586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54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hlinkClick r:id="rId2"/>
              </a:rPr>
              <a:t>DASHBOARD PRESENTATION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6919" r="-3" b="-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INSIGHTS &amp; OBSERVATIONS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3"/>
            <a:ext cx="3819649" cy="433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</a:rPr>
              <a:t>Let’s Dive In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007" r="10012" b="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F59888D-63DA-8BFC-3EEB-75D07D35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1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460</TotalTime>
  <Words>478</Words>
  <Application>Microsoft Macintosh PowerPoint</Application>
  <PresentationFormat>Widescreen</PresentationFormat>
  <Paragraphs>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Wingdings</vt:lpstr>
      <vt:lpstr>Office Theme</vt:lpstr>
      <vt:lpstr>Customer Churn Predictions using ml</vt:lpstr>
      <vt:lpstr>Meet the team</vt:lpstr>
      <vt:lpstr>Agenda</vt:lpstr>
      <vt:lpstr>INTRODUCTION</vt:lpstr>
      <vt:lpstr>Project diagram</vt:lpstr>
      <vt:lpstr>ETL PROCESS</vt:lpstr>
      <vt:lpstr>PowerPoint Presentation</vt:lpstr>
      <vt:lpstr>TABLEAU</vt:lpstr>
      <vt:lpstr>INSIGHTS &amp; OBSERVATIONS</vt:lpstr>
      <vt:lpstr>PowerPoint Presentation</vt:lpstr>
      <vt:lpstr>ML MODELS</vt:lpstr>
      <vt:lpstr>PowerPoint Presentation</vt:lpstr>
      <vt:lpstr>AI SELENIUM CODE</vt:lpstr>
      <vt:lpstr>AI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Predictions using ml</dc:title>
  <dc:creator>Chadi Ghosn</dc:creator>
  <cp:lastModifiedBy>Rita Starzyk</cp:lastModifiedBy>
  <cp:revision>2</cp:revision>
  <dcterms:created xsi:type="dcterms:W3CDTF">2022-11-09T20:51:21Z</dcterms:created>
  <dcterms:modified xsi:type="dcterms:W3CDTF">2022-11-13T20:30:07Z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