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448" r:id="rId5"/>
    <p:sldId id="260" r:id="rId6"/>
    <p:sldId id="2462" r:id="rId7"/>
    <p:sldId id="259" r:id="rId8"/>
    <p:sldId id="2463" r:id="rId9"/>
    <p:sldId id="2451" r:id="rId10"/>
    <p:sldId id="2457" r:id="rId11"/>
    <p:sldId id="2464" r:id="rId12"/>
    <p:sldId id="2465" r:id="rId13"/>
    <p:sldId id="2466" r:id="rId14"/>
    <p:sldId id="243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15656F-7789-419B-BD89-038381738E89}" v="15" dt="2022-11-09T21:28:31.7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i Ghosn" userId="279302baa774d34a" providerId="LiveId" clId="{F015656F-7789-419B-BD89-038381738E89}"/>
    <pc:docChg chg="undo redo custSel addSld delSld modSld sldOrd">
      <pc:chgData name="Chadi Ghosn" userId="279302baa774d34a" providerId="LiveId" clId="{F015656F-7789-419B-BD89-038381738E89}" dt="2022-11-09T21:28:48.938" v="698" actId="20577"/>
      <pc:docMkLst>
        <pc:docMk/>
      </pc:docMkLst>
      <pc:sldChg chg="ord">
        <pc:chgData name="Chadi Ghosn" userId="279302baa774d34a" providerId="LiveId" clId="{F015656F-7789-419B-BD89-038381738E89}" dt="2022-11-09T20:56:36.286" v="61"/>
        <pc:sldMkLst>
          <pc:docMk/>
          <pc:sldMk cId="1325373587" sldId="259"/>
        </pc:sldMkLst>
      </pc:sldChg>
      <pc:sldChg chg="addSp delSp modSp mod ord">
        <pc:chgData name="Chadi Ghosn" userId="279302baa774d34a" providerId="LiveId" clId="{F015656F-7789-419B-BD89-038381738E89}" dt="2022-11-09T21:06:55.481" v="344" actId="14100"/>
        <pc:sldMkLst>
          <pc:docMk/>
          <pc:sldMk cId="2720361709" sldId="260"/>
        </pc:sldMkLst>
        <pc:spChg chg="add del mod">
          <ac:chgData name="Chadi Ghosn" userId="279302baa774d34a" providerId="LiveId" clId="{F015656F-7789-419B-BD89-038381738E89}" dt="2022-11-09T21:00:38.131" v="188" actId="478"/>
          <ac:spMkLst>
            <pc:docMk/>
            <pc:sldMk cId="2720361709" sldId="260"/>
            <ac:spMk id="3" creationId="{046694CA-9699-67B9-E590-F4CF1E51545B}"/>
          </ac:spMkLst>
        </pc:spChg>
        <pc:spChg chg="add del mod">
          <ac:chgData name="Chadi Ghosn" userId="279302baa774d34a" providerId="LiveId" clId="{F015656F-7789-419B-BD89-038381738E89}" dt="2022-11-09T21:00:36.986" v="187" actId="478"/>
          <ac:spMkLst>
            <pc:docMk/>
            <pc:sldMk cId="2720361709" sldId="260"/>
            <ac:spMk id="5" creationId="{36E205C7-08B9-8D5F-D3C6-160434AE6CC7}"/>
          </ac:spMkLst>
        </pc:spChg>
        <pc:spChg chg="add del mod">
          <ac:chgData name="Chadi Ghosn" userId="279302baa774d34a" providerId="LiveId" clId="{F015656F-7789-419B-BD89-038381738E89}" dt="2022-11-09T21:00:50.714" v="193" actId="478"/>
          <ac:spMkLst>
            <pc:docMk/>
            <pc:sldMk cId="2720361709" sldId="260"/>
            <ac:spMk id="8" creationId="{D17A21EF-DD9A-EB42-4F14-222FF140FB53}"/>
          </ac:spMkLst>
        </pc:spChg>
        <pc:spChg chg="add del mod">
          <ac:chgData name="Chadi Ghosn" userId="279302baa774d34a" providerId="LiveId" clId="{F015656F-7789-419B-BD89-038381738E89}" dt="2022-11-09T21:00:52.263" v="194" actId="478"/>
          <ac:spMkLst>
            <pc:docMk/>
            <pc:sldMk cId="2720361709" sldId="260"/>
            <ac:spMk id="10" creationId="{4A84C779-F267-3496-56D8-9F01BF5C8CAF}"/>
          </ac:spMkLst>
        </pc:spChg>
        <pc:spChg chg="mod">
          <ac:chgData name="Chadi Ghosn" userId="279302baa774d34a" providerId="LiveId" clId="{F015656F-7789-419B-BD89-038381738E89}" dt="2022-11-09T21:04:56.901" v="288" actId="1076"/>
          <ac:spMkLst>
            <pc:docMk/>
            <pc:sldMk cId="2720361709" sldId="260"/>
            <ac:spMk id="12" creationId="{50AEA731-C7D0-4A0E-B871-4F369D8BEAC5}"/>
          </ac:spMkLst>
        </pc:spChg>
        <pc:spChg chg="mod">
          <ac:chgData name="Chadi Ghosn" userId="279302baa774d34a" providerId="LiveId" clId="{F015656F-7789-419B-BD89-038381738E89}" dt="2022-11-09T21:06:55.481" v="344" actId="14100"/>
          <ac:spMkLst>
            <pc:docMk/>
            <pc:sldMk cId="2720361709" sldId="260"/>
            <ac:spMk id="13" creationId="{A4E49AC7-7A73-4B51-BDF6-EABA3162F4B7}"/>
          </ac:spMkLst>
        </pc:spChg>
        <pc:spChg chg="add mod">
          <ac:chgData name="Chadi Ghosn" userId="279302baa774d34a" providerId="LiveId" clId="{F015656F-7789-419B-BD89-038381738E89}" dt="2022-11-09T21:06:55.481" v="344" actId="14100"/>
          <ac:spMkLst>
            <pc:docMk/>
            <pc:sldMk cId="2720361709" sldId="260"/>
            <ac:spMk id="15" creationId="{CAB76FD9-D418-77DB-3D21-D53CD1CF62E7}"/>
          </ac:spMkLst>
        </pc:spChg>
        <pc:spChg chg="add mod">
          <ac:chgData name="Chadi Ghosn" userId="279302baa774d34a" providerId="LiveId" clId="{F015656F-7789-419B-BD89-038381738E89}" dt="2022-11-09T21:06:55.481" v="344" actId="14100"/>
          <ac:spMkLst>
            <pc:docMk/>
            <pc:sldMk cId="2720361709" sldId="260"/>
            <ac:spMk id="19" creationId="{861A6529-6D4E-150E-1B1B-83AEED6B32EC}"/>
          </ac:spMkLst>
        </pc:spChg>
        <pc:spChg chg="add mod">
          <ac:chgData name="Chadi Ghosn" userId="279302baa774d34a" providerId="LiveId" clId="{F015656F-7789-419B-BD89-038381738E89}" dt="2022-11-09T21:06:55.481" v="344" actId="14100"/>
          <ac:spMkLst>
            <pc:docMk/>
            <pc:sldMk cId="2720361709" sldId="260"/>
            <ac:spMk id="23" creationId="{1A3550BA-3624-0856-4523-DE801DB0C37E}"/>
          </ac:spMkLst>
        </pc:spChg>
        <pc:spChg chg="add del mod">
          <ac:chgData name="Chadi Ghosn" userId="279302baa774d34a" providerId="LiveId" clId="{F015656F-7789-419B-BD89-038381738E89}" dt="2022-11-09T21:05:07.857" v="290"/>
          <ac:spMkLst>
            <pc:docMk/>
            <pc:sldMk cId="2720361709" sldId="260"/>
            <ac:spMk id="25" creationId="{B6B0475D-A51F-DE8E-6C4E-881066DB90B7}"/>
          </ac:spMkLst>
        </pc:spChg>
        <pc:spChg chg="add mod">
          <ac:chgData name="Chadi Ghosn" userId="279302baa774d34a" providerId="LiveId" clId="{F015656F-7789-419B-BD89-038381738E89}" dt="2022-11-09T21:06:36.405" v="341" actId="1035"/>
          <ac:spMkLst>
            <pc:docMk/>
            <pc:sldMk cId="2720361709" sldId="260"/>
            <ac:spMk id="27" creationId="{229F5569-19F7-9CEF-7B94-EFDFFEA80B9B}"/>
          </ac:spMkLst>
        </pc:spChg>
        <pc:picChg chg="add del mod">
          <ac:chgData name="Chadi Ghosn" userId="279302baa774d34a" providerId="LiveId" clId="{F015656F-7789-419B-BD89-038381738E89}" dt="2022-11-09T21:06:55.481" v="344" actId="14100"/>
          <ac:picMkLst>
            <pc:docMk/>
            <pc:sldMk cId="2720361709" sldId="260"/>
            <ac:picMk id="11" creationId="{011BDE68-0A80-4D82-92C3-76544DD8F079}"/>
          </ac:picMkLst>
        </pc:picChg>
        <pc:picChg chg="add del">
          <ac:chgData name="Chadi Ghosn" userId="279302baa774d34a" providerId="LiveId" clId="{F015656F-7789-419B-BD89-038381738E89}" dt="2022-11-09T21:00:41.654" v="189" actId="478"/>
          <ac:picMkLst>
            <pc:docMk/>
            <pc:sldMk cId="2720361709" sldId="260"/>
            <ac:picMk id="16" creationId="{740533F4-86F2-4B1E-96A3-2FA4F436D3A6}"/>
          </ac:picMkLst>
        </pc:picChg>
        <pc:picChg chg="mod">
          <ac:chgData name="Chadi Ghosn" userId="279302baa774d34a" providerId="LiveId" clId="{F015656F-7789-419B-BD89-038381738E89}" dt="2022-11-09T21:06:55.481" v="344" actId="14100"/>
          <ac:picMkLst>
            <pc:docMk/>
            <pc:sldMk cId="2720361709" sldId="260"/>
            <ac:picMk id="18" creationId="{18BC2A5A-7F05-4444-8281-26D531194187}"/>
          </ac:picMkLst>
        </pc:picChg>
        <pc:picChg chg="mod">
          <ac:chgData name="Chadi Ghosn" userId="279302baa774d34a" providerId="LiveId" clId="{F015656F-7789-419B-BD89-038381738E89}" dt="2022-11-09T21:06:55.481" v="344" actId="14100"/>
          <ac:picMkLst>
            <pc:docMk/>
            <pc:sldMk cId="2720361709" sldId="260"/>
            <ac:picMk id="20" creationId="{5AFBBF42-7056-4477-896E-1E8073CB4729}"/>
          </ac:picMkLst>
        </pc:picChg>
        <pc:picChg chg="del">
          <ac:chgData name="Chadi Ghosn" userId="279302baa774d34a" providerId="LiveId" clId="{F015656F-7789-419B-BD89-038381738E89}" dt="2022-11-09T21:00:42.502" v="190" actId="478"/>
          <ac:picMkLst>
            <pc:docMk/>
            <pc:sldMk cId="2720361709" sldId="260"/>
            <ac:picMk id="22" creationId="{AF3616EE-41A1-44FC-B25A-038F0C3213D4}"/>
          </ac:picMkLst>
        </pc:picChg>
        <pc:picChg chg="mod">
          <ac:chgData name="Chadi Ghosn" userId="279302baa774d34a" providerId="LiveId" clId="{F015656F-7789-419B-BD89-038381738E89}" dt="2022-11-09T21:06:55.481" v="344" actId="14100"/>
          <ac:picMkLst>
            <pc:docMk/>
            <pc:sldMk cId="2720361709" sldId="260"/>
            <ac:picMk id="24" creationId="{2708FFA5-E81C-4FD0-970D-C71D36C8D365}"/>
          </ac:picMkLst>
        </pc:picChg>
        <pc:picChg chg="add mod">
          <ac:chgData name="Chadi Ghosn" userId="279302baa774d34a" providerId="LiveId" clId="{F015656F-7789-419B-BD89-038381738E89}" dt="2022-11-09T21:05:58.646" v="331" actId="1038"/>
          <ac:picMkLst>
            <pc:docMk/>
            <pc:sldMk cId="2720361709" sldId="260"/>
            <ac:picMk id="26" creationId="{8E76DCF0-A9DE-0BB1-D6F9-600DD1E5601B}"/>
          </ac:picMkLst>
        </pc:picChg>
      </pc:sldChg>
      <pc:sldChg chg="del">
        <pc:chgData name="Chadi Ghosn" userId="279302baa774d34a" providerId="LiveId" clId="{F015656F-7789-419B-BD89-038381738E89}" dt="2022-11-09T21:16:21.709" v="404" actId="47"/>
        <pc:sldMkLst>
          <pc:docMk/>
          <pc:sldMk cId="1619265676" sldId="262"/>
        </pc:sldMkLst>
      </pc:sldChg>
      <pc:sldChg chg="del">
        <pc:chgData name="Chadi Ghosn" userId="279302baa774d34a" providerId="LiveId" clId="{F015656F-7789-419B-BD89-038381738E89}" dt="2022-11-09T20:59:42.091" v="178" actId="47"/>
        <pc:sldMkLst>
          <pc:docMk/>
          <pc:sldMk cId="869470413" sldId="2432"/>
        </pc:sldMkLst>
      </pc:sldChg>
      <pc:sldChg chg="del">
        <pc:chgData name="Chadi Ghosn" userId="279302baa774d34a" providerId="LiveId" clId="{F015656F-7789-419B-BD89-038381738E89}" dt="2022-11-09T20:59:43.779" v="179" actId="47"/>
        <pc:sldMkLst>
          <pc:docMk/>
          <pc:sldMk cId="2779095684" sldId="2433"/>
        </pc:sldMkLst>
      </pc:sldChg>
      <pc:sldChg chg="addSp delSp modSp mod">
        <pc:chgData name="Chadi Ghosn" userId="279302baa774d34a" providerId="LiveId" clId="{F015656F-7789-419B-BD89-038381738E89}" dt="2022-11-09T21:28:48.938" v="698" actId="20577"/>
        <pc:sldMkLst>
          <pc:docMk/>
          <pc:sldMk cId="927727573" sldId="2436"/>
        </pc:sldMkLst>
        <pc:spChg chg="del">
          <ac:chgData name="Chadi Ghosn" userId="279302baa774d34a" providerId="LiveId" clId="{F015656F-7789-419B-BD89-038381738E89}" dt="2022-11-09T21:28:05.752" v="680" actId="478"/>
          <ac:spMkLst>
            <pc:docMk/>
            <pc:sldMk cId="927727573" sldId="2436"/>
            <ac:spMk id="3" creationId="{C747C414-85D9-40D6-9BB3-5AF68A84F413}"/>
          </ac:spMkLst>
        </pc:spChg>
        <pc:spChg chg="add del mod">
          <ac:chgData name="Chadi Ghosn" userId="279302baa774d34a" providerId="LiveId" clId="{F015656F-7789-419B-BD89-038381738E89}" dt="2022-11-09T21:27:48.789" v="670" actId="478"/>
          <ac:spMkLst>
            <pc:docMk/>
            <pc:sldMk cId="927727573" sldId="2436"/>
            <ac:spMk id="4" creationId="{78AA881E-5530-1C64-2F05-55AF39D3920E}"/>
          </ac:spMkLst>
        </pc:spChg>
        <pc:spChg chg="mod">
          <ac:chgData name="Chadi Ghosn" userId="279302baa774d34a" providerId="LiveId" clId="{F015656F-7789-419B-BD89-038381738E89}" dt="2022-11-09T21:28:30.519" v="682" actId="1076"/>
          <ac:spMkLst>
            <pc:docMk/>
            <pc:sldMk cId="927727573" sldId="2436"/>
            <ac:spMk id="6" creationId="{4F7706BE-EF2E-459C-8778-01DDD354C634}"/>
          </ac:spMkLst>
        </pc:spChg>
        <pc:spChg chg="add del mod">
          <ac:chgData name="Chadi Ghosn" userId="279302baa774d34a" providerId="LiveId" clId="{F015656F-7789-419B-BD89-038381738E89}" dt="2022-11-09T21:27:50.757" v="671" actId="478"/>
          <ac:spMkLst>
            <pc:docMk/>
            <pc:sldMk cId="927727573" sldId="2436"/>
            <ac:spMk id="7" creationId="{E163EDDB-06FD-35C2-580E-346EBEBE70ED}"/>
          </ac:spMkLst>
        </pc:spChg>
        <pc:spChg chg="del">
          <ac:chgData name="Chadi Ghosn" userId="279302baa774d34a" providerId="LiveId" clId="{F015656F-7789-419B-BD89-038381738E89}" dt="2022-11-09T21:27:47.510" v="669" actId="478"/>
          <ac:spMkLst>
            <pc:docMk/>
            <pc:sldMk cId="927727573" sldId="2436"/>
            <ac:spMk id="8" creationId="{0B070B25-2BBC-49AC-9CFA-1CD7195DF2D6}"/>
          </ac:spMkLst>
        </pc:spChg>
        <pc:spChg chg="del">
          <ac:chgData name="Chadi Ghosn" userId="279302baa774d34a" providerId="LiveId" clId="{F015656F-7789-419B-BD89-038381738E89}" dt="2022-11-09T21:27:53.535" v="672" actId="478"/>
          <ac:spMkLst>
            <pc:docMk/>
            <pc:sldMk cId="927727573" sldId="2436"/>
            <ac:spMk id="9" creationId="{9E2524A0-105C-4170-BB48-CD0756FB3DFE}"/>
          </ac:spMkLst>
        </pc:spChg>
        <pc:spChg chg="del">
          <ac:chgData name="Chadi Ghosn" userId="279302baa774d34a" providerId="LiveId" clId="{F015656F-7789-419B-BD89-038381738E89}" dt="2022-11-09T21:27:59.331" v="676" actId="478"/>
          <ac:spMkLst>
            <pc:docMk/>
            <pc:sldMk cId="927727573" sldId="2436"/>
            <ac:spMk id="10" creationId="{6E57A531-5B0F-485D-A015-BC78AD089BA6}"/>
          </ac:spMkLst>
        </pc:spChg>
        <pc:spChg chg="add del mod">
          <ac:chgData name="Chadi Ghosn" userId="279302baa774d34a" providerId="LiveId" clId="{F015656F-7789-419B-BD89-038381738E89}" dt="2022-11-09T21:27:56.653" v="674" actId="478"/>
          <ac:spMkLst>
            <pc:docMk/>
            <pc:sldMk cId="927727573" sldId="2436"/>
            <ac:spMk id="13" creationId="{CAB0B1F7-C9C9-DBB2-8A76-6FF386088D54}"/>
          </ac:spMkLst>
        </pc:spChg>
        <pc:spChg chg="add del mod">
          <ac:chgData name="Chadi Ghosn" userId="279302baa774d34a" providerId="LiveId" clId="{F015656F-7789-419B-BD89-038381738E89}" dt="2022-11-09T21:27:57.668" v="675" actId="478"/>
          <ac:spMkLst>
            <pc:docMk/>
            <pc:sldMk cId="927727573" sldId="2436"/>
            <ac:spMk id="15" creationId="{8E0C745F-5396-B9DB-50E1-ED95EA73CE73}"/>
          </ac:spMkLst>
        </pc:spChg>
        <pc:spChg chg="add del mod">
          <ac:chgData name="Chadi Ghosn" userId="279302baa774d34a" providerId="LiveId" clId="{F015656F-7789-419B-BD89-038381738E89}" dt="2022-11-09T21:28:03.037" v="679" actId="478"/>
          <ac:spMkLst>
            <pc:docMk/>
            <pc:sldMk cId="927727573" sldId="2436"/>
            <ac:spMk id="17" creationId="{B5DD6CBF-0116-9C79-2743-DD8DA3C209FA}"/>
          </ac:spMkLst>
        </pc:spChg>
        <pc:spChg chg="add del mod">
          <ac:chgData name="Chadi Ghosn" userId="279302baa774d34a" providerId="LiveId" clId="{F015656F-7789-419B-BD89-038381738E89}" dt="2022-11-09T21:28:01.461" v="678" actId="478"/>
          <ac:spMkLst>
            <pc:docMk/>
            <pc:sldMk cId="927727573" sldId="2436"/>
            <ac:spMk id="19" creationId="{3055AE1C-C893-86C1-6BF4-E02217D53799}"/>
          </ac:spMkLst>
        </pc:spChg>
        <pc:spChg chg="add del mod">
          <ac:chgData name="Chadi Ghosn" userId="279302baa774d34a" providerId="LiveId" clId="{F015656F-7789-419B-BD89-038381738E89}" dt="2022-11-09T21:28:09.237" v="681" actId="478"/>
          <ac:spMkLst>
            <pc:docMk/>
            <pc:sldMk cId="927727573" sldId="2436"/>
            <ac:spMk id="21" creationId="{8468BEFB-1D9B-8621-27FA-849F3B3FBFC7}"/>
          </ac:spMkLst>
        </pc:spChg>
        <pc:spChg chg="add mod">
          <ac:chgData name="Chadi Ghosn" userId="279302baa774d34a" providerId="LiveId" clId="{F015656F-7789-419B-BD89-038381738E89}" dt="2022-11-09T21:28:48.938" v="698" actId="20577"/>
          <ac:spMkLst>
            <pc:docMk/>
            <pc:sldMk cId="927727573" sldId="2436"/>
            <ac:spMk id="22" creationId="{FC458902-7D00-884B-B72A-815FA6548702}"/>
          </ac:spMkLst>
        </pc:spChg>
        <pc:picChg chg="del">
          <ac:chgData name="Chadi Ghosn" userId="279302baa774d34a" providerId="LiveId" clId="{F015656F-7789-419B-BD89-038381738E89}" dt="2022-11-09T21:27:54.617" v="673" actId="478"/>
          <ac:picMkLst>
            <pc:docMk/>
            <pc:sldMk cId="927727573" sldId="2436"/>
            <ac:picMk id="12" creationId="{4E709B75-16EA-4581-AED9-567DEF45A6B2}"/>
          </ac:picMkLst>
        </pc:picChg>
        <pc:picChg chg="del">
          <ac:chgData name="Chadi Ghosn" userId="279302baa774d34a" providerId="LiveId" clId="{F015656F-7789-419B-BD89-038381738E89}" dt="2022-11-09T21:27:45.590" v="668" actId="478"/>
          <ac:picMkLst>
            <pc:docMk/>
            <pc:sldMk cId="927727573" sldId="2436"/>
            <ac:picMk id="24" creationId="{E896B487-8C07-495F-95BF-B8F4960E1E8D}"/>
          </ac:picMkLst>
        </pc:picChg>
        <pc:picChg chg="del">
          <ac:chgData name="Chadi Ghosn" userId="279302baa774d34a" providerId="LiveId" clId="{F015656F-7789-419B-BD89-038381738E89}" dt="2022-11-09T21:28:00.240" v="677" actId="478"/>
          <ac:picMkLst>
            <pc:docMk/>
            <pc:sldMk cId="927727573" sldId="2436"/>
            <ac:picMk id="28" creationId="{D4D09222-33EB-4F99-9A89-51E2E1E97584}"/>
          </ac:picMkLst>
        </pc:picChg>
      </pc:sldChg>
      <pc:sldChg chg="del">
        <pc:chgData name="Chadi Ghosn" userId="279302baa774d34a" providerId="LiveId" clId="{F015656F-7789-419B-BD89-038381738E89}" dt="2022-11-09T20:59:46.290" v="180" actId="47"/>
        <pc:sldMkLst>
          <pc:docMk/>
          <pc:sldMk cId="839779156" sldId="2450"/>
        </pc:sldMkLst>
      </pc:sldChg>
      <pc:sldChg chg="modSp mod">
        <pc:chgData name="Chadi Ghosn" userId="279302baa774d34a" providerId="LiveId" clId="{F015656F-7789-419B-BD89-038381738E89}" dt="2022-11-09T21:24:17.555" v="568" actId="14100"/>
        <pc:sldMkLst>
          <pc:docMk/>
          <pc:sldMk cId="2944765398" sldId="2451"/>
        </pc:sldMkLst>
        <pc:spChg chg="mod">
          <ac:chgData name="Chadi Ghosn" userId="279302baa774d34a" providerId="LiveId" clId="{F015656F-7789-419B-BD89-038381738E89}" dt="2022-11-09T21:24:17.555" v="568" actId="14100"/>
          <ac:spMkLst>
            <pc:docMk/>
            <pc:sldMk cId="2944765398" sldId="2451"/>
            <ac:spMk id="2" creationId="{B156CAF1-214F-4566-9B0D-DACA1063E8C8}"/>
          </ac:spMkLst>
        </pc:spChg>
        <pc:spChg chg="mod">
          <ac:chgData name="Chadi Ghosn" userId="279302baa774d34a" providerId="LiveId" clId="{F015656F-7789-419B-BD89-038381738E89}" dt="2022-11-09T20:59:37.559" v="177" actId="20577"/>
          <ac:spMkLst>
            <pc:docMk/>
            <pc:sldMk cId="2944765398" sldId="2451"/>
            <ac:spMk id="3" creationId="{1D24B42B-925B-494C-A986-BD85E8117E1E}"/>
          </ac:spMkLst>
        </pc:spChg>
      </pc:sldChg>
      <pc:sldChg chg="del">
        <pc:chgData name="Chadi Ghosn" userId="279302baa774d34a" providerId="LiveId" clId="{F015656F-7789-419B-BD89-038381738E89}" dt="2022-11-09T21:15:19.778" v="385" actId="47"/>
        <pc:sldMkLst>
          <pc:docMk/>
          <pc:sldMk cId="2129108354" sldId="2453"/>
        </pc:sldMkLst>
      </pc:sldChg>
      <pc:sldChg chg="del">
        <pc:chgData name="Chadi Ghosn" userId="279302baa774d34a" providerId="LiveId" clId="{F015656F-7789-419B-BD89-038381738E89}" dt="2022-11-09T21:16:20.571" v="403" actId="47"/>
        <pc:sldMkLst>
          <pc:docMk/>
          <pc:sldMk cId="714960598" sldId="2454"/>
        </pc:sldMkLst>
      </pc:sldChg>
      <pc:sldChg chg="del">
        <pc:chgData name="Chadi Ghosn" userId="279302baa774d34a" providerId="LiveId" clId="{F015656F-7789-419B-BD89-038381738E89}" dt="2022-11-09T21:27:39.042" v="667" actId="47"/>
        <pc:sldMkLst>
          <pc:docMk/>
          <pc:sldMk cId="3516891798" sldId="2456"/>
        </pc:sldMkLst>
      </pc:sldChg>
      <pc:sldChg chg="addSp modSp mod setBg">
        <pc:chgData name="Chadi Ghosn" userId="279302baa774d34a" providerId="LiveId" clId="{F015656F-7789-419B-BD89-038381738E89}" dt="2022-11-09T21:23:55.188" v="566" actId="108"/>
        <pc:sldMkLst>
          <pc:docMk/>
          <pc:sldMk cId="3164405530" sldId="2457"/>
        </pc:sldMkLst>
        <pc:spChg chg="mod">
          <ac:chgData name="Chadi Ghosn" userId="279302baa774d34a" providerId="LiveId" clId="{F015656F-7789-419B-BD89-038381738E89}" dt="2022-11-09T21:19:18.617" v="416" actId="26606"/>
          <ac:spMkLst>
            <pc:docMk/>
            <pc:sldMk cId="3164405530" sldId="2457"/>
            <ac:spMk id="2" creationId="{948DD8A0-BD53-4DBF-949B-0D64D12DADA9}"/>
          </ac:spMkLst>
        </pc:spChg>
        <pc:spChg chg="mod">
          <ac:chgData name="Chadi Ghosn" userId="279302baa774d34a" providerId="LiveId" clId="{F015656F-7789-419B-BD89-038381738E89}" dt="2022-11-09T21:19:18.617" v="416" actId="26606"/>
          <ac:spMkLst>
            <pc:docMk/>
            <pc:sldMk cId="3164405530" sldId="2457"/>
            <ac:spMk id="3" creationId="{1D24B42B-925B-494C-A986-BD85E8117E1E}"/>
          </ac:spMkLst>
        </pc:spChg>
        <pc:spChg chg="mod">
          <ac:chgData name="Chadi Ghosn" userId="279302baa774d34a" providerId="LiveId" clId="{F015656F-7789-419B-BD89-038381738E89}" dt="2022-11-09T21:23:55.188" v="566" actId="108"/>
          <ac:spMkLst>
            <pc:docMk/>
            <pc:sldMk cId="3164405530" sldId="2457"/>
            <ac:spMk id="5" creationId="{AF9B872F-6332-408E-9135-B871F0C90C00}"/>
          </ac:spMkLst>
        </pc:spChg>
        <pc:spChg chg="add">
          <ac:chgData name="Chadi Ghosn" userId="279302baa774d34a" providerId="LiveId" clId="{F015656F-7789-419B-BD89-038381738E89}" dt="2022-11-09T21:19:18.617" v="416" actId="26606"/>
          <ac:spMkLst>
            <pc:docMk/>
            <pc:sldMk cId="3164405530" sldId="2457"/>
            <ac:spMk id="18" creationId="{854DEE1C-7FD6-4FA0-A96A-BDF952F199AB}"/>
          </ac:spMkLst>
        </pc:spChg>
        <pc:picChg chg="mod ord">
          <ac:chgData name="Chadi Ghosn" userId="279302baa774d34a" providerId="LiveId" clId="{F015656F-7789-419B-BD89-038381738E89}" dt="2022-11-09T21:19:23.698" v="418" actId="1076"/>
          <ac:picMkLst>
            <pc:docMk/>
            <pc:sldMk cId="3164405530" sldId="2457"/>
            <ac:picMk id="13" creationId="{90BB9493-60B4-4B89-89CE-E1F8BF6C4D12}"/>
          </ac:picMkLst>
        </pc:picChg>
      </pc:sldChg>
      <pc:sldChg chg="modSp mod">
        <pc:chgData name="Chadi Ghosn" userId="279302baa774d34a" providerId="LiveId" clId="{F015656F-7789-419B-BD89-038381738E89}" dt="2022-11-09T20:59:16.992" v="163" actId="20578"/>
        <pc:sldMkLst>
          <pc:docMk/>
          <pc:sldMk cId="1649098948" sldId="2462"/>
        </pc:sldMkLst>
        <pc:spChg chg="mod">
          <ac:chgData name="Chadi Ghosn" userId="279302baa774d34a" providerId="LiveId" clId="{F015656F-7789-419B-BD89-038381738E89}" dt="2022-11-09T20:59:16.992" v="163" actId="20578"/>
          <ac:spMkLst>
            <pc:docMk/>
            <pc:sldMk cId="1649098948" sldId="2462"/>
            <ac:spMk id="6" creationId="{F3C89A40-EEAA-43AB-9A3A-B2CFDE450F1B}"/>
          </ac:spMkLst>
        </pc:spChg>
      </pc:sldChg>
      <pc:sldChg chg="addSp delSp modSp new mod">
        <pc:chgData name="Chadi Ghosn" userId="279302baa774d34a" providerId="LiveId" clId="{F015656F-7789-419B-BD89-038381738E89}" dt="2022-11-09T20:57:21.624" v="82" actId="1076"/>
        <pc:sldMkLst>
          <pc:docMk/>
          <pc:sldMk cId="335344025" sldId="2463"/>
        </pc:sldMkLst>
        <pc:spChg chg="del">
          <ac:chgData name="Chadi Ghosn" userId="279302baa774d34a" providerId="LiveId" clId="{F015656F-7789-419B-BD89-038381738E89}" dt="2022-11-09T20:55:01.764" v="20" actId="478"/>
          <ac:spMkLst>
            <pc:docMk/>
            <pc:sldMk cId="335344025" sldId="2463"/>
            <ac:spMk id="2" creationId="{9056FBCE-024E-C7CE-D496-BFE123042144}"/>
          </ac:spMkLst>
        </pc:spChg>
        <pc:spChg chg="mod">
          <ac:chgData name="Chadi Ghosn" userId="279302baa774d34a" providerId="LiveId" clId="{F015656F-7789-419B-BD89-038381738E89}" dt="2022-11-09T20:57:21.624" v="82" actId="1076"/>
          <ac:spMkLst>
            <pc:docMk/>
            <pc:sldMk cId="335344025" sldId="2463"/>
            <ac:spMk id="3" creationId="{EBCAEC7B-3CD7-6E9A-CB79-82A0B9C837FC}"/>
          </ac:spMkLst>
        </pc:spChg>
        <pc:spChg chg="del">
          <ac:chgData name="Chadi Ghosn" userId="279302baa774d34a" providerId="LiveId" clId="{F015656F-7789-419B-BD89-038381738E89}" dt="2022-11-09T20:55:17.434" v="24" actId="478"/>
          <ac:spMkLst>
            <pc:docMk/>
            <pc:sldMk cId="335344025" sldId="2463"/>
            <ac:spMk id="5" creationId="{0A078B03-3698-3D7B-2521-5194459A6115}"/>
          </ac:spMkLst>
        </pc:spChg>
        <pc:picChg chg="add mod">
          <ac:chgData name="Chadi Ghosn" userId="279302baa774d34a" providerId="LiveId" clId="{F015656F-7789-419B-BD89-038381738E89}" dt="2022-11-09T20:57:17.091" v="81" actId="1076"/>
          <ac:picMkLst>
            <pc:docMk/>
            <pc:sldMk cId="335344025" sldId="2463"/>
            <ac:picMk id="6" creationId="{637133F3-864C-7B1B-50AB-54A2FFF02A69}"/>
          </ac:picMkLst>
        </pc:picChg>
      </pc:sldChg>
      <pc:sldChg chg="addSp delSp modSp add mod ord setBg">
        <pc:chgData name="Chadi Ghosn" userId="279302baa774d34a" providerId="LiveId" clId="{F015656F-7789-419B-BD89-038381738E89}" dt="2022-11-09T21:17:25.451" v="410"/>
        <pc:sldMkLst>
          <pc:docMk/>
          <pc:sldMk cId="1258617371" sldId="2464"/>
        </pc:sldMkLst>
        <pc:spChg chg="mod">
          <ac:chgData name="Chadi Ghosn" userId="279302baa774d34a" providerId="LiveId" clId="{F015656F-7789-419B-BD89-038381738E89}" dt="2022-11-09T21:17:00.963" v="408" actId="14100"/>
          <ac:spMkLst>
            <pc:docMk/>
            <pc:sldMk cId="1258617371" sldId="2464"/>
            <ac:spMk id="2" creationId="{B156CAF1-214F-4566-9B0D-DACA1063E8C8}"/>
          </ac:spMkLst>
        </pc:spChg>
        <pc:spChg chg="mod">
          <ac:chgData name="Chadi Ghosn" userId="279302baa774d34a" providerId="LiveId" clId="{F015656F-7789-419B-BD89-038381738E89}" dt="2022-11-09T21:16:40.551" v="405" actId="26606"/>
          <ac:spMkLst>
            <pc:docMk/>
            <pc:sldMk cId="1258617371" sldId="2464"/>
            <ac:spMk id="3" creationId="{1D24B42B-925B-494C-A986-BD85E8117E1E}"/>
          </ac:spMkLst>
        </pc:spChg>
        <pc:spChg chg="add mod">
          <ac:chgData name="Chadi Ghosn" userId="279302baa774d34a" providerId="LiveId" clId="{F015656F-7789-419B-BD89-038381738E89}" dt="2022-11-09T21:17:25.451" v="410"/>
          <ac:spMkLst>
            <pc:docMk/>
            <pc:sldMk cId="1258617371" sldId="2464"/>
            <ac:spMk id="4" creationId="{DF59888D-63DA-8BFC-3EEB-75D07D351FB2}"/>
          </ac:spMkLst>
        </pc:spChg>
        <pc:spChg chg="del mod">
          <ac:chgData name="Chadi Ghosn" userId="279302baa774d34a" providerId="LiveId" clId="{F015656F-7789-419B-BD89-038381738E89}" dt="2022-11-09T21:17:17.709" v="409" actId="478"/>
          <ac:spMkLst>
            <pc:docMk/>
            <pc:sldMk cId="1258617371" sldId="2464"/>
            <ac:spMk id="6" creationId="{FC6A5C12-E784-444E-B868-DE2AE85742BB}"/>
          </ac:spMkLst>
        </pc:spChg>
        <pc:spChg chg="add">
          <ac:chgData name="Chadi Ghosn" userId="279302baa774d34a" providerId="LiveId" clId="{F015656F-7789-419B-BD89-038381738E89}" dt="2022-11-09T21:16:40.551" v="405" actId="26606"/>
          <ac:spMkLst>
            <pc:docMk/>
            <pc:sldMk cId="1258617371" sldId="2464"/>
            <ac:spMk id="13" creationId="{3E443FD7-A66B-4AA0-872D-B088B9BC5F17}"/>
          </ac:spMkLst>
        </pc:spChg>
        <pc:picChg chg="mod ord">
          <ac:chgData name="Chadi Ghosn" userId="279302baa774d34a" providerId="LiveId" clId="{F015656F-7789-419B-BD89-038381738E89}" dt="2022-11-09T21:16:40.551" v="405" actId="26606"/>
          <ac:picMkLst>
            <pc:docMk/>
            <pc:sldMk cId="1258617371" sldId="2464"/>
            <ac:picMk id="8" creationId="{A596BF19-CC58-4709-B5D6-3FC378FDC7BA}"/>
          </ac:picMkLst>
        </pc:picChg>
      </pc:sldChg>
      <pc:sldChg chg="addSp delSp modSp add mod ord setBg addAnim modAnim">
        <pc:chgData name="Chadi Ghosn" userId="279302baa774d34a" providerId="LiveId" clId="{F015656F-7789-419B-BD89-038381738E89}" dt="2022-11-09T21:24:53.825" v="596" actId="1076"/>
        <pc:sldMkLst>
          <pc:docMk/>
          <pc:sldMk cId="212676150" sldId="2465"/>
        </pc:sldMkLst>
        <pc:spChg chg="mod">
          <ac:chgData name="Chadi Ghosn" userId="279302baa774d34a" providerId="LiveId" clId="{F015656F-7789-419B-BD89-038381738E89}" dt="2022-11-09T21:18:29.144" v="415" actId="14100"/>
          <ac:spMkLst>
            <pc:docMk/>
            <pc:sldMk cId="212676150" sldId="2465"/>
            <ac:spMk id="2" creationId="{948DD8A0-BD53-4DBF-949B-0D64D12DADA9}"/>
          </ac:spMkLst>
        </pc:spChg>
        <pc:spChg chg="mod">
          <ac:chgData name="Chadi Ghosn" userId="279302baa774d34a" providerId="LiveId" clId="{F015656F-7789-419B-BD89-038381738E89}" dt="2022-11-09T21:18:03.731" v="411" actId="26606"/>
          <ac:spMkLst>
            <pc:docMk/>
            <pc:sldMk cId="212676150" sldId="2465"/>
            <ac:spMk id="3" creationId="{1D24B42B-925B-494C-A986-BD85E8117E1E}"/>
          </ac:spMkLst>
        </pc:spChg>
        <pc:spChg chg="add mod">
          <ac:chgData name="Chadi Ghosn" userId="279302baa774d34a" providerId="LiveId" clId="{F015656F-7789-419B-BD89-038381738E89}" dt="2022-11-09T21:24:53.825" v="596" actId="1076"/>
          <ac:spMkLst>
            <pc:docMk/>
            <pc:sldMk cId="212676150" sldId="2465"/>
            <ac:spMk id="4" creationId="{F69DEDB4-868D-B8C6-470D-20D7E2571DE6}"/>
          </ac:spMkLst>
        </pc:spChg>
        <pc:spChg chg="del mod">
          <ac:chgData name="Chadi Ghosn" userId="279302baa774d34a" providerId="LiveId" clId="{F015656F-7789-419B-BD89-038381738E89}" dt="2022-11-09T21:20:17.502" v="431" actId="478"/>
          <ac:spMkLst>
            <pc:docMk/>
            <pc:sldMk cId="212676150" sldId="2465"/>
            <ac:spMk id="5" creationId="{AF9B872F-6332-408E-9135-B871F0C90C00}"/>
          </ac:spMkLst>
        </pc:spChg>
        <pc:spChg chg="add del mod">
          <ac:chgData name="Chadi Ghosn" userId="279302baa774d34a" providerId="LiveId" clId="{F015656F-7789-419B-BD89-038381738E89}" dt="2022-11-09T21:20:20.255" v="432" actId="478"/>
          <ac:spMkLst>
            <pc:docMk/>
            <pc:sldMk cId="212676150" sldId="2465"/>
            <ac:spMk id="7" creationId="{DF0E0643-04CE-7CD4-0CAB-7D6DBDCC7EEB}"/>
          </ac:spMkLst>
        </pc:spChg>
        <pc:spChg chg="add">
          <ac:chgData name="Chadi Ghosn" userId="279302baa774d34a" providerId="LiveId" clId="{F015656F-7789-419B-BD89-038381738E89}" dt="2022-11-09T21:18:03.731" v="411" actId="26606"/>
          <ac:spMkLst>
            <pc:docMk/>
            <pc:sldMk cId="212676150" sldId="2465"/>
            <ac:spMk id="18" creationId="{47BDE95F-650B-4D12-A3A5-975E461D2E00}"/>
          </ac:spMkLst>
        </pc:spChg>
        <pc:spChg chg="add">
          <ac:chgData name="Chadi Ghosn" userId="279302baa774d34a" providerId="LiveId" clId="{F015656F-7789-419B-BD89-038381738E89}" dt="2022-11-09T21:18:03.731" v="411" actId="26606"/>
          <ac:spMkLst>
            <pc:docMk/>
            <pc:sldMk cId="212676150" sldId="2465"/>
            <ac:spMk id="20" creationId="{71FC7D98-7B8B-402A-90FC-F027482F2142}"/>
          </ac:spMkLst>
        </pc:spChg>
        <pc:spChg chg="add">
          <ac:chgData name="Chadi Ghosn" userId="279302baa774d34a" providerId="LiveId" clId="{F015656F-7789-419B-BD89-038381738E89}" dt="2022-11-09T21:18:03.731" v="411" actId="26606"/>
          <ac:spMkLst>
            <pc:docMk/>
            <pc:sldMk cId="212676150" sldId="2465"/>
            <ac:spMk id="22" creationId="{AD7356EA-285B-4E5D-8FEC-104659A4FD2C}"/>
          </ac:spMkLst>
        </pc:spChg>
        <pc:picChg chg="mod ord">
          <ac:chgData name="Chadi Ghosn" userId="279302baa774d34a" providerId="LiveId" clId="{F015656F-7789-419B-BD89-038381738E89}" dt="2022-11-09T21:18:03.731" v="411" actId="26606"/>
          <ac:picMkLst>
            <pc:docMk/>
            <pc:sldMk cId="212676150" sldId="2465"/>
            <ac:picMk id="13" creationId="{90BB9493-60B4-4B89-89CE-E1F8BF6C4D12}"/>
          </ac:picMkLst>
        </pc:picChg>
      </pc:sldChg>
      <pc:sldChg chg="addSp modSp add mod ord setBg addAnim modAnim">
        <pc:chgData name="Chadi Ghosn" userId="279302baa774d34a" providerId="LiveId" clId="{F015656F-7789-419B-BD89-038381738E89}" dt="2022-11-09T21:27:32.404" v="666"/>
        <pc:sldMkLst>
          <pc:docMk/>
          <pc:sldMk cId="1474563552" sldId="2466"/>
        </pc:sldMkLst>
        <pc:spChg chg="mo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" creationId="{B156CAF1-214F-4566-9B0D-DACA1063E8C8}"/>
          </ac:spMkLst>
        </pc:spChg>
        <pc:spChg chg="mo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" creationId="{1D24B42B-925B-494C-A986-BD85E8117E1E}"/>
          </ac:spMkLst>
        </pc:spChg>
        <pc:spChg chg="mod">
          <ac:chgData name="Chadi Ghosn" userId="279302baa774d34a" providerId="LiveId" clId="{F015656F-7789-419B-BD89-038381738E89}" dt="2022-11-09T21:27:24.634" v="665" actId="1076"/>
          <ac:spMkLst>
            <pc:docMk/>
            <pc:sldMk cId="1474563552" sldId="2466"/>
            <ac:spMk id="6" creationId="{FC6A5C12-E784-444E-B868-DE2AE85742BB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13" creationId="{07322A9E-F1EC-405E-8971-BA906EFFCCB8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15" creationId="{A5704422-1118-4FD1-95AD-29A064EB80D9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17" creationId="{A88B2AAA-B805-498E-A9E6-98B885855498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19" creationId="{9B8051E0-19D7-43E1-BFD9-E6DBFEB3A3F1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1" creationId="{4EDB2B02-86A2-46F5-A4BE-B7D9B10411D6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3" creationId="{43954639-FB5D-41F4-9560-6F6DFE778425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5" creationId="{E898931C-0323-41FA-A036-20F818B1FF81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7" creationId="{89AFE9DD-0792-4B98-B4EB-97ACA17E6AA8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9" creationId="{3981F5C4-9AE1-404E-AF44-A4E6DB374F9D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1" creationId="{763C1781-8726-4FAC-8C45-FF40376BE409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3" creationId="{301491B5-56C7-43DC-A3D9-861EECCA056A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5" creationId="{237E2353-22DF-46E0-A200-FB30F8F394E2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7" creationId="{DD6138DB-057B-45F7-A5F4-E7BFDA20D02C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9" creationId="{79A54AB1-B64F-4843-BFAB-81CB74E66B65}"/>
          </ac:spMkLst>
        </pc:spChg>
        <pc:picChg chg="mod ord">
          <ac:chgData name="Chadi Ghosn" userId="279302baa774d34a" providerId="LiveId" clId="{F015656F-7789-419B-BD89-038381738E89}" dt="2022-11-09T21:27:16.002" v="663" actId="26606"/>
          <ac:picMkLst>
            <pc:docMk/>
            <pc:sldMk cId="1474563552" sldId="2466"/>
            <ac:picMk id="8" creationId="{A596BF19-CC58-4709-B5D6-3FC378FDC7B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10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6.png"/><Relationship Id="rId4" Type="http://schemas.microsoft.com/office/2007/relationships/hdphoto" Target="../media/hdphoto2.wdp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Churn Predictions using 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9.24.XX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 clairvoyants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248" y="1481328"/>
            <a:ext cx="2926080" cy="2468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AI SELENIUM CODE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42248" y="4078224"/>
            <a:ext cx="2926080" cy="1307592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spc="300">
                <a:solidFill>
                  <a:schemeClr val="tx1"/>
                </a:solidFill>
              </a:rPr>
              <a:t>EXTERNAL AI WEBSITE</a:t>
            </a:r>
          </a:p>
        </p:txBody>
      </p:sp>
      <p:sp>
        <p:nvSpPr>
          <p:cNvPr id="35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530" y="6513253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153" r="-5" b="-5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74563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5331" y="4033074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sp>
        <p:nvSpPr>
          <p:cNvPr id="22" name="Title 5">
            <a:extLst>
              <a:ext uri="{FF2B5EF4-FFF2-40B4-BE49-F238E27FC236}">
                <a16:creationId xmlns:a16="http://schemas.microsoft.com/office/drawing/2014/main" id="{FC458902-7D00-884B-B72A-815FA654870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5331" y="2166893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87" y="365532"/>
            <a:ext cx="4018722" cy="573989"/>
          </a:xfrm>
        </p:spPr>
        <p:txBody>
          <a:bodyPr/>
          <a:lstStyle/>
          <a:p>
            <a:r>
              <a:rPr lang="en-US" dirty="0"/>
              <a:t>Meet the team</a:t>
            </a:r>
          </a:p>
        </p:txBody>
      </p:sp>
      <p:pic>
        <p:nvPicPr>
          <p:cNvPr id="11" name="Picture Placeholder 10" descr="portrait">
            <a:extLst>
              <a:ext uri="{FF2B5EF4-FFF2-40B4-BE49-F238E27FC236}">
                <a16:creationId xmlns:a16="http://schemas.microsoft.com/office/drawing/2014/main" id="{011BDE68-0A80-4D82-92C3-76544DD8F0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>
          <a:xfrm>
            <a:off x="503687" y="1214978"/>
            <a:ext cx="2997200" cy="1781979"/>
          </a:xfrm>
        </p:spPr>
      </p:pic>
      <p:pic>
        <p:nvPicPr>
          <p:cNvPr id="18" name="Picture Placeholder 17" descr="portrait">
            <a:extLst>
              <a:ext uri="{FF2B5EF4-FFF2-40B4-BE49-F238E27FC236}">
                <a16:creationId xmlns:a16="http://schemas.microsoft.com/office/drawing/2014/main" id="{18BC2A5A-7F05-4444-8281-26D53119418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>
          <a:xfrm>
            <a:off x="503687" y="3547835"/>
            <a:ext cx="2997200" cy="1781979"/>
          </a:xfrm>
        </p:spPr>
      </p:pic>
      <p:pic>
        <p:nvPicPr>
          <p:cNvPr id="24" name="Picture Placeholder 23" descr="portrait">
            <a:extLst>
              <a:ext uri="{FF2B5EF4-FFF2-40B4-BE49-F238E27FC236}">
                <a16:creationId xmlns:a16="http://schemas.microsoft.com/office/drawing/2014/main" id="{2708FFA5-E81C-4FD0-970D-C71D36C8D36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>
          <a:xfrm>
            <a:off x="4008169" y="3547835"/>
            <a:ext cx="2997200" cy="1781979"/>
          </a:xfrm>
        </p:spPr>
      </p:pic>
      <p:pic>
        <p:nvPicPr>
          <p:cNvPr id="20" name="Picture Placeholder 19" descr="portrait">
            <a:extLst>
              <a:ext uri="{FF2B5EF4-FFF2-40B4-BE49-F238E27FC236}">
                <a16:creationId xmlns:a16="http://schemas.microsoft.com/office/drawing/2014/main" id="{5AFBBF42-7056-4477-896E-1E8073CB472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985" t="7844" r="6193" b="16511"/>
          <a:stretch/>
        </p:blipFill>
        <p:spPr>
          <a:xfrm>
            <a:off x="4008169" y="1214978"/>
            <a:ext cx="2997200" cy="1781979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87" y="5222963"/>
            <a:ext cx="2637057" cy="3823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500" spc="300" dirty="0"/>
              <a:t>YEVGENIY DENKOVYCH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B76FD9-D418-77DB-3D21-D53CD1CF62E7}"/>
              </a:ext>
            </a:extLst>
          </p:cNvPr>
          <p:cNvSpPr txBox="1"/>
          <p:nvPr/>
        </p:nvSpPr>
        <p:spPr>
          <a:xfrm>
            <a:off x="3924299" y="5276069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spc="300" dirty="0"/>
              <a:t>KIRRAN KAYANI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1A6529-6D4E-150E-1B1B-83AEED6B32EC}"/>
              </a:ext>
            </a:extLst>
          </p:cNvPr>
          <p:cNvSpPr txBox="1"/>
          <p:nvPr/>
        </p:nvSpPr>
        <p:spPr>
          <a:xfrm>
            <a:off x="3932925" y="2943212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spc="300" dirty="0"/>
              <a:t>CHADI GHOSN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3550BA-3624-0856-4523-DE801DB0C37E}"/>
              </a:ext>
            </a:extLst>
          </p:cNvPr>
          <p:cNvSpPr txBox="1"/>
          <p:nvPr/>
        </p:nvSpPr>
        <p:spPr>
          <a:xfrm>
            <a:off x="407595" y="2929726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spc="300" dirty="0"/>
              <a:t>RITA STARZYK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E76DCF0-A9DE-0BB1-D6F9-600DD1E560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8294038" y="2969413"/>
            <a:ext cx="6876000" cy="93717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29F5569-19F7-9CEF-7B94-EFDFFEA80B9B}"/>
              </a:ext>
            </a:extLst>
          </p:cNvPr>
          <p:cNvSpPr/>
          <p:nvPr/>
        </p:nvSpPr>
        <p:spPr>
          <a:xfrm>
            <a:off x="7512651" y="4676823"/>
            <a:ext cx="3543392" cy="2182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36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PROJECT DIAGRAM</a:t>
            </a:r>
          </a:p>
          <a:p>
            <a:r>
              <a:rPr lang="en-US" dirty="0"/>
              <a:t>ETL PROCESS</a:t>
            </a:r>
          </a:p>
          <a:p>
            <a:r>
              <a:rPr lang="en-US" dirty="0"/>
              <a:t>TABLEAU</a:t>
            </a:r>
          </a:p>
          <a:p>
            <a:r>
              <a:rPr lang="en-US" dirty="0"/>
              <a:t>INSIGHTS &amp; OBSERVATIONS</a:t>
            </a:r>
          </a:p>
          <a:p>
            <a:r>
              <a:rPr lang="en-US" dirty="0"/>
              <a:t>ML MODELS</a:t>
            </a:r>
          </a:p>
          <a:p>
            <a:r>
              <a:rPr lang="en-US" dirty="0"/>
              <a:t>AI SELENIUM CODE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/>
          <a:lstStyle/>
          <a:p>
            <a:r>
              <a:rPr lang="en-US" dirty="0"/>
              <a:t>HOW WE DID LAST YEAR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Profits are up, and losses are down! We are very proud of the progress our team has made.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Today we’ll review our wins and losses from last year and give you an overview of what you can expect for next year.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CAEC7B-3CD7-6E9A-CB79-82A0B9C8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42" y="227950"/>
            <a:ext cx="6352049" cy="1146775"/>
          </a:xfrm>
        </p:spPr>
        <p:txBody>
          <a:bodyPr/>
          <a:lstStyle/>
          <a:p>
            <a:r>
              <a:rPr lang="en-GB" dirty="0"/>
              <a:t>Project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190DB-811F-F2A4-0AB2-36A84C53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7133F3-864C-7B1B-50AB-54A2FFF02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42" y="1374725"/>
            <a:ext cx="11540315" cy="462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ETL PROCESS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3997122" cy="365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pc="300" dirty="0">
                <a:gradFill flip="none" rotWithShape="1">
                  <a:gsLst>
                    <a:gs pos="67000">
                      <a:schemeClr val="tx1">
                        <a:lumMod val="0"/>
                      </a:schemeClr>
                    </a:gs>
                    <a:gs pos="0">
                      <a:schemeClr val="tx1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</a:rPr>
              <a:t>Let’s Dive 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370227"/>
            <a:ext cx="9144000" cy="1193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/>
              <a:t>TABLEAU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636465"/>
            <a:ext cx="9144000" cy="64678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spc="300" dirty="0">
                <a:gradFill flip="none" rotWithShape="1">
                  <a:gsLst>
                    <a:gs pos="67000">
                      <a:schemeClr val="tx1">
                        <a:lumMod val="0"/>
                      </a:schemeClr>
                    </a:gs>
                    <a:gs pos="0">
                      <a:schemeClr val="tx1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</a:rPr>
              <a:t>DASHBOARD PRESENTATION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6919" r="-3" b="-3"/>
          <a:stretch/>
        </p:blipFill>
        <p:spPr>
          <a:xfrm>
            <a:off x="1690046" y="386205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INSIGHTS &amp; OBSERVATIONS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096" y="3842933"/>
            <a:ext cx="3819649" cy="4335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400">
                <a:solidFill>
                  <a:schemeClr val="tx1"/>
                </a:solidFill>
              </a:rPr>
              <a:t>Let’s Dive In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0007" r="10012" b="5"/>
          <a:stretch/>
        </p:blipFill>
        <p:spPr>
          <a:xfrm>
            <a:off x="5510369" y="851517"/>
            <a:ext cx="6184807" cy="5154967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DF59888D-63DA-8BFC-3EEB-75D07D35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1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7BDE95F-650B-4D12-A3A5-975E461D2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8" y="5110423"/>
            <a:ext cx="10906061" cy="67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 dirty="0"/>
              <a:t>ML MODELS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6250" r="3" b="16252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1015" y="6454285"/>
            <a:ext cx="419218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>
                <a:solidFill>
                  <a:srgbClr val="898989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9</a:t>
            </a:fld>
            <a:endParaRPr lang="en-US" dirty="0">
              <a:solidFill>
                <a:srgbClr val="898989"/>
              </a:solidFill>
              <a:latin typeface="Calibri" panose="020F0502020204030204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F69DEDB4-868D-B8C6-470D-20D7E2571DE6}"/>
              </a:ext>
            </a:extLst>
          </p:cNvPr>
          <p:cNvSpPr txBox="1">
            <a:spLocks/>
          </p:cNvSpPr>
          <p:nvPr/>
        </p:nvSpPr>
        <p:spPr>
          <a:xfrm>
            <a:off x="1717431" y="5807500"/>
            <a:ext cx="9144000" cy="646785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spc="300" dirty="0">
                <a:gradFill flip="none" rotWithShape="1">
                  <a:gsLst>
                    <a:gs pos="67000">
                      <a:schemeClr val="tx1">
                        <a:lumMod val="0"/>
                      </a:schemeClr>
                    </a:gs>
                    <a:gs pos="0">
                      <a:schemeClr val="tx1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</a:rPr>
              <a:t>Model scores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212676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37</TotalTime>
  <Words>131</Words>
  <Application>Microsoft Office PowerPoint</Application>
  <PresentationFormat>Widescreen</PresentationFormat>
  <Paragraphs>44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Rockwell</vt:lpstr>
      <vt:lpstr>Wingdings</vt:lpstr>
      <vt:lpstr>Office Theme</vt:lpstr>
      <vt:lpstr>Customer Churn Predictions using ml</vt:lpstr>
      <vt:lpstr>Meet the team</vt:lpstr>
      <vt:lpstr>Agenda</vt:lpstr>
      <vt:lpstr>INTRODUCTION</vt:lpstr>
      <vt:lpstr>Project diagram</vt:lpstr>
      <vt:lpstr>ETL PROCESS</vt:lpstr>
      <vt:lpstr>TABLEAU</vt:lpstr>
      <vt:lpstr>INSIGHTS &amp; OBSERVATIONS</vt:lpstr>
      <vt:lpstr>ML MODELS</vt:lpstr>
      <vt:lpstr>AI SELENIUM CODE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Predictions using ml</dc:title>
  <dc:creator>Chadi Ghosn</dc:creator>
  <cp:lastModifiedBy>Chadi Ghosn</cp:lastModifiedBy>
  <cp:revision>1</cp:revision>
  <dcterms:created xsi:type="dcterms:W3CDTF">2022-11-09T20:51:21Z</dcterms:created>
  <dcterms:modified xsi:type="dcterms:W3CDTF">2022-11-09T21:28:52Z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