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0T21:21:45.268" v="3973" actId="1036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0T21:21:07.390" v="3942" actId="115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0T21:20:53.980" v="3940" actId="20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0T21:21:45.268" v="3973" actId="1036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 using TF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133F3-864C-7B1B-50AB-54A2FFF0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" y="1216324"/>
            <a:ext cx="10813734" cy="3976777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175</TotalTime>
  <Words>476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Chadi Ghosn</cp:lastModifiedBy>
  <cp:revision>1</cp:revision>
  <dcterms:created xsi:type="dcterms:W3CDTF">2022-11-09T20:51:21Z</dcterms:created>
  <dcterms:modified xsi:type="dcterms:W3CDTF">2022-11-10T21:21:54Z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