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11fdd4820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11fdd4820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11fdd4820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11fdd4820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11fdd4820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11fdd4820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1fdd4820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11fdd4820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11fdd4820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11fdd4820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11fdd4820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11fdd4820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11fdd482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11fdd482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11fdd482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11fdd482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11fdd4820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11fdd4820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11fdd4820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11fdd482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11fdd4820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11fdd4820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11fdd4820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11fdd4820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11fdd4820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11fdd4820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11fdd4820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11fdd4820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24498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JAVA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if (switch case, (cond) ? : 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專題成果優化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94538" y="39570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U10916037 </a:t>
            </a:r>
            <a:r>
              <a:rPr lang="zh-TW"/>
              <a:t>陳芃因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53" y="0"/>
            <a:ext cx="49188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5" y="0"/>
            <a:ext cx="50392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226000"/>
            <a:ext cx="5781675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/>
        </p:nvSpPr>
        <p:spPr>
          <a:xfrm>
            <a:off x="5479375" y="1065175"/>
            <a:ext cx="293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-&gt;這個就是前面提到的，用Rindex紀錄哪些題型答錯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5584950" y="2079350"/>
            <a:ext cx="3435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-&gt;最後這個是用來判斷是否為最後一題，如果是的話，【下一題】的按鈕會消失，改為出現【結束】按鈕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75" y="0"/>
            <a:ext cx="3924300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275" y="2762238"/>
            <a:ext cx="5734050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/>
        </p:nvSpPr>
        <p:spPr>
          <a:xfrm>
            <a:off x="3953575" y="287875"/>
            <a:ext cx="470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因為當按下【略過】按鈕(skip)時，他的enabled被我設為false，所以當按下【下一題】按鈕(next)時，應該要再將其enabled改回true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4183900" y="1652863"/>
            <a:ext cx="415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並且要將顯示的答案(showAns)刪掉，不讓使用者看見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4241575" y="2965200"/>
            <a:ext cx="4414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當我自行回答按下【check】按鈕之後，如果回答正確，會呼叫right function，為了避免回答正確之後，不小心按到【略過】，所以這邊會將其enable改為false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自評評語及心得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311700" y="1141925"/>
            <a:ext cx="8520600" cy="37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其實我修改的部分沒有很多，因為我都是一直不斷去測試，覺得有什麼地方不夠完善，就直接進行修改，所以經過多次測試的結果，我覺得我現在的完成度算是不錯了，把一些當初我覺得不太方便的地方修改掉了，也增加了一些新的功能，不過還是有一些地方我覺得不夠好，之前看過了其他人的作品，有些同學的功能真的超級棒，我也試著去做一樣的功能，不過實在是試不出來，總是無法成功，所以我最終還是刪掉了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311700" y="366225"/>
            <a:ext cx="8520600" cy="42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還有，因為以前的作業都是短期的，這次過了將近兩個月再次接觸MIT App Inventor，我發覺用這個程式有蠻多不方便的，像是為了增加新的功能，有時候就必須要查之前寫的程式碼，但是因為慢慢拉真的很難找，所以我是想說把畫面縮小了之後再找會比較方便，結果根本什麼都看不到，只好放大慢慢的移動畫面來尋找。</a:t>
            </a:r>
            <a:endParaRPr/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400" y="1638900"/>
            <a:ext cx="5501275" cy="342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2492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增加或修改部分 - 1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007275"/>
            <a:ext cx="8520600" cy="35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App</a:t>
            </a:r>
            <a:r>
              <a:rPr lang="zh-TW"/>
              <a:t>圖示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863" y="1696325"/>
            <a:ext cx="11144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113" y="2228850"/>
            <a:ext cx="252412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713" y="1696325"/>
            <a:ext cx="1209675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/>
          <p:nvPr/>
        </p:nvSpPr>
        <p:spPr>
          <a:xfrm>
            <a:off x="2015825" y="2182100"/>
            <a:ext cx="1114500" cy="47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537375" y="3368200"/>
            <a:ext cx="7245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latin typeface="Roboto"/>
                <a:ea typeface="Roboto"/>
                <a:cs typeface="Roboto"/>
                <a:sym typeface="Roboto"/>
              </a:rPr>
              <a:t>原本的預設為左邊這個小蜜蜂的圖示，我將它改成右邊這個JAVA的圖示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0000F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增加或修改部分 - 2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背景圖</a:t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675" y="955875"/>
            <a:ext cx="1824150" cy="313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4925" y="977700"/>
            <a:ext cx="1824151" cy="310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1650" y="955875"/>
            <a:ext cx="1824150" cy="3138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7725" y="3690300"/>
            <a:ext cx="1824150" cy="45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77750" y="3690300"/>
            <a:ext cx="1777178" cy="4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26176" y="3690300"/>
            <a:ext cx="1665750" cy="45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345450" y="4203075"/>
            <a:ext cx="625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原本我是沒有加背景的，但看上去有點單調，所以加上了這三種背景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0000F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增加或修改部分 - 3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311700" y="1229875"/>
            <a:ext cx="8520600" cy="3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測驗題的地方新增了【略過】的功能，</a:t>
            </a:r>
            <a:r>
              <a:rPr lang="zh-TW"/>
              <a:t>按下之後，會顯示此題的答案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原先必須要每一題都答對之後，才可以跳下一題，但是我自己在不斷測試的時候，覺得每一題都要動腦計算很麻煩，所以新增了這個功能</a:t>
            </a:r>
            <a:endParaRPr/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 b="49869" l="0" r="328" t="0"/>
          <a:stretch/>
        </p:blipFill>
        <p:spPr>
          <a:xfrm>
            <a:off x="254125" y="2477725"/>
            <a:ext cx="3008800" cy="257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 rotWithShape="1">
          <a:blip r:embed="rId4">
            <a:alphaModFix/>
          </a:blip>
          <a:srcRect b="44533" l="0" r="0" t="0"/>
          <a:stretch/>
        </p:blipFill>
        <p:spPr>
          <a:xfrm>
            <a:off x="3577400" y="2342425"/>
            <a:ext cx="2903550" cy="27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311700" y="2276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0000F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增加或修改部分 - 3 - 程式碼+說明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7875"/>
            <a:ext cx="2463921" cy="400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8721" y="987875"/>
            <a:ext cx="2463523" cy="400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4644" y="987875"/>
            <a:ext cx="3606956" cy="1926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834425" cy="508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4389650" y="220675"/>
            <a:ext cx="378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-&gt;因為我是隨機順序出題，所以這個是用來判斷現在是哪一題，才不會顯示錯誤答案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4886600" y="923350"/>
            <a:ext cx="356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Rindex是在最後面用來記錄那些題型有錯誤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5191500" y="1458600"/>
            <a:ext cx="341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-&gt;</a:t>
            </a:r>
            <a:r>
              <a:rPr lang="zh-TW">
                <a:latin typeface="Roboto"/>
                <a:ea typeface="Roboto"/>
                <a:cs typeface="Roboto"/>
                <a:sym typeface="Roboto"/>
              </a:rPr>
              <a:t>因為我每題的數值是隨機的，所以</a:t>
            </a:r>
            <a:r>
              <a:rPr lang="zh-TW">
                <a:latin typeface="Roboto"/>
                <a:ea typeface="Roboto"/>
                <a:cs typeface="Roboto"/>
                <a:sym typeface="Roboto"/>
              </a:rPr>
              <a:t>這段if是用來計算並顯示正確答案的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6083925" y="2830825"/>
            <a:ext cx="280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#接下來的都一樣，判斷是哪一題後，計算正確答案並顯示#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68422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79" y="0"/>
            <a:ext cx="494479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922" y="0"/>
            <a:ext cx="575475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