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5143500" type="screen16x9"/>
  <p:notesSz cx="6858000" cy="9144000"/>
  <p:embeddedFontLst>
    <p:embeddedFont>
      <p:font typeface="Playfair Display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fd37c1c7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ffd37c1c7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ffd37c1c7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ffd37c1c7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99f7c0161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99f7c0161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99f7c0161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99f7c0161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99f7c0161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99f7c0161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ffd37c1c7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ffd37c1c7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99f7c0161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99f7c0161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9f7c01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9f7c016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ffd37c1c7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ffd37c1c7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99f7c016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99f7c016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99f7c0161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99f7c0161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ffd37c1c7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ffd37c1c7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99f7c0161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99f7c0161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99f7c0161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99f7c0161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ffd37c1c7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ffd37c1c7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48525" y="1543050"/>
            <a:ext cx="8520600" cy="28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6363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4800"/>
              <a:t>即時溫濕度+line通知</a:t>
            </a:r>
            <a:endParaRPr sz="4800"/>
          </a:p>
          <a:p>
            <a:pPr marL="0" lvl="0" indent="0" algn="ctr" rtl="0">
              <a:lnSpc>
                <a:spcPct val="16363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3600"/>
              <a:t>(D1 mini+溫溼度感測器+IFTTT)</a:t>
            </a:r>
            <a:endParaRPr sz="3600"/>
          </a:p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339825" y="3712800"/>
            <a:ext cx="462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U10916037 陳芃因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91500" cy="438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2"/>
          <p:cNvCxnSpPr/>
          <p:nvPr/>
        </p:nvCxnSpPr>
        <p:spPr>
          <a:xfrm>
            <a:off x="7763225" y="172725"/>
            <a:ext cx="9600" cy="23703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2"/>
          <p:cNvSpPr txBox="1"/>
          <p:nvPr/>
        </p:nvSpPr>
        <p:spPr>
          <a:xfrm>
            <a:off x="7935950" y="1151525"/>
            <a:ext cx="10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get 濕度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00" y="2864200"/>
            <a:ext cx="7095824" cy="223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0" cy="2665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3"/>
          <p:cNvCxnSpPr/>
          <p:nvPr/>
        </p:nvCxnSpPr>
        <p:spPr>
          <a:xfrm flipH="1">
            <a:off x="95950" y="403025"/>
            <a:ext cx="19200" cy="24183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23"/>
          <p:cNvSpPr txBox="1"/>
          <p:nvPr/>
        </p:nvSpPr>
        <p:spPr>
          <a:xfrm>
            <a:off x="3147525" y="403025"/>
            <a:ext cx="16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5901600" y="1525775"/>
            <a:ext cx="172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連接手機網路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52" name="Google Shape;152;p23"/>
          <p:cNvCxnSpPr/>
          <p:nvPr/>
        </p:nvCxnSpPr>
        <p:spPr>
          <a:xfrm flipH="1">
            <a:off x="95950" y="3080350"/>
            <a:ext cx="19200" cy="2015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23"/>
          <p:cNvSpPr txBox="1"/>
          <p:nvPr/>
        </p:nvSpPr>
        <p:spPr>
          <a:xfrm>
            <a:off x="6917700" y="3292100"/>
            <a:ext cx="222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取得溫溼度，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並控制 IFTTT傳送訊息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311700" y="80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FF"/>
                </a:solidFill>
                <a:highlight>
                  <a:srgbClr val="FFFFFF"/>
                </a:highlight>
              </a:rPr>
              <a:t>遭遇困難及解決方式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311700" y="760800"/>
            <a:ext cx="8520600" cy="3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我一開始一直無法連上手機的網路，把手機重開機，或者把線重插，也是一樣連不上。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6300"/>
            <a:ext cx="2064026" cy="336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6025" y="2362800"/>
            <a:ext cx="6564500" cy="17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365275" y="321475"/>
            <a:ext cx="8520600" cy="4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後來試了很久後，我發現只要把這個打開就可以連上了......(我真的試超久的)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0" y="920500"/>
            <a:ext cx="2238624" cy="416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225" y="2158150"/>
            <a:ext cx="6360650" cy="24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689650" y="1264450"/>
            <a:ext cx="302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我去查了一下，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這個功能只有iPhone12以後的才有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70" name="Google Shape;170;p25"/>
          <p:cNvCxnSpPr>
            <a:endCxn id="169" idx="1"/>
          </p:cNvCxnSpPr>
          <p:nvPr/>
        </p:nvCxnSpPr>
        <p:spPr>
          <a:xfrm rot="10800000" flipH="1">
            <a:off x="1628850" y="1572250"/>
            <a:ext cx="1060800" cy="1256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311700" y="509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還有DTH11我一開始都無法正確感測到，感測結果都是-1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後來重新檢查一次之後，發現我不小心插錯洞了，重新插好後就可以了~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51700"/>
            <a:ext cx="41052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311700" y="288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0000FF"/>
                </a:solidFill>
                <a:highlight>
                  <a:srgbClr val="FFFFFF"/>
                </a:highlight>
              </a:rPr>
              <a:t>未來小專題改進與方向</a:t>
            </a:r>
            <a:endParaRPr sz="3000" dirty="0">
              <a:solidFill>
                <a:srgbClr val="0000FF"/>
              </a:solidFill>
            </a:endParaRPr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311700" y="932250"/>
            <a:ext cx="8520600" cy="3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1. 可以設置個開關，開關打開時才傳送訊息，關閉時就停止。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dirty="0"/>
              <a:t>2. 可以加幾個燈泡，例如溫度很高時，亮紅燈；溫度很低時，亮藍燈。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FE3C7-775C-4A87-AF6B-DC4DE765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2156"/>
            <a:ext cx="8520600" cy="572700"/>
          </a:xfrm>
        </p:spPr>
        <p:txBody>
          <a:bodyPr>
            <a:noAutofit/>
          </a:bodyPr>
          <a:lstStyle/>
          <a:p>
            <a:r>
              <a:rPr lang="zh-TW" altLang="en-US" sz="3000" dirty="0">
                <a:solidFill>
                  <a:srgbClr val="0000FF"/>
                </a:solidFill>
              </a:rPr>
              <a:t>分工表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7B4E5B-AEE6-4543-AC97-1199AF24F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119" y="1181050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zh-TW" altLang="en-US" dirty="0"/>
              <a:t>全部 </a:t>
            </a:r>
            <a:r>
              <a:rPr lang="en-US" altLang="zh-TW" dirty="0"/>
              <a:t>: </a:t>
            </a:r>
            <a:r>
              <a:rPr lang="zh-TW" altLang="en-US" dirty="0"/>
              <a:t>陳芃因</a:t>
            </a:r>
            <a:endParaRPr lang="en-US" altLang="zh-TW" dirty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533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5014925" y="3589750"/>
            <a:ext cx="3782700" cy="11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感謝聆聽~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1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FF"/>
                </a:solidFill>
                <a:highlight>
                  <a:srgbClr val="FFFFFF"/>
                </a:highlight>
              </a:rPr>
              <a:t>功能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792950"/>
            <a:ext cx="8520600" cy="3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每隔一段時間會偵測溫度和濕度，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然後傳簡訊到 line 通知。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479700" y="1685651"/>
            <a:ext cx="2695649" cy="359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300" y="144663"/>
            <a:ext cx="3228750" cy="48541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954075" y="1328750"/>
            <a:ext cx="1660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</a:rPr>
              <a:t>這邊是測試的時候讓他10秒傳1次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</a:rPr>
              <a:t>後來改成1分鐘1次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407200"/>
            <a:ext cx="16815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最終結果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075" y="152400"/>
            <a:ext cx="2967129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4757775" y="868300"/>
            <a:ext cx="353700" cy="267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757775" y="1663650"/>
            <a:ext cx="353700" cy="267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757775" y="2394675"/>
            <a:ext cx="353700" cy="267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757775" y="3125700"/>
            <a:ext cx="353700" cy="267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757775" y="3921050"/>
            <a:ext cx="353700" cy="267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757775" y="4652100"/>
            <a:ext cx="353700" cy="267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16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FF"/>
                </a:solidFill>
                <a:highlight>
                  <a:srgbClr val="FFFFFF"/>
                </a:highlight>
              </a:rPr>
              <a:t>電路</a:t>
            </a:r>
            <a:endParaRPr sz="3000">
              <a:solidFill>
                <a:srgbClr val="0000FF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685800"/>
            <a:ext cx="5415076" cy="40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807875" y="1671650"/>
            <a:ext cx="255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5v 接到 +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 接到 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6761550" y="1017975"/>
            <a:ext cx="18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接上 </a:t>
            </a:r>
            <a:r>
              <a:rPr lang="zh-TW">
                <a:solidFill>
                  <a:schemeClr val="dk1"/>
                </a:solidFill>
              </a:rPr>
              <a:t>溫溼度感測器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1549" y="1613425"/>
            <a:ext cx="2235203" cy="2980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52400" y="923650"/>
            <a:ext cx="5762625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0325" y="55675"/>
            <a:ext cx="2552700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9288" y="98550"/>
            <a:ext cx="2028825" cy="184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8"/>
          <p:cNvCxnSpPr/>
          <p:nvPr/>
        </p:nvCxnSpPr>
        <p:spPr>
          <a:xfrm flipH="1">
            <a:off x="5432975" y="2464600"/>
            <a:ext cx="2989500" cy="1778700"/>
          </a:xfrm>
          <a:prstGeom prst="straightConnector1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8"/>
          <p:cNvCxnSpPr/>
          <p:nvPr/>
        </p:nvCxnSpPr>
        <p:spPr>
          <a:xfrm flipH="1">
            <a:off x="5486375" y="2218125"/>
            <a:ext cx="2936100" cy="2196600"/>
          </a:xfrm>
          <a:prstGeom prst="straightConnector1">
            <a:avLst/>
          </a:prstGeom>
          <a:noFill/>
          <a:ln w="762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8"/>
          <p:cNvCxnSpPr/>
          <p:nvPr/>
        </p:nvCxnSpPr>
        <p:spPr>
          <a:xfrm>
            <a:off x="2282425" y="2218125"/>
            <a:ext cx="2164500" cy="2035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8"/>
          <p:cNvCxnSpPr/>
          <p:nvPr/>
        </p:nvCxnSpPr>
        <p:spPr>
          <a:xfrm rot="10800000" flipH="1">
            <a:off x="2453875" y="2003675"/>
            <a:ext cx="5968500" cy="2466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8"/>
          <p:cNvCxnSpPr/>
          <p:nvPr/>
        </p:nvCxnSpPr>
        <p:spPr>
          <a:xfrm>
            <a:off x="2636050" y="2378875"/>
            <a:ext cx="2186100" cy="2036100"/>
          </a:xfrm>
          <a:prstGeom prst="straightConnector1">
            <a:avLst/>
          </a:prstGeom>
          <a:noFill/>
          <a:ln w="762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2593175" y="2076863"/>
            <a:ext cx="225000" cy="1080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166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FF"/>
                </a:solidFill>
                <a:highlight>
                  <a:srgbClr val="FFFFFF"/>
                </a:highlight>
              </a:rPr>
              <a:t>程式</a:t>
            </a:r>
            <a:endParaRPr sz="3000">
              <a:solidFill>
                <a:srgbClr val="0000FF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1500"/>
            <a:ext cx="76962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6343650" y="3043250"/>
            <a:ext cx="262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這裡是在檢測是否連接到網路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5" y="206301"/>
            <a:ext cx="5143499" cy="46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5282800" y="1875225"/>
            <a:ext cx="3850500" cy="1285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3525" y="2049612"/>
            <a:ext cx="3850475" cy="10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5164925" y="921550"/>
            <a:ext cx="150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3482500" y="424925"/>
            <a:ext cx="18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從溫溼度器接收資料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250650" y="1039425"/>
            <a:ext cx="10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4982775" y="1237263"/>
            <a:ext cx="23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1C232"/>
                </a:solidFill>
              </a:rPr>
              <a:t>IFTTT傳送的簡訊內容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107900" y="2143125"/>
            <a:ext cx="16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IFTTT的金鑰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750475" y="3161125"/>
            <a:ext cx="16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9900"/>
                </a:solidFill>
              </a:rPr>
              <a:t>序列埠呈現的內容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921925" y="3821725"/>
            <a:ext cx="20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傳送訊息後暫停1分鐘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25" name="Google Shape;125;p20"/>
          <p:cNvCxnSpPr/>
          <p:nvPr/>
        </p:nvCxnSpPr>
        <p:spPr>
          <a:xfrm>
            <a:off x="3525450" y="396475"/>
            <a:ext cx="10800" cy="460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20"/>
          <p:cNvCxnSpPr/>
          <p:nvPr/>
        </p:nvCxnSpPr>
        <p:spPr>
          <a:xfrm>
            <a:off x="4982775" y="921550"/>
            <a:ext cx="0" cy="182160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20"/>
          <p:cNvCxnSpPr/>
          <p:nvPr/>
        </p:nvCxnSpPr>
        <p:spPr>
          <a:xfrm>
            <a:off x="3804050" y="2968225"/>
            <a:ext cx="0" cy="6966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0"/>
          <p:cNvCxnSpPr/>
          <p:nvPr/>
        </p:nvCxnSpPr>
        <p:spPr>
          <a:xfrm>
            <a:off x="3954075" y="3750475"/>
            <a:ext cx="10800" cy="5250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50429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1"/>
          <p:cNvCxnSpPr/>
          <p:nvPr/>
        </p:nvCxnSpPr>
        <p:spPr>
          <a:xfrm>
            <a:off x="6131900" y="3157100"/>
            <a:ext cx="9600" cy="16794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1"/>
          <p:cNvSpPr txBox="1"/>
          <p:nvPr/>
        </p:nvSpPr>
        <p:spPr>
          <a:xfrm>
            <a:off x="6270575" y="3684900"/>
            <a:ext cx="20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get 溫度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如螢幕大小 (16:9)</PresentationFormat>
  <Paragraphs>38</Paragraphs>
  <Slides>17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0" baseType="lpstr">
      <vt:lpstr>Playfair Display</vt:lpstr>
      <vt:lpstr>Arial</vt:lpstr>
      <vt:lpstr>Simple Light</vt:lpstr>
      <vt:lpstr>即時溫濕度+line通知 (D1 mini+溫溼度感測器+IFTTT) </vt:lpstr>
      <vt:lpstr>功能</vt:lpstr>
      <vt:lpstr>PowerPoint 簡報</vt:lpstr>
      <vt:lpstr>電路</vt:lpstr>
      <vt:lpstr>PowerPoint 簡報</vt:lpstr>
      <vt:lpstr>PowerPoint 簡報</vt:lpstr>
      <vt:lpstr>程式</vt:lpstr>
      <vt:lpstr>PowerPoint 簡報</vt:lpstr>
      <vt:lpstr>PowerPoint 簡報</vt:lpstr>
      <vt:lpstr>PowerPoint 簡報</vt:lpstr>
      <vt:lpstr>PowerPoint 簡報</vt:lpstr>
      <vt:lpstr>遭遇困難及解決方式</vt:lpstr>
      <vt:lpstr>PowerPoint 簡報</vt:lpstr>
      <vt:lpstr>PowerPoint 簡報</vt:lpstr>
      <vt:lpstr>未來小專題改進與方向</vt:lpstr>
      <vt:lpstr>分工表</vt:lpstr>
      <vt:lpstr>感謝聆聽~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即時溫濕度+line通知 (D1 mini+溫溼度感測器+IFTTT) </dc:title>
  <cp:lastModifiedBy>陳芃因</cp:lastModifiedBy>
  <cp:revision>1</cp:revision>
  <dcterms:modified xsi:type="dcterms:W3CDTF">2021-12-26T06:34:51Z</dcterms:modified>
</cp:coreProperties>
</file>