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6fe31bae_4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6fe31bae_4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6fe31bae_4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6fe31bae_4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6fe31bae_4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6fe31bae_4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6fe31bae_4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6fe31bae_4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6fe31bae_4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6fe31bae_4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6fe31bae_4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6fe31bae_4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6fe31bae_4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6fe31bae_4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6fe31bae_4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6fe31bae_4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6fe31bae_4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6fe31bae_4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6fe31bae_4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6fe31bae_4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6fe31bae_4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6fe31bae_4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6fe31bae_4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6fe31bae_4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6fe40fa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6fe40fa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6fe31bae_4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6fe31bae_4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6fe31bae_4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6fe31bae_4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6fe31bae_4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6fe31bae_4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6fe31bae_4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6fe31bae_4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66fe31bae_4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66fe31bae_4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6fe31bae_4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6fe31bae_4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6fe31bae_4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6fe31bae_4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6fe31bae_4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6fe31bae_4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</a:rPr>
              <a:t> An Exploratory Data Analysis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Xinzhe Deng, Han Li, Lan Li and Te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590 </a:t>
            </a:r>
            <a:r>
              <a:rPr lang="en"/>
              <a:t>Predictive Analysis in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030100"/>
            <a:ext cx="7688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of</a:t>
            </a:r>
            <a:r>
              <a:rPr lang="en" sz="3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the Credit Union Member Dataset</a:t>
            </a:r>
            <a:endParaRPr sz="3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Loans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35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Savings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of Deposit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7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IRA Account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497888"/>
            <a:ext cx="4572002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Matrix: July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535200"/>
            <a:ext cx="8828659" cy="46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Matrix: August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8774949" cy="4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Matrix: September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8828672" cy="46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EDA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iterative cycle of: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questions about the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Search for answers by visualising, transforming, and modelling the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what we learn to refine your questions and/or generate new questions.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(Wickham &amp; Grolemund)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Need high Degree between independent variables and dependent variables.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Need low degree between dependent variables.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Multicollinearity: 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Age and Active Period (in days)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CD and Home Equity (in July, Aug and Sept)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Money Market and Other Loans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CD and IRA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Xinzhe Deng made all the Correlation Matrices for three months of the accounts.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 Li did additional data cleanings after we received the feedback our Data Cleaning presentation.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Lan Li created all the frequency plots based on the account informations provided.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 Lin explored charts, gave i</a:t>
            </a:r>
            <a:r>
              <a:rPr lang="en"/>
              <a:t>nterpretations</a:t>
            </a:r>
            <a:r>
              <a:rPr lang="en"/>
              <a:t> of the plots, and raised questions for future analysis.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A1A1A"/>
                </a:solidFill>
              </a:rPr>
              <a:t>Wickham, H., &amp; Grolemund, G. (2017). R for data science. OReilly.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19852" t="0"/>
          <a:stretch/>
        </p:blipFill>
        <p:spPr>
          <a:xfrm>
            <a:off x="226974" y="648625"/>
            <a:ext cx="8411899" cy="42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Find t</a:t>
            </a:r>
            <a:r>
              <a:rPr lang="en" sz="2600"/>
              <a:t>he correlation between: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when the customer closes the accounts and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features.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at a Glance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30000" y="25717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34326 observations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variables: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34350" y="353275"/>
            <a:ext cx="4281000" cy="4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&gt; str(open_user)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'data.frame': 34326 obs. of  48 variables: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Member_ID          : int  1 3 4 5 6 7 8 9 10 12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Age                : num  73 24 76 69 69 63 41 5 29 31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EarliestMemAcctDate: Date, format: "1998-09-08" "2016-01-08" "1987-07-02" "2011-10-18"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ClosedDate         : Date, format: NA NA "2018-08-06"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ZipCode_Validated  : num  85051 52302 61912 52802 52722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July_Bal           : int  20180731 20180731 20180731 20180731 20180731 20180731 20180731 20180731 20180731 20180731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July.Trans         : int  5 NA 2 103 32 NA NA NA 24 2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Visa.Jul           : num  NA NA NA 2033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Mortgage.Jul       : num  NA NA NA NA 18059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Home.Equity.Jul    : num  NA NA NA NA NA NA NA NA NA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Other.Loan.Jul     : num  NA NA NA 6378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Vehicle.Jul        : num  NA NA NA 4693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Checking.Jul       : num  2233.6 NA NA -53.5 574.6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Savings.Jul        : num  182.6 5 290.24 22 5.77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CD.Jul             : num  NA NA NA NA NA NA NA NA NA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IRA.Jul            : num  NA NA NA NA NA NA NA NA NA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Money.Market.Jul   : num  NA NA NA NA NA NA NA NA NA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 	( account informations in August and September omitted…)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Money.Market.Sept  : num  NA NA NA NA NA NA NA NA NA NA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</a:t>
            </a:r>
            <a:r>
              <a:rPr b="1" lang="en" sz="800">
                <a:solidFill>
                  <a:schemeClr val="accent3"/>
                </a:solidFill>
              </a:rPr>
              <a:t>$ Jul.closed         : num  0 0 0 0 0 0 0 0 0 0 ...</a:t>
            </a:r>
            <a:endParaRPr b="1"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</a:rPr>
              <a:t> $ Aug.closed         : num  0 0 1 0 0 0 1 0 0 0 ...</a:t>
            </a:r>
            <a:endParaRPr b="1"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</a:rPr>
              <a:t> $ Sept.closed        : num  0 0 0 0 0 0 0 0 0 0 ...</a:t>
            </a:r>
            <a:endParaRPr b="1"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</a:rPr>
              <a:t> $ Oct.closed         : num  0 0 0 0 0 0 0 0 0 0 ...</a:t>
            </a:r>
            <a:endParaRPr b="1"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A1A1A"/>
                </a:solidFill>
              </a:rPr>
              <a:t> </a:t>
            </a:r>
            <a:r>
              <a:rPr b="1" lang="en" sz="800">
                <a:solidFill>
                  <a:schemeClr val="accent3"/>
                </a:solidFill>
              </a:rPr>
              <a:t>$ Open               : num  1 1 0 1 1 1 0 1 1 1 ...</a:t>
            </a:r>
            <a:endParaRPr b="1"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CloseDate_node     : Date, format: "2018-10-29" "2018-10-29" "2018-08-06" "2018-10-29"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A1A1A"/>
                </a:solidFill>
              </a:rPr>
              <a:t> $ Active_period      : num  7356 1025 11358 2568 5687 ...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A1A1A"/>
              </a:solidFill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flipH="1">
            <a:off x="7021100" y="4031150"/>
            <a:ext cx="660000" cy="22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7681100" y="3738200"/>
            <a:ext cx="1279800" cy="608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</a:t>
            </a:r>
            <a:r>
              <a:rPr b="1" lang="en">
                <a:solidFill>
                  <a:schemeClr val="accent3"/>
                </a:solidFill>
              </a:rPr>
              <a:t>ependent variables</a:t>
            </a:r>
            <a:endParaRPr b="1">
              <a:solidFill>
                <a:schemeClr val="accent3"/>
              </a:solidFill>
            </a:endParaRPr>
          </a:p>
        </p:txBody>
      </p:sp>
      <p:cxnSp>
        <p:nvCxnSpPr>
          <p:cNvPr id="115" name="Google Shape;115;p17"/>
          <p:cNvCxnSpPr>
            <a:stCxn id="116" idx="0"/>
          </p:cNvCxnSpPr>
          <p:nvPr/>
        </p:nvCxnSpPr>
        <p:spPr>
          <a:xfrm flipH="1" rot="10800000">
            <a:off x="3817900" y="2389600"/>
            <a:ext cx="765000" cy="8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3243250" y="3194200"/>
            <a:ext cx="1149300" cy="12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The rests: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Independent Variables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(Predictors)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(33 of them are numeric)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75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2913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2913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Plot: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Equity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7188"/>
            <a:ext cx="4571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