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7" r:id="rId5"/>
    <p:sldId id="258" r:id="rId6"/>
    <p:sldId id="268" r:id="rId7"/>
    <p:sldId id="259" r:id="rId8"/>
    <p:sldId id="260" r:id="rId9"/>
    <p:sldId id="270" r:id="rId10"/>
    <p:sldId id="261" r:id="rId11"/>
    <p:sldId id="273" r:id="rId12"/>
    <p:sldId id="262" r:id="rId13"/>
    <p:sldId id="269" r:id="rId14"/>
    <p:sldId id="263" r:id="rId15"/>
    <p:sldId id="277" r:id="rId16"/>
    <p:sldId id="266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7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36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2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86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6BD0-5EEA-4B3E-9F60-F95D41118B70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7BFF-185C-4A90-95A8-D0F5923F2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9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ddons.books.com.tw/G/N00/t/1/N000099051_t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9" y="-9128"/>
            <a:ext cx="4072483" cy="686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 Project__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跳棋遊戲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102201036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鐘彥杰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102201024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王鈺鎔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102201501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李子婕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9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 Choose_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選棋子</a:t>
            </a:r>
            <a:endParaRPr lang="zh-TW" altLang="en-US" sz="40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73198" y="-1190"/>
            <a:ext cx="8591290" cy="6860381"/>
            <a:chOff x="373198" y="-1190"/>
            <a:chExt cx="8591290" cy="6860381"/>
          </a:xfrm>
        </p:grpSpPr>
        <p:grpSp>
          <p:nvGrpSpPr>
            <p:cNvPr id="12" name="群組 11"/>
            <p:cNvGrpSpPr/>
            <p:nvPr/>
          </p:nvGrpSpPr>
          <p:grpSpPr>
            <a:xfrm>
              <a:off x="373198" y="-1190"/>
              <a:ext cx="8591290" cy="6860381"/>
              <a:chOff x="373198" y="-1190"/>
              <a:chExt cx="8591290" cy="6860381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373198" y="-1190"/>
                <a:ext cx="8397605" cy="6860381"/>
                <a:chOff x="0" y="-2381"/>
                <a:chExt cx="8397605" cy="6860381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95" t="18548" r="63613" b="21169"/>
                <a:stretch/>
              </p:blipFill>
              <p:spPr bwMode="auto">
                <a:xfrm>
                  <a:off x="0" y="-2381"/>
                  <a:ext cx="6516216" cy="68603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5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480" t="43338" r="39330" b="21169"/>
                <a:stretch/>
              </p:blipFill>
              <p:spPr bwMode="auto">
                <a:xfrm>
                  <a:off x="4067944" y="2780928"/>
                  <a:ext cx="4329659" cy="40770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480" t="20347" r="52587" b="76193"/>
                <a:stretch/>
              </p:blipFill>
              <p:spPr bwMode="auto">
                <a:xfrm>
                  <a:off x="4067944" y="231850"/>
                  <a:ext cx="1585944" cy="3888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480" t="38356" r="38158" b="58112"/>
                <a:stretch/>
              </p:blipFill>
              <p:spPr bwMode="auto">
                <a:xfrm>
                  <a:off x="4067944" y="1892370"/>
                  <a:ext cx="4329661" cy="384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480" t="29278" r="38158" b="67470"/>
                <a:stretch/>
              </p:blipFill>
              <p:spPr bwMode="auto">
                <a:xfrm>
                  <a:off x="4067944" y="1262681"/>
                  <a:ext cx="4329661" cy="3539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480" t="23715" r="41307" b="73033"/>
                <a:stretch/>
              </p:blipFill>
              <p:spPr bwMode="auto">
                <a:xfrm>
                  <a:off x="4067944" y="908720"/>
                  <a:ext cx="3720061" cy="3539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480" t="32290" r="38158" b="64311"/>
                <a:stretch/>
              </p:blipFill>
              <p:spPr bwMode="auto">
                <a:xfrm>
                  <a:off x="4067944" y="2204864"/>
                  <a:ext cx="4329661" cy="3699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cxnSp>
            <p:nvCxnSpPr>
              <p:cNvPr id="11" name="直線接點 10"/>
              <p:cNvCxnSpPr/>
              <p:nvPr/>
            </p:nvCxnSpPr>
            <p:spPr>
              <a:xfrm>
                <a:off x="395536" y="5805264"/>
                <a:ext cx="856895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接點 13"/>
            <p:cNvCxnSpPr/>
            <p:nvPr/>
          </p:nvCxnSpPr>
          <p:spPr>
            <a:xfrm>
              <a:off x="971600" y="1628800"/>
              <a:ext cx="779920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18009" r="57995" b="58380"/>
          <a:stretch/>
        </p:blipFill>
        <p:spPr bwMode="auto">
          <a:xfrm>
            <a:off x="251520" y="260648"/>
            <a:ext cx="8712968" cy="30646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251519" y="3528177"/>
            <a:ext cx="8712969" cy="2925159"/>
            <a:chOff x="251519" y="3158651"/>
            <a:chExt cx="8712969" cy="292515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1" t="46572" r="56523" b="29903"/>
            <a:stretch/>
          </p:blipFill>
          <p:spPr bwMode="auto">
            <a:xfrm>
              <a:off x="251519" y="3158651"/>
              <a:ext cx="8712969" cy="292515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92" t="53867" r="45138" b="42984"/>
            <a:stretch/>
          </p:blipFill>
          <p:spPr bwMode="auto">
            <a:xfrm>
              <a:off x="6699370" y="3717032"/>
              <a:ext cx="2193110" cy="3638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9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movecursor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移動游標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95536" y="1412776"/>
            <a:ext cx="5509389" cy="5111757"/>
            <a:chOff x="395536" y="1412776"/>
            <a:chExt cx="5509389" cy="511175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4" t="22985" r="74949" b="29838"/>
            <a:stretch/>
          </p:blipFill>
          <p:spPr bwMode="auto">
            <a:xfrm>
              <a:off x="395536" y="1412776"/>
              <a:ext cx="3888432" cy="511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4283968" y="5157192"/>
              <a:ext cx="1485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(Enter</a:t>
              </a:r>
              <a:r>
                <a:rPr lang="zh-TW" altLang="en-US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鍵</a:t>
              </a:r>
              <a:r>
                <a: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283968" y="1628800"/>
              <a:ext cx="1620957" cy="52322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讀入鍵盤</a:t>
              </a:r>
              <a:endPara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movecursor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移動游標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29418" r="65541" b="29501"/>
          <a:stretch/>
        </p:blipFill>
        <p:spPr bwMode="auto">
          <a:xfrm>
            <a:off x="395536" y="1340768"/>
            <a:ext cx="652360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52778" y="1340768"/>
            <a:ext cx="2339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539552" y="2708920"/>
            <a:ext cx="7416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11560" y="4509120"/>
            <a:ext cx="7416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11560" y="5301208"/>
            <a:ext cx="7416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012160" y="199118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游標目前位置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09968" y="357301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判斷游標移動後的位置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是否在邊界裡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64560" y="46955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移動游標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06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movechess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移動棋子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17540" r="78350" b="52823"/>
          <a:stretch/>
        </p:blipFill>
        <p:spPr bwMode="auto">
          <a:xfrm>
            <a:off x="467544" y="1648430"/>
            <a:ext cx="3682268" cy="356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976021" y="1243463"/>
            <a:ext cx="2339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判斷跳棋方向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067944" y="1592797"/>
            <a:ext cx="3888432" cy="3896878"/>
            <a:chOff x="4067944" y="1592797"/>
            <a:chExt cx="3888432" cy="3896878"/>
          </a:xfrm>
        </p:grpSpPr>
        <p:sp>
          <p:nvSpPr>
            <p:cNvPr id="3" name="心形 2"/>
            <p:cNvSpPr/>
            <p:nvPr/>
          </p:nvSpPr>
          <p:spPr>
            <a:xfrm>
              <a:off x="5724128" y="3212976"/>
              <a:ext cx="576064" cy="648072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4067944" y="3573016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rot="18000000">
              <a:off x="4067944" y="3537013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rot="14400000">
              <a:off x="4031941" y="3545459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/>
          </p:nvSpPr>
          <p:spPr>
            <a:xfrm>
              <a:off x="5238955" y="2466474"/>
              <a:ext cx="648072" cy="64807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092338" y="2465576"/>
              <a:ext cx="648072" cy="64807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238955" y="3931696"/>
              <a:ext cx="648072" cy="64807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092338" y="3967190"/>
              <a:ext cx="648072" cy="64807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4662010" y="3211805"/>
              <a:ext cx="648072" cy="64807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642231" y="3211805"/>
              <a:ext cx="648072" cy="64807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1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12499" r="75345" b="68488"/>
          <a:stretch/>
        </p:blipFill>
        <p:spPr bwMode="auto">
          <a:xfrm>
            <a:off x="395536" y="1484784"/>
            <a:ext cx="3710327" cy="193848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33157" r="66674" b="20118"/>
          <a:stretch/>
        </p:blipFill>
        <p:spPr bwMode="auto">
          <a:xfrm>
            <a:off x="4105863" y="1484784"/>
            <a:ext cx="4824536" cy="435063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movechess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移動棋子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716016" y="4869160"/>
            <a:ext cx="3960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716016" y="3429000"/>
            <a:ext cx="3960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454329" y="3356992"/>
            <a:ext cx="3346457" cy="3401864"/>
            <a:chOff x="4067944" y="1592797"/>
            <a:chExt cx="3888432" cy="3896878"/>
          </a:xfrm>
        </p:grpSpPr>
        <p:sp>
          <p:nvSpPr>
            <p:cNvPr id="12" name="心形 11"/>
            <p:cNvSpPr/>
            <p:nvPr/>
          </p:nvSpPr>
          <p:spPr>
            <a:xfrm>
              <a:off x="5724128" y="3212976"/>
              <a:ext cx="576064" cy="648072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/>
            <p:nvPr/>
          </p:nvCxnSpPr>
          <p:spPr>
            <a:xfrm>
              <a:off x="4067944" y="3573016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8000000">
              <a:off x="4067944" y="3537013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rot="14400000">
              <a:off x="4031941" y="3545459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5238955" y="2466474"/>
              <a:ext cx="648072" cy="64807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092338" y="3967190"/>
              <a:ext cx="648072" cy="64807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62010" y="3211805"/>
              <a:ext cx="648072" cy="648072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642231" y="3211805"/>
              <a:ext cx="648072" cy="64807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804248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判斷中間有無棋子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(9) print_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印棋盤</a:t>
            </a:r>
            <a:endParaRPr lang="zh-TW" altLang="en-US" sz="4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t="12501" r="45278" b="16797"/>
          <a:stretch/>
        </p:blipFill>
        <p:spPr bwMode="auto">
          <a:xfrm>
            <a:off x="432572" y="0"/>
            <a:ext cx="82788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5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(9) print_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印棋盤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t="22656" r="62140" b="31855"/>
          <a:stretch/>
        </p:blipFill>
        <p:spPr bwMode="auto">
          <a:xfrm>
            <a:off x="323528" y="1196752"/>
            <a:ext cx="67187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860032" y="204168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以紅棋為例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04593" y="5261138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愛心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03848" y="6165304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loop</a:t>
            </a:r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顆棋子都用同樣方式畫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5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1" t="14920" r="58513" b="20766"/>
          <a:stretch/>
        </p:blipFill>
        <p:spPr bwMode="auto">
          <a:xfrm>
            <a:off x="251520" y="1052736"/>
            <a:ext cx="5184576" cy="574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(9) print_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印棋盤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35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(10) DEMO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21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;15</a:t>
            </a:r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隻紅棋位置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 COOR &lt;-4, 8&gt;, …… , &lt;-2, 4&gt;, &lt;-1, 4&gt;, &lt;  0,  4&gt;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;15</a:t>
            </a:r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隻綠棋位置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 COOR &lt;-4, 0&gt;, …… , &lt;-2,-4&gt;, &lt;-1,-4&gt;, &lt; 0,-4&gt;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;15</a:t>
            </a:r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隻黃棋位置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COOR &lt;  4, 0&gt;, …… , &lt;  6,-4&gt;, &lt;  7,-4&gt;, &lt; 8,-4&gt;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dot </a:t>
            </a:r>
            <a:r>
              <a:rPr lang="en-US" altLang="zh-TW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byte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"o“                  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棋子樣式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cursor COOR &lt; 0, 0&gt;    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游標位置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</a:t>
            </a:r>
            <a:r>
              <a:rPr lang="en-US" altLang="zh-TW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byte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                 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控制權</a:t>
            </a:r>
          </a:p>
        </p:txBody>
      </p:sp>
    </p:spTree>
    <p:extLst>
      <p:ext uri="{BB962C8B-B14F-4D97-AF65-F5344CB8AC3E}">
        <p14:creationId xmlns:p14="http://schemas.microsoft.com/office/powerpoint/2010/main" val="18357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Transfer_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7222" r="4117"/>
          <a:stretch/>
        </p:blipFill>
        <p:spPr>
          <a:xfrm>
            <a:off x="0" y="1328737"/>
            <a:ext cx="9144000" cy="5282329"/>
          </a:xfrm>
        </p:spPr>
      </p:pic>
    </p:spTree>
    <p:extLst>
      <p:ext uri="{BB962C8B-B14F-4D97-AF65-F5344CB8AC3E}">
        <p14:creationId xmlns:p14="http://schemas.microsoft.com/office/powerpoint/2010/main" val="26178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Transfer_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14538" r="80654" b="79944"/>
          <a:stretch/>
        </p:blipFill>
        <p:spPr bwMode="auto">
          <a:xfrm>
            <a:off x="585094" y="1340768"/>
            <a:ext cx="5225079" cy="105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1345917" y="2875323"/>
            <a:ext cx="6452167" cy="3217973"/>
            <a:chOff x="467544" y="2780928"/>
            <a:chExt cx="6452167" cy="3217973"/>
          </a:xfrm>
        </p:grpSpPr>
        <p:grpSp>
          <p:nvGrpSpPr>
            <p:cNvPr id="12" name="群組 11"/>
            <p:cNvGrpSpPr/>
            <p:nvPr/>
          </p:nvGrpSpPr>
          <p:grpSpPr>
            <a:xfrm>
              <a:off x="467544" y="2780929"/>
              <a:ext cx="3672408" cy="2326694"/>
              <a:chOff x="221750" y="2996954"/>
              <a:chExt cx="3672408" cy="2326694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5" t="37947" r="80780" b="47522"/>
              <a:stretch/>
            </p:blipFill>
            <p:spPr bwMode="auto">
              <a:xfrm>
                <a:off x="221750" y="2996954"/>
                <a:ext cx="3672408" cy="2326694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5" name="橢圓 4"/>
              <p:cNvSpPr/>
              <p:nvPr/>
            </p:nvSpPr>
            <p:spPr>
              <a:xfrm>
                <a:off x="941830" y="4869161"/>
                <a:ext cx="487912" cy="45448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4525119" y="2780928"/>
              <a:ext cx="2394592" cy="1570710"/>
              <a:chOff x="3372993" y="2996952"/>
              <a:chExt cx="2394592" cy="157071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74" t="54265" r="84762" b="35702"/>
              <a:stretch/>
            </p:blipFill>
            <p:spPr bwMode="auto">
              <a:xfrm>
                <a:off x="3372993" y="2996952"/>
                <a:ext cx="2394592" cy="1541439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1" name="橢圓 10"/>
              <p:cNvSpPr/>
              <p:nvPr/>
            </p:nvSpPr>
            <p:spPr>
              <a:xfrm>
                <a:off x="4067944" y="4107929"/>
                <a:ext cx="492655" cy="45973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" name="直線單箭頭接點 13"/>
            <p:cNvCxnSpPr/>
            <p:nvPr/>
          </p:nvCxnSpPr>
          <p:spPr>
            <a:xfrm>
              <a:off x="1675536" y="5107623"/>
              <a:ext cx="1660925" cy="5536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4692311" y="4492517"/>
              <a:ext cx="660374" cy="1230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3336461" y="5414126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回傳值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0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Boundary_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是否越界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51520" y="1484784"/>
            <a:ext cx="8327217" cy="4687986"/>
            <a:chOff x="421247" y="1837358"/>
            <a:chExt cx="8327217" cy="468798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1" t="26665" r="37770" b="16129"/>
            <a:stretch/>
          </p:blipFill>
          <p:spPr bwMode="auto">
            <a:xfrm>
              <a:off x="421247" y="1837358"/>
              <a:ext cx="8327217" cy="4687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5" name="直線接點 4"/>
            <p:cNvCxnSpPr/>
            <p:nvPr/>
          </p:nvCxnSpPr>
          <p:spPr>
            <a:xfrm>
              <a:off x="4139952" y="3861048"/>
              <a:ext cx="8640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4139952" y="4437112"/>
              <a:ext cx="8640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4211960" y="5589240"/>
              <a:ext cx="8640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5652120" y="2348880"/>
            <a:ext cx="3168352" cy="3384376"/>
            <a:chOff x="5796136" y="2780928"/>
            <a:chExt cx="3168352" cy="3384376"/>
          </a:xfrm>
        </p:grpSpPr>
        <p:sp>
          <p:nvSpPr>
            <p:cNvPr id="11" name="等腰三角形 10"/>
            <p:cNvSpPr/>
            <p:nvPr/>
          </p:nvSpPr>
          <p:spPr>
            <a:xfrm flipV="1">
              <a:off x="5796136" y="3645024"/>
              <a:ext cx="2592288" cy="2520280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796136" y="2996952"/>
              <a:ext cx="2592288" cy="2520280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624056" y="2780928"/>
              <a:ext cx="1340432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三角</a:t>
              </a:r>
              <a:endPara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藍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下三角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2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Boundary_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是否越界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67544" y="1757362"/>
            <a:ext cx="8213174" cy="4119909"/>
            <a:chOff x="467544" y="1757362"/>
            <a:chExt cx="8213174" cy="411990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4" t="47816" r="68379" b="16702"/>
            <a:stretch/>
          </p:blipFill>
          <p:spPr bwMode="auto">
            <a:xfrm>
              <a:off x="467544" y="1757362"/>
              <a:ext cx="5453771" cy="4119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直線單箭頭接點 5"/>
            <p:cNvCxnSpPr/>
            <p:nvPr/>
          </p:nvCxnSpPr>
          <p:spPr>
            <a:xfrm flipH="1">
              <a:off x="5220072" y="1988840"/>
              <a:ext cx="129614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>
              <a:off x="5220072" y="3212976"/>
              <a:ext cx="129614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6516216" y="1757362"/>
              <a:ext cx="1826141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在邊界裡</a:t>
              </a: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444208" y="2844225"/>
              <a:ext cx="2236510" cy="584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不在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邊界裡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9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7222" r="47089" b="17947"/>
          <a:stretch/>
        </p:blipFill>
        <p:spPr>
          <a:xfrm>
            <a:off x="5471335" y="1844824"/>
            <a:ext cx="3384376" cy="301150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Iswin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判斷輸贏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綠棋為例</a:t>
            </a:r>
            <a:endParaRPr lang="zh-TW" altLang="en-US" sz="4000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16129" r="63073" b="26412"/>
          <a:stretch/>
        </p:blipFill>
        <p:spPr bwMode="auto">
          <a:xfrm>
            <a:off x="179512" y="1196752"/>
            <a:ext cx="5400600" cy="546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9" name="群組 38"/>
          <p:cNvGrpSpPr/>
          <p:nvPr/>
        </p:nvGrpSpPr>
        <p:grpSpPr>
          <a:xfrm>
            <a:off x="6342970" y="1517524"/>
            <a:ext cx="2189470" cy="3224298"/>
            <a:chOff x="6342970" y="1517524"/>
            <a:chExt cx="2189470" cy="3224298"/>
          </a:xfrm>
        </p:grpSpPr>
        <p:sp>
          <p:nvSpPr>
            <p:cNvPr id="33" name="文字方塊 32"/>
            <p:cNvSpPr txBox="1"/>
            <p:nvPr/>
          </p:nvSpPr>
          <p:spPr>
            <a:xfrm>
              <a:off x="6342970" y="1517524"/>
              <a:ext cx="1210588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</a:rPr>
                <a:t>x + y &gt; 4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6948264" y="2005518"/>
              <a:ext cx="1584176" cy="27363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>
            <a:off x="7325331" y="2434744"/>
            <a:ext cx="861734" cy="461665"/>
            <a:chOff x="7325331" y="2434744"/>
            <a:chExt cx="861734" cy="461665"/>
          </a:xfrm>
        </p:grpSpPr>
        <p:sp>
          <p:nvSpPr>
            <p:cNvPr id="30" name="橢圓 29"/>
            <p:cNvSpPr/>
            <p:nvPr/>
          </p:nvSpPr>
          <p:spPr>
            <a:xfrm>
              <a:off x="7325331" y="2708919"/>
              <a:ext cx="198997" cy="16203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553558" y="2434744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F0"/>
                  </a:solidFill>
                </a:rPr>
                <a:t>y=4</a:t>
              </a:r>
              <a:endParaRPr lang="zh-TW" alt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685370" y="3373670"/>
            <a:ext cx="927951" cy="476345"/>
            <a:chOff x="7685370" y="3373670"/>
            <a:chExt cx="927951" cy="476345"/>
          </a:xfrm>
        </p:grpSpPr>
        <p:sp>
          <p:nvSpPr>
            <p:cNvPr id="32" name="橢圓 31"/>
            <p:cNvSpPr/>
            <p:nvPr/>
          </p:nvSpPr>
          <p:spPr>
            <a:xfrm>
              <a:off x="7685370" y="3373670"/>
              <a:ext cx="198998" cy="199346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973402" y="3388350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B0F0"/>
                  </a:solidFill>
                </a:rPr>
                <a:t>y=0</a:t>
              </a:r>
              <a:endParaRPr lang="zh-TW" altLang="en-US" sz="2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827584" y="2564904"/>
            <a:ext cx="4824536" cy="908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827584" y="3850015"/>
            <a:ext cx="4824536" cy="371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827584" y="4498087"/>
            <a:ext cx="4824536" cy="371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0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IsChess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endParaRPr lang="zh-TW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t="14262" r="75568" b="68488"/>
          <a:stretch/>
        </p:blipFill>
        <p:spPr bwMode="auto">
          <a:xfrm>
            <a:off x="467544" y="1430594"/>
            <a:ext cx="6894512" cy="32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59632" y="4941168"/>
            <a:ext cx="5107488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al: 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0(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無棋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1(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2(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3(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ecx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顆棋子，迴圈作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7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IsChess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判斷是否有棋子</a:t>
            </a:r>
            <a:endParaRPr lang="zh-TW" altLang="en-US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5" t="31156" r="76184" b="43178"/>
          <a:stretch/>
        </p:blipFill>
        <p:spPr bwMode="auto">
          <a:xfrm>
            <a:off x="302639" y="1303134"/>
            <a:ext cx="5728395" cy="46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95536" y="2420888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記憶體位置連續</a:t>
            </a: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4150" y="5847655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若不符合，就繼續判斷下一個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1043608" y="1072301"/>
            <a:ext cx="7944542" cy="5500026"/>
            <a:chOff x="1043608" y="1072301"/>
            <a:chExt cx="7944542" cy="5500026"/>
          </a:xfrm>
        </p:grpSpPr>
        <p:grpSp>
          <p:nvGrpSpPr>
            <p:cNvPr id="4" name="群組 3"/>
            <p:cNvGrpSpPr/>
            <p:nvPr/>
          </p:nvGrpSpPr>
          <p:grpSpPr>
            <a:xfrm>
              <a:off x="6084168" y="1072301"/>
              <a:ext cx="2903982" cy="2212684"/>
              <a:chOff x="6084168" y="1072301"/>
              <a:chExt cx="2903982" cy="2212684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55" t="74821" r="84363" b="12500"/>
              <a:stretch/>
            </p:blipFill>
            <p:spPr bwMode="auto">
              <a:xfrm>
                <a:off x="6084168" y="1124745"/>
                <a:ext cx="2903982" cy="216024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7186054" y="1072301"/>
                <a:ext cx="1802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rgbClr val="00B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;</a:t>
                </a:r>
                <a:r>
                  <a:rPr lang="zh-TW" altLang="en-US" sz="2400" b="1" dirty="0">
                    <a:solidFill>
                      <a:srgbClr val="00B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是綠色旗子</a:t>
                </a:r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1043608" y="3626207"/>
              <a:ext cx="7656510" cy="2946120"/>
              <a:chOff x="1043608" y="3626207"/>
              <a:chExt cx="7656510" cy="294612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6" t="56643" r="84522" b="24724"/>
              <a:stretch/>
            </p:blipFill>
            <p:spPr bwMode="auto">
              <a:xfrm>
                <a:off x="6084168" y="3626207"/>
                <a:ext cx="2615950" cy="294612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直線單箭頭接點 10"/>
              <p:cNvCxnSpPr/>
              <p:nvPr/>
            </p:nvCxnSpPr>
            <p:spPr>
              <a:xfrm>
                <a:off x="1043608" y="4725144"/>
                <a:ext cx="5400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字方塊 19"/>
              <p:cNvSpPr txBox="1"/>
              <p:nvPr/>
            </p:nvSpPr>
            <p:spPr>
              <a:xfrm>
                <a:off x="2940485" y="4325034"/>
                <a:ext cx="30716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rgbClr val="00B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;</a:t>
                </a:r>
                <a:r>
                  <a:rPr lang="zh-TW" altLang="en-US" sz="2000" b="1" dirty="0" smtClean="0">
                    <a:solidFill>
                      <a:srgbClr val="00B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符合後則判斷是什麼顏色</a:t>
                </a:r>
                <a:endParaRPr lang="zh-TW" altLang="en-US" sz="20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4" name="直線單箭頭接點 23"/>
            <p:cNvCxnSpPr/>
            <p:nvPr/>
          </p:nvCxnSpPr>
          <p:spPr>
            <a:xfrm flipV="1">
              <a:off x="7740352" y="2954561"/>
              <a:ext cx="0" cy="9064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7812360" y="3212976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;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回傳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430</Words>
  <Application>Microsoft Office PowerPoint</Application>
  <PresentationFormat>如螢幕大小 (4:3)</PresentationFormat>
  <Paragraphs>58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Office 佈景主題</vt:lpstr>
      <vt:lpstr>Final Project__跳棋遊戲</vt:lpstr>
      <vt:lpstr>程式介紹(1) 初始值</vt:lpstr>
      <vt:lpstr>程式介紹(2) Transfer_座標轉換</vt:lpstr>
      <vt:lpstr>程式介紹(2) Transfer_座標轉換</vt:lpstr>
      <vt:lpstr>程式介紹(3) Boundary_是否越界 </vt:lpstr>
      <vt:lpstr>程式介紹(3) Boundary_是否越界 </vt:lpstr>
      <vt:lpstr>程式介紹(4) Iswin_判斷輸贏_綠棋為例</vt:lpstr>
      <vt:lpstr>程式介紹(5) IsChess_判斷是否有棋子</vt:lpstr>
      <vt:lpstr>程式介紹(5) IsChess_判斷是否有棋子</vt:lpstr>
      <vt:lpstr>程式介紹(6) Choose_選棋子</vt:lpstr>
      <vt:lpstr>PowerPoint 簡報</vt:lpstr>
      <vt:lpstr>程式介紹(7) movecursor_移動游標</vt:lpstr>
      <vt:lpstr>程式介紹(7) movecursor_移動游標</vt:lpstr>
      <vt:lpstr>程式介紹(8) movechess_移動棋子</vt:lpstr>
      <vt:lpstr>程式介紹(8) movechess_移動棋子</vt:lpstr>
      <vt:lpstr>程式介紹(9) print_印棋盤</vt:lpstr>
      <vt:lpstr>程式介紹(9) print_印棋盤</vt:lpstr>
      <vt:lpstr>程式介紹(9) print_印棋盤</vt:lpstr>
      <vt:lpstr>程式介紹(10)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Project__跳棋</dc:title>
  <dc:creator>user</dc:creator>
  <cp:lastModifiedBy>user</cp:lastModifiedBy>
  <cp:revision>77</cp:revision>
  <dcterms:created xsi:type="dcterms:W3CDTF">2016-05-20T13:55:34Z</dcterms:created>
  <dcterms:modified xsi:type="dcterms:W3CDTF">2016-06-01T04:00:02Z</dcterms:modified>
</cp:coreProperties>
</file>