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6682-AE04-41A5-84F8-ED0C48FE094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07EC-87F3-4458-B1DC-3E2BADFD4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64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6682-AE04-41A5-84F8-ED0C48FE094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07EC-87F3-4458-B1DC-3E2BADFD4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04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6682-AE04-41A5-84F8-ED0C48FE094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07EC-87F3-4458-B1DC-3E2BADFD49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1390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6682-AE04-41A5-84F8-ED0C48FE094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07EC-87F3-4458-B1DC-3E2BADFD4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6682-AE04-41A5-84F8-ED0C48FE094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07EC-87F3-4458-B1DC-3E2BADFD49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049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6682-AE04-41A5-84F8-ED0C48FE094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07EC-87F3-4458-B1DC-3E2BADFD4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126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6682-AE04-41A5-84F8-ED0C48FE094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07EC-87F3-4458-B1DC-3E2BADFD4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372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6682-AE04-41A5-84F8-ED0C48FE094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07EC-87F3-4458-B1DC-3E2BADFD4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60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6682-AE04-41A5-84F8-ED0C48FE094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07EC-87F3-4458-B1DC-3E2BADFD4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59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6682-AE04-41A5-84F8-ED0C48FE094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07EC-87F3-4458-B1DC-3E2BADFD4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83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6682-AE04-41A5-84F8-ED0C48FE094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07EC-87F3-4458-B1DC-3E2BADFD4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76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6682-AE04-41A5-84F8-ED0C48FE094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07EC-87F3-4458-B1DC-3E2BADFD4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07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6682-AE04-41A5-84F8-ED0C48FE094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07EC-87F3-4458-B1DC-3E2BADFD4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29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6682-AE04-41A5-84F8-ED0C48FE094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07EC-87F3-4458-B1DC-3E2BADFD4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63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6682-AE04-41A5-84F8-ED0C48FE094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07EC-87F3-4458-B1DC-3E2BADFD4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84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6682-AE04-41A5-84F8-ED0C48FE094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07EC-87F3-4458-B1DC-3E2BADFD4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96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6682-AE04-41A5-84F8-ED0C48FE094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2807EC-87F3-4458-B1DC-3E2BADFD4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53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</a:t>
            </a:r>
            <a:r>
              <a:rPr lang="en-US" altLang="zh-TW" dirty="0" smtClean="0"/>
              <a:t>lender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9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23151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Variables and 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98810"/>
              </p:ext>
            </p:extLst>
          </p:nvPr>
        </p:nvGraphicFramePr>
        <p:xfrm>
          <a:off x="1424059" y="959258"/>
          <a:ext cx="7103217" cy="5508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795">
                  <a:extLst>
                    <a:ext uri="{9D8B030D-6E8A-4147-A177-3AD203B41FA5}">
                      <a16:colId xmlns:a16="http://schemas.microsoft.com/office/drawing/2014/main" val="3193756513"/>
                    </a:ext>
                  </a:extLst>
                </a:gridCol>
                <a:gridCol w="5284422">
                  <a:extLst>
                    <a:ext uri="{9D8B030D-6E8A-4147-A177-3AD203B41FA5}">
                      <a16:colId xmlns:a16="http://schemas.microsoft.com/office/drawing/2014/main" val="3934116021"/>
                    </a:ext>
                  </a:extLst>
                </a:gridCol>
              </a:tblGrid>
              <a:tr h="479398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Affected Features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205642"/>
                  </a:ext>
                </a:extLst>
              </a:tr>
              <a:tr h="110756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Render engine,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kind of material(scene and camera),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kind of textures(scene and camera),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Render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83779"/>
                  </a:ext>
                </a:extLst>
              </a:tr>
              <a:tr h="2027056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Duplicate objects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objects(scene and camera), </a:t>
                      </a:r>
                    </a:p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vertices(scene and camera), </a:t>
                      </a:r>
                    </a:p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edges(scene and camera), </a:t>
                      </a:r>
                    </a:p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faces(scene and camera), </a:t>
                      </a:r>
                    </a:p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lights(scene),</a:t>
                      </a:r>
                    </a:p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each kind of light(scene), </a:t>
                      </a:r>
                    </a:p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Surface area(camera), </a:t>
                      </a:r>
                    </a:p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Coverage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741790"/>
                  </a:ext>
                </a:extLst>
              </a:tr>
              <a:tr h="63289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 the angle of  FOV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21573"/>
                  </a:ext>
                </a:extLst>
              </a:tr>
              <a:tr h="63289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 the percentage of resolution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Width,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Height,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Pixels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1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2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Duplicate </a:t>
            </a:r>
            <a:r>
              <a:rPr lang="en-US" altLang="zh-TW" dirty="0" smtClean="0"/>
              <a:t>objects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949259"/>
              </p:ext>
            </p:extLst>
          </p:nvPr>
        </p:nvGraphicFramePr>
        <p:xfrm>
          <a:off x="571533" y="1588619"/>
          <a:ext cx="10858466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233">
                  <a:extLst>
                    <a:ext uri="{9D8B030D-6E8A-4147-A177-3AD203B41FA5}">
                      <a16:colId xmlns:a16="http://schemas.microsoft.com/office/drawing/2014/main" val="71548936"/>
                    </a:ext>
                  </a:extLst>
                </a:gridCol>
                <a:gridCol w="5429233">
                  <a:extLst>
                    <a:ext uri="{9D8B030D-6E8A-4147-A177-3AD203B41FA5}">
                      <a16:colId xmlns:a16="http://schemas.microsoft.com/office/drawing/2014/main" val="3362253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TW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times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4280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3" y="2192276"/>
            <a:ext cx="5400000" cy="405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文字方塊 6"/>
          <p:cNvSpPr txBox="1"/>
          <p:nvPr/>
        </p:nvSpPr>
        <p:spPr>
          <a:xfrm>
            <a:off x="4975668" y="1270000"/>
            <a:ext cx="2233206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519" y="2192276"/>
            <a:ext cx="5400000" cy="405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文字方塊 8"/>
          <p:cNvSpPr txBox="1"/>
          <p:nvPr/>
        </p:nvSpPr>
        <p:spPr>
          <a:xfrm>
            <a:off x="677334" y="2355369"/>
            <a:ext cx="235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9.989707s</a:t>
            </a:r>
            <a:endParaRPr lang="zh-TW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61628" y="2355369"/>
            <a:ext cx="235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36.284812s</a:t>
            </a:r>
            <a:endParaRPr lang="zh-TW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7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Increase </a:t>
            </a:r>
            <a:r>
              <a:rPr lang="en-US" altLang="zh-TW" dirty="0" smtClean="0"/>
              <a:t>the angle </a:t>
            </a:r>
            <a:r>
              <a:rPr lang="en-US" altLang="zh-TW" dirty="0"/>
              <a:t>of  </a:t>
            </a:r>
            <a:r>
              <a:rPr lang="en-US" altLang="zh-TW" dirty="0" smtClean="0"/>
              <a:t>FOV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406734"/>
              </p:ext>
            </p:extLst>
          </p:nvPr>
        </p:nvGraphicFramePr>
        <p:xfrm>
          <a:off x="677334" y="1538878"/>
          <a:ext cx="10677710" cy="2538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8855">
                  <a:extLst>
                    <a:ext uri="{9D8B030D-6E8A-4147-A177-3AD203B41FA5}">
                      <a16:colId xmlns:a16="http://schemas.microsoft.com/office/drawing/2014/main" val="71548936"/>
                    </a:ext>
                  </a:extLst>
                </a:gridCol>
                <a:gridCol w="5338855">
                  <a:extLst>
                    <a:ext uri="{9D8B030D-6E8A-4147-A177-3AD203B41FA5}">
                      <a16:colId xmlns:a16="http://schemas.microsoft.com/office/drawing/2014/main" val="3362253260"/>
                    </a:ext>
                  </a:extLst>
                </a:gridCol>
              </a:tblGrid>
              <a:tr h="614511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</a:t>
                      </a:r>
                      <a:r>
                        <a:rPr lang="en-US" altLang="zh-TW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0.122(12˚) of FOV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99223"/>
                  </a:ext>
                </a:extLst>
              </a:tr>
              <a:tr h="1923732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4280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10" y="2407507"/>
            <a:ext cx="5400000" cy="405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322" y="2407507"/>
            <a:ext cx="5400000" cy="405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字方塊 11"/>
          <p:cNvSpPr txBox="1"/>
          <p:nvPr/>
        </p:nvSpPr>
        <p:spPr>
          <a:xfrm>
            <a:off x="404110" y="2403596"/>
            <a:ext cx="4185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Coverage: 0.5718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 time: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60.246984s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95322" y="2412707"/>
            <a:ext cx="4185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Coverage: 0.3777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 time: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49.85658s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 the percentage of </a:t>
            </a:r>
            <a:r>
              <a:rPr lang="en-US" altLang="zh-TW" dirty="0" smtClean="0"/>
              <a:t>resolution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165713"/>
              </p:ext>
            </p:extLst>
          </p:nvPr>
        </p:nvGraphicFramePr>
        <p:xfrm>
          <a:off x="677334" y="1516380"/>
          <a:ext cx="1082141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705">
                  <a:extLst>
                    <a:ext uri="{9D8B030D-6E8A-4147-A177-3AD203B41FA5}">
                      <a16:colId xmlns:a16="http://schemas.microsoft.com/office/drawing/2014/main" val="71548936"/>
                    </a:ext>
                  </a:extLst>
                </a:gridCol>
                <a:gridCol w="5410705">
                  <a:extLst>
                    <a:ext uri="{9D8B030D-6E8A-4147-A177-3AD203B41FA5}">
                      <a16:colId xmlns:a16="http://schemas.microsoft.com/office/drawing/2014/main" val="3362253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Original: </a:t>
                      </a: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</a:t>
                      </a: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resolution</a:t>
                      </a:r>
                      <a:endParaRPr lang="zh-TW" altLang="en-US" sz="240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of resolution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4280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5" y="2158972"/>
            <a:ext cx="5400000" cy="405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381" y="3171472"/>
            <a:ext cx="2700000" cy="202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文字方塊 6"/>
          <p:cNvSpPr txBox="1"/>
          <p:nvPr/>
        </p:nvSpPr>
        <p:spPr>
          <a:xfrm>
            <a:off x="677334" y="2344420"/>
            <a:ext cx="2355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Width: 800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Height: 600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9.989707s</a:t>
            </a:r>
            <a:endParaRPr lang="zh-TW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400821" y="2344419"/>
            <a:ext cx="2355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Width: 400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Height: 300</a:t>
            </a:r>
            <a:endParaRPr lang="en-US" altLang="zh-TW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7.180146s</a:t>
            </a:r>
            <a:endParaRPr lang="zh-TW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6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scenes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6 resource scenes</a:t>
            </a:r>
          </a:p>
          <a:p>
            <a:endParaRPr lang="en-US" altLang="zh-TW" dirty="0"/>
          </a:p>
          <a:p>
            <a:r>
              <a:rPr lang="en-US" altLang="zh-TW" dirty="0" smtClean="0"/>
              <a:t>Objects: 1 time, 2 times</a:t>
            </a:r>
            <a:r>
              <a:rPr lang="en-US" altLang="zh-TW" dirty="0"/>
              <a:t>, </a:t>
            </a:r>
            <a:r>
              <a:rPr lang="en-US" altLang="zh-TW" dirty="0" smtClean="0"/>
              <a:t>4 times</a:t>
            </a:r>
            <a:r>
              <a:rPr lang="en-US" altLang="zh-TW" dirty="0"/>
              <a:t>, </a:t>
            </a:r>
            <a:r>
              <a:rPr lang="en-US" altLang="zh-TW" dirty="0" smtClean="0"/>
              <a:t>8 times</a:t>
            </a:r>
            <a:r>
              <a:rPr lang="en-US" altLang="zh-TW" dirty="0"/>
              <a:t>, </a:t>
            </a:r>
            <a:r>
              <a:rPr lang="en-US" altLang="zh-TW" dirty="0" smtClean="0"/>
              <a:t>16 times</a:t>
            </a:r>
          </a:p>
          <a:p>
            <a:endParaRPr lang="zh-TW" altLang="en-US" dirty="0"/>
          </a:p>
          <a:p>
            <a:r>
              <a:rPr lang="en-US" altLang="zh-TW" dirty="0"/>
              <a:t>Increase the </a:t>
            </a:r>
            <a:r>
              <a:rPr lang="en-US" altLang="zh-TW" dirty="0" smtClean="0"/>
              <a:t>angle:</a:t>
            </a:r>
            <a:r>
              <a:rPr lang="zh-TW" altLang="en-US" dirty="0"/>
              <a:t> </a:t>
            </a:r>
            <a:r>
              <a:rPr lang="en-US" altLang="zh-TW" dirty="0" smtClean="0"/>
              <a:t>0, 0.122</a:t>
            </a:r>
            <a:r>
              <a:rPr lang="en-US" altLang="zh-TW" dirty="0"/>
              <a:t>, </a:t>
            </a:r>
            <a:r>
              <a:rPr lang="en-US" altLang="zh-TW" dirty="0" smtClean="0"/>
              <a:t>0.244, 0.366, 0.488</a:t>
            </a:r>
          </a:p>
          <a:p>
            <a:endParaRPr lang="en-US" altLang="zh-TW" dirty="0"/>
          </a:p>
          <a:p>
            <a:r>
              <a:rPr lang="en-US" altLang="zh-TW" dirty="0"/>
              <a:t>R</a:t>
            </a:r>
            <a:r>
              <a:rPr lang="en-US" altLang="zh-TW" dirty="0" smtClean="0"/>
              <a:t>esolution: 20%, 40%</a:t>
            </a:r>
            <a:r>
              <a:rPr lang="en-US" altLang="zh-TW" dirty="0"/>
              <a:t>, </a:t>
            </a:r>
            <a:r>
              <a:rPr lang="en-US" altLang="zh-TW" dirty="0" smtClean="0"/>
              <a:t>60%, 80%</a:t>
            </a:r>
            <a:r>
              <a:rPr lang="en-US" altLang="zh-TW" dirty="0"/>
              <a:t>, </a:t>
            </a:r>
            <a:r>
              <a:rPr lang="en-US" altLang="zh-TW" dirty="0" smtClean="0"/>
              <a:t>100%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27335" y="2035364"/>
            <a:ext cx="2093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6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5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5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5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||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725</a:t>
            </a:r>
            <a:endParaRPr lang="zh-TW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210</Words>
  <Application>Microsoft Office PowerPoint</Application>
  <PresentationFormat>寬螢幕</PresentationFormat>
  <Paragraphs>69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標楷體</vt:lpstr>
      <vt:lpstr>Arial</vt:lpstr>
      <vt:lpstr>Times New Roman</vt:lpstr>
      <vt:lpstr>Trebuchet MS</vt:lpstr>
      <vt:lpstr>Wingdings 3</vt:lpstr>
      <vt:lpstr>多面向</vt:lpstr>
      <vt:lpstr>Blender</vt:lpstr>
      <vt:lpstr>Variables and Features</vt:lpstr>
      <vt:lpstr>Duplicate objects</vt:lpstr>
      <vt:lpstr>Increase the angle of  FOV</vt:lpstr>
      <vt:lpstr>Change the percentage of resolution</vt:lpstr>
      <vt:lpstr>Create scenes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Blender</dc:title>
  <dc:creator>王鈺鎔</dc:creator>
  <cp:lastModifiedBy>王鈺鎔</cp:lastModifiedBy>
  <cp:revision>27</cp:revision>
  <dcterms:created xsi:type="dcterms:W3CDTF">2017-08-29T13:13:39Z</dcterms:created>
  <dcterms:modified xsi:type="dcterms:W3CDTF">2017-08-29T16:28:13Z</dcterms:modified>
</cp:coreProperties>
</file>