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ff467e6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ff467e6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ff467e6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ff467e6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ff467e6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ff467e6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ff467e6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ff467e6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ff467e6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ff467e6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a0344ac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a0344ac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a0344ac0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a0344ac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a0344ac0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a0344ac0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0344ac0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a0344ac0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a0344ac0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a0344ac0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a0344ac0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a0344ac0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a0344ac0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a0344ac0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a0344ac0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a0344ac0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www.kaggle.com/datasets/toramky/automobile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Visualisasi Data 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800">
                <a:solidFill>
                  <a:srgbClr val="FF0000"/>
                </a:solidFill>
              </a:rPr>
              <a:t>Menggunakan MS Excel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Database: Automobile_Data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34650"/>
            <a:ext cx="1157900" cy="12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814425" y="4743300"/>
            <a:ext cx="42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https://www.linkedin.com/in/rita-suryani-91600b23a/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9400" y="4710800"/>
            <a:ext cx="465199" cy="4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Visualisasi data Highway-mpg vs Price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Blok dua column - Insert - Chart - Scatter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9381" l="585" r="37773" t="31243"/>
          <a:stretch/>
        </p:blipFill>
        <p:spPr>
          <a:xfrm>
            <a:off x="396475" y="1596650"/>
            <a:ext cx="5636424" cy="305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Menghitung Korelasi Highway-mpg vs Price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Rumus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=CORREL(A2:A206;B2:B206)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10879" l="794" r="45883" t="30788"/>
          <a:stretch/>
        </p:blipFill>
        <p:spPr>
          <a:xfrm>
            <a:off x="3696900" y="1510900"/>
            <a:ext cx="4875624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Menghitung rata2 nilai Highway-mpg dan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Rumus Rata-rata untuk Engine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=AVERAGE(A2:A206)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Rumus Rata-rata untuk Prize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=AVERAGE(B2:B206)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9005" l="0" r="47878" t="31200"/>
          <a:stretch/>
        </p:blipFill>
        <p:spPr>
          <a:xfrm>
            <a:off x="3527825" y="1607350"/>
            <a:ext cx="4766074" cy="30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Berdasarkan uji korelasi data tersebut adalah -0,70469 yang berhasil negatif.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Nilai Average dari Highway-Mpg adalah 30,75122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sedangkan Nilai Average Prize adalah 13.207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7900"/>
              <a:t>Thank You</a:t>
            </a:r>
            <a:endParaRPr sz="86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Summary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portofolio saya adalah memvisualisasikan data yang saya dapat dari kaggle (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https://www.kaggle.com/datasets/toramky/automobile-dataset</a:t>
            </a:r>
            <a:r>
              <a:rPr lang="id"/>
              <a:t>) agar dapat dianalisis lebih mendalam menggunakan MS Excel.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Secara Umum Visualisasi data adalah kumpulan data yang ditampilkan dengan grafis. Visualisasi data yang saya gunakan pada portofolio ini adalah Diagram Scatter yang bertujuan untuk menguji korelasi antara dua variabel.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Melakukan Formating Data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Download data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14104" l="0" r="0" t="23097"/>
          <a:stretch/>
        </p:blipFill>
        <p:spPr>
          <a:xfrm>
            <a:off x="60925" y="1913575"/>
            <a:ext cx="9144000" cy="322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Block All Data (CTRL+A) - Data - Text to Column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13951" l="0" r="0" t="22403"/>
          <a:stretch/>
        </p:blipFill>
        <p:spPr>
          <a:xfrm>
            <a:off x="0" y="1869825"/>
            <a:ext cx="9144000" cy="3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Buat tabel (CTRL+T)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14457" l="0" r="0" t="22406"/>
          <a:stretch/>
        </p:blipFill>
        <p:spPr>
          <a:xfrm>
            <a:off x="60950" y="1895950"/>
            <a:ext cx="9144000" cy="32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Visualisasi data Engine size vs Price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Blok dua column - Insert - Chart - Scatter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12088" l="0" r="44249" t="27287"/>
          <a:stretch/>
        </p:blipFill>
        <p:spPr>
          <a:xfrm>
            <a:off x="527700" y="1650225"/>
            <a:ext cx="5097998" cy="31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Menghitung Korelasi Engine Size vs Price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Rumus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=CORREL(A2:A206;B2:B206)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14135" l="0" r="46354" t="25995"/>
          <a:stretch/>
        </p:blipFill>
        <p:spPr>
          <a:xfrm>
            <a:off x="3752850" y="1320975"/>
            <a:ext cx="4905374" cy="30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Menghitung rata2 nilai Engine size dan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Rumus Rata-rata untuk Engine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=AVERAGE(A2:A206)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Rumus Rata-rata untuk Prize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=AVERAGE(B2:B206)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10209" l="0" r="47616" t="25415"/>
          <a:stretch/>
        </p:blipFill>
        <p:spPr>
          <a:xfrm>
            <a:off x="3763800" y="1618050"/>
            <a:ext cx="4789877" cy="331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Berdasarkan uji korelasi data tersebut adalah 0,872335 yang berhasil positif.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Nilai Average dari Engine Size adalah 126,9073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sedangkan Nilai Average Prize adalah 13.206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