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352e37f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352e37f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352e37f4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352e37f4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352e37f4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352e37f4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352e37f4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352e37f4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352e37f4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352e37f4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52e37f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52e37f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52e37f4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52e37f4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352e37f4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352e37f4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352e37f4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352e37f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352e37f4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352e37f4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352e37f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352e37f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352e37f4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352e37f4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52e37f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52e37f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352e37f4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352e37f4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352e37f4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352e37f4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352e37f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352e37f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56250" y="1123650"/>
            <a:ext cx="6837000" cy="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Predicting Online Store Sales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95000" y="1804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>
                <a:solidFill>
                  <a:srgbClr val="FF0000"/>
                </a:solidFill>
              </a:rPr>
              <a:t>Rita Suryani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272625" y="4482375"/>
            <a:ext cx="16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08 Oktober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32284" l="25244" r="51452" t="31124"/>
          <a:stretch/>
        </p:blipFill>
        <p:spPr>
          <a:xfrm>
            <a:off x="4403926" y="590263"/>
            <a:ext cx="4235825" cy="41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459450" y="3485050"/>
            <a:ext cx="372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Pembeli terbanyak adalah Perempuan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Pembeli Laki- laki hanya 939 dari 2034 pembelian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Male 		46,16%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Female 	53,84%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31376" l="24671" r="51498" t="31151"/>
          <a:stretch/>
        </p:blipFill>
        <p:spPr>
          <a:xfrm>
            <a:off x="4392850" y="549100"/>
            <a:ext cx="4258224" cy="41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638725" y="3182500"/>
            <a:ext cx="354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Marital status juga mempengaruhi pembeli dalam melakukan pembelian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Pembeli yang sudah menikah lebih banyak dari pembeli yang Single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Single 	41,69%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Married	58,30%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15750" y="296525"/>
            <a:ext cx="21951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Correlation for each columns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15382" l="24991" r="25096" t="25724"/>
          <a:stretch/>
        </p:blipFill>
        <p:spPr>
          <a:xfrm>
            <a:off x="2801450" y="457550"/>
            <a:ext cx="5490900" cy="4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651050" y="1010825"/>
            <a:ext cx="23856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Step 1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Split Dataset to 80:20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Step 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Outlier Checking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13450" l="25026" r="22219" t="39912"/>
          <a:stretch/>
        </p:blipFill>
        <p:spPr>
          <a:xfrm>
            <a:off x="3350550" y="537875"/>
            <a:ext cx="5414926" cy="33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05125" y="425825"/>
            <a:ext cx="298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Prediction </a:t>
            </a:r>
            <a:endParaRPr sz="28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31126" l="25391" r="24238" t="21860"/>
          <a:stretch/>
        </p:blipFill>
        <p:spPr>
          <a:xfrm>
            <a:off x="812425" y="378663"/>
            <a:ext cx="7519151" cy="43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572625" y="634800"/>
            <a:ext cx="27555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Step 3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Encoding Categorical Data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id" sz="1500"/>
            </a:br>
            <a:r>
              <a:rPr lang="id" sz="1500"/>
              <a:t>Step 4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Standardize Variabel (Feature Scalling &gt; Transform)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Step 5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500"/>
              <a:t>Fit In 3 Models on Training Data (lambdas = [0.01, 0.1, 1, 10]</a:t>
            </a:r>
            <a:endParaRPr sz="15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525" y="634800"/>
            <a:ext cx="4991127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38150" y="522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Ridge Regression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Lasso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4302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Understanding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490300"/>
            <a:ext cx="75057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data source is from kaggle : </a:t>
            </a:r>
            <a:r>
              <a:rPr b="1" lang="id" u="sng"/>
              <a:t>USA online store transaction data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There are 11 features.</a:t>
            </a:r>
            <a:endParaRPr b="1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Transaction_date 		- Transaction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Transaction_ID 		- This is a unique transaction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Gender 			- Customer Gender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Age 				- Customer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Marital_status 		- Marital status about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State_names 			- Customer location of State.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Segment 			- Customer membership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Employees_status 		- Customer employment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Payment_method 		- Payment method used by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Referal 			- Customer coming from referral link or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Amount_spent 		- Amount spent by customer per transaction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59725" y="363750"/>
            <a:ext cx="2733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Overview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37778" l="24254" r="5093" t="28230"/>
          <a:stretch/>
        </p:blipFill>
        <p:spPr>
          <a:xfrm>
            <a:off x="526675" y="941300"/>
            <a:ext cx="8160674" cy="24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16325" y="3518650"/>
            <a:ext cx="80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Categorical Data 	: 6 Columns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Numerical Data 	: 5 Columns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43401" l="24664" r="51018" t="21628"/>
          <a:stretch/>
        </p:blipFill>
        <p:spPr>
          <a:xfrm>
            <a:off x="448226" y="493050"/>
            <a:ext cx="4493574" cy="403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5042650" y="515475"/>
            <a:ext cx="368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Umur tertua pembeli 78 tahun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Umur termuda pembeli 15 tahun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Rata- rata umur pembeli di 47 tahun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Total Belanja paling banyak di $2.999,98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Total Belanja paling sedikit di $2,09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Rata- rata $1.358,31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51000" y="722350"/>
            <a:ext cx="3024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/>
              <a:t>Data Cleaning </a:t>
            </a:r>
            <a:endParaRPr sz="40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83000" y="2297075"/>
            <a:ext cx="33606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/>
              <a:t>Drop D</a:t>
            </a:r>
            <a:r>
              <a:rPr lang="id" sz="1900"/>
              <a:t>uplic</a:t>
            </a:r>
            <a:r>
              <a:rPr lang="id" sz="1900"/>
              <a:t>ated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Duplicates in df : 12, (0.5%)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Before Drop duplicated data :  ( 2512 , 11 )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After Drop duplicated data : ( 2500 , 11 )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3754000" y="521300"/>
            <a:ext cx="36531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Handling Missing Value</a:t>
            </a:r>
            <a:endParaRPr sz="19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df.dropna(subset=['Amount_spent'],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df.dropna(subset=['Gender'],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df.dropna(subset=['Age'],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df.dropna(subset=['Employees_status'],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df.dropna(subset=['Referal'],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38075" l="24300" r="64003" t="38443"/>
          <a:stretch/>
        </p:blipFill>
        <p:spPr>
          <a:xfrm>
            <a:off x="7407100" y="521300"/>
            <a:ext cx="1311077" cy="34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3754000" y="2771850"/>
            <a:ext cx="35973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# Mode imputation on Segment column</a:t>
            </a:r>
            <a:endParaRPr b="1"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mode_segment = df[~df['Segment'].isin(['Missing'])]['Segment'].mode()[0]</a:t>
            </a:r>
            <a:endParaRPr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# Proses imputasi nilai</a:t>
            </a:r>
            <a:endParaRPr b="1"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df['Segment'] = df['Segment'].apply(lambda x: mode_segment if x in ['Missing'] else x)</a:t>
            </a:r>
            <a:endParaRPr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85275" y="2790375"/>
            <a:ext cx="27900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Sales tertinggi di th 2021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Sales terendah di th 2019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th 2016 adalah awal pembukaan store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33116" l="6558" r="69883" t="39867"/>
          <a:stretch/>
        </p:blipFill>
        <p:spPr>
          <a:xfrm>
            <a:off x="4482325" y="784425"/>
            <a:ext cx="4157399" cy="35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Numerical Data 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4728875" y="3137650"/>
            <a:ext cx="3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Numerical Data </a:t>
            </a:r>
            <a:endParaRPr sz="3500"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51581" l="24824" r="35122" t="22707"/>
          <a:stretch/>
        </p:blipFill>
        <p:spPr>
          <a:xfrm>
            <a:off x="582700" y="1983450"/>
            <a:ext cx="7971476" cy="277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4403900" y="941300"/>
            <a:ext cx="407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Umur pembeli juga mempengaruhi pembelanjaan di Online Store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Rata- rata umur pembeli terbanyak di 47 tahun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8525" y="2190888"/>
            <a:ext cx="29235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Type pekerjaan sangat mempengaruhi dalam melakukan pembelian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terbanyak adalah Employees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tersedikit adalah Unemployment 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39767" l="6208" r="70182" t="28414"/>
          <a:stretch/>
        </p:blipFill>
        <p:spPr>
          <a:xfrm>
            <a:off x="4179850" y="633900"/>
            <a:ext cx="4504727" cy="37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767525" y="2024325"/>
            <a:ext cx="30255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dalam segi segment terbanyak adalah Basic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Segment yang paling sedikit membeli adalah Gold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Terdapat Missing Value dan dapat ditangani dengan cara drop modus untuk data kategori sehingga Missing Value akan berubah menjadi Basic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41901" l="6323" r="76366" t="32654"/>
          <a:stretch/>
        </p:blipFill>
        <p:spPr>
          <a:xfrm>
            <a:off x="4213425" y="682799"/>
            <a:ext cx="4367923" cy="40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