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5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8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6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3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B9EA-04D7-42FA-9A4C-D59C05869578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BC4B-7DDA-4ABF-B5D9-ADE476F70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5576" y="1053933"/>
            <a:ext cx="2486191" cy="119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en-US" sz="28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kern="100" dirty="0" smtClea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(x , y)</a:t>
            </a:r>
            <a:endParaRPr 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860" y="2916449"/>
            <a:ext cx="2984733" cy="1159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400" b="1" kern="100" dirty="0" err="1" smtClea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nodeX</a:t>
            </a:r>
            <a:r>
              <a:rPr lang="en-US" sz="2400" b="1" kern="100" dirty="0" smtClea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kern="100" dirty="0" smtClea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lang="en-US" sz="2400" b="1" kern="100" dirty="0" err="1" smtClea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nodeY</a:t>
            </a:r>
            <a:r>
              <a:rPr lang="en-US" sz="2400" b="1" kern="100" dirty="0" smtClea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[p]</a:t>
            </a:r>
            <a:endParaRPr 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133600" y="1860884"/>
            <a:ext cx="770021" cy="142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04674" y="1892968"/>
            <a:ext cx="64168" cy="137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673515" y="625642"/>
            <a:ext cx="4315327" cy="43153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782716" y="2743032"/>
            <a:ext cx="80546" cy="80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10" idx="7"/>
          </p:cNvCxnSpPr>
          <p:nvPr/>
        </p:nvCxnSpPr>
        <p:spPr>
          <a:xfrm flipV="1">
            <a:off x="8863262" y="1257607"/>
            <a:ext cx="1493615" cy="148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28890" y="1538654"/>
            <a:ext cx="96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630316" y="1820607"/>
            <a:ext cx="80546" cy="80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87516" y="3047832"/>
            <a:ext cx="80546" cy="80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239916" y="3793787"/>
            <a:ext cx="80546" cy="80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77451" y="930273"/>
            <a:ext cx="80546" cy="8054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27157" y="1884779"/>
            <a:ext cx="80546" cy="80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86272" y="2550695"/>
            <a:ext cx="40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69120" y="2021301"/>
            <a:ext cx="68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49107" y="3917523"/>
            <a:ext cx="68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01507" y="2722385"/>
            <a:ext cx="68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43259" y="1238488"/>
            <a:ext cx="68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13932" y="973796"/>
            <a:ext cx="68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86468" y="5489151"/>
            <a:ext cx="1116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Result[1]=-9999, Result[2]=-9999, Result[3]=-9999, Result[4]=-9999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Result[5]=1, 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9090" y="1265587"/>
            <a:ext cx="178150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ev_nodeX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ev_nodeY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dev_eps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270" y="1265587"/>
            <a:ext cx="118241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nodeX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nodeY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28497" y="788275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1469" y="788274"/>
            <a:ext cx="126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48303" y="1639614"/>
            <a:ext cx="1587063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832539" y="2191405"/>
            <a:ext cx="1587063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59424" y="2753708"/>
            <a:ext cx="1975942" cy="2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5007" y="346841"/>
            <a:ext cx="12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007" y="3693649"/>
            <a:ext cx="19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Region_query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24860" y="4539551"/>
            <a:ext cx="17815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dev_p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dev_result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3040" y="4539551"/>
            <a:ext cx="11824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44267" y="4062239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37239" y="4062238"/>
            <a:ext cx="126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64073" y="4913578"/>
            <a:ext cx="1587063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832539" y="5475890"/>
            <a:ext cx="1576551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37971"/>
              </p:ext>
            </p:extLst>
          </p:nvPr>
        </p:nvGraphicFramePr>
        <p:xfrm>
          <a:off x="5297215" y="1303285"/>
          <a:ext cx="5433848" cy="3668109"/>
        </p:xfrm>
        <a:graphic>
          <a:graphicData uri="http://schemas.openxmlformats.org/drawingml/2006/table">
            <a:tbl>
              <a:tblPr/>
              <a:tblGrid>
                <a:gridCol w="1086770">
                  <a:extLst>
                    <a:ext uri="{9D8B030D-6E8A-4147-A177-3AD203B41FA5}">
                      <a16:colId xmlns:a16="http://schemas.microsoft.com/office/drawing/2014/main" val="2833428484"/>
                    </a:ext>
                  </a:extLst>
                </a:gridCol>
                <a:gridCol w="1086770">
                  <a:extLst>
                    <a:ext uri="{9D8B030D-6E8A-4147-A177-3AD203B41FA5}">
                      <a16:colId xmlns:a16="http://schemas.microsoft.com/office/drawing/2014/main" val="2251587138"/>
                    </a:ext>
                  </a:extLst>
                </a:gridCol>
                <a:gridCol w="1086768">
                  <a:extLst>
                    <a:ext uri="{9D8B030D-6E8A-4147-A177-3AD203B41FA5}">
                      <a16:colId xmlns:a16="http://schemas.microsoft.com/office/drawing/2014/main" val="1831083664"/>
                    </a:ext>
                  </a:extLst>
                </a:gridCol>
                <a:gridCol w="1086770">
                  <a:extLst>
                    <a:ext uri="{9D8B030D-6E8A-4147-A177-3AD203B41FA5}">
                      <a16:colId xmlns:a16="http://schemas.microsoft.com/office/drawing/2014/main" val="3296076843"/>
                    </a:ext>
                  </a:extLst>
                </a:gridCol>
                <a:gridCol w="1086770">
                  <a:extLst>
                    <a:ext uri="{9D8B030D-6E8A-4147-A177-3AD203B41FA5}">
                      <a16:colId xmlns:a16="http://schemas.microsoft.com/office/drawing/2014/main" val="965301457"/>
                    </a:ext>
                  </a:extLst>
                </a:gridCol>
              </a:tblGrid>
              <a:tr h="733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-9999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32647"/>
                  </a:ext>
                </a:extLst>
              </a:tr>
              <a:tr h="733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87383"/>
                  </a:ext>
                </a:extLst>
              </a:tr>
              <a:tr h="733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-9999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666161"/>
                  </a:ext>
                </a:extLst>
              </a:tr>
              <a:tr h="73362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32675"/>
                  </a:ext>
                </a:extLst>
              </a:tr>
              <a:tr h="733622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7155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75584" y="889283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94937" y="906207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6406" y="889283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4543" y="3330890"/>
            <a:ext cx="49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01049" y="889283"/>
            <a:ext cx="10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7863" y="4436525"/>
            <a:ext cx="10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8486" y="1529939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0895" y="2235499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58560" y="2952673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08658" y="85004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88226" y="573047"/>
            <a:ext cx="257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uery_result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][ ]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84" y="3388849"/>
            <a:ext cx="19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pral_query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4860" y="4539551"/>
            <a:ext cx="27975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dev_query_target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dev_pointer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148" y="4539551"/>
            <a:ext cx="20943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uery_target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4267" y="4062239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7239" y="4062238"/>
            <a:ext cx="126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864073" y="4913578"/>
            <a:ext cx="1587063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832539" y="5475890"/>
            <a:ext cx="1576551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49461"/>
              </p:ext>
            </p:extLst>
          </p:nvPr>
        </p:nvGraphicFramePr>
        <p:xfrm>
          <a:off x="901148" y="1364973"/>
          <a:ext cx="10495722" cy="675861"/>
        </p:xfrm>
        <a:graphic>
          <a:graphicData uri="http://schemas.openxmlformats.org/drawingml/2006/table">
            <a:tbl>
              <a:tblPr/>
              <a:tblGrid>
                <a:gridCol w="1049572">
                  <a:extLst>
                    <a:ext uri="{9D8B030D-6E8A-4147-A177-3AD203B41FA5}">
                      <a16:colId xmlns:a16="http://schemas.microsoft.com/office/drawing/2014/main" val="3815593560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501449293"/>
                    </a:ext>
                  </a:extLst>
                </a:gridCol>
                <a:gridCol w="1049573">
                  <a:extLst>
                    <a:ext uri="{9D8B030D-6E8A-4147-A177-3AD203B41FA5}">
                      <a16:colId xmlns:a16="http://schemas.microsoft.com/office/drawing/2014/main" val="601594952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3467346539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1431986918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659391311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3697845609"/>
                    </a:ext>
                  </a:extLst>
                </a:gridCol>
                <a:gridCol w="1049573">
                  <a:extLst>
                    <a:ext uri="{9D8B030D-6E8A-4147-A177-3AD203B41FA5}">
                      <a16:colId xmlns:a16="http://schemas.microsoft.com/office/drawing/2014/main" val="1287012117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338747721"/>
                    </a:ext>
                  </a:extLst>
                </a:gridCol>
                <a:gridCol w="1049572">
                  <a:extLst>
                    <a:ext uri="{9D8B030D-6E8A-4147-A177-3AD203B41FA5}">
                      <a16:colId xmlns:a16="http://schemas.microsoft.com/office/drawing/2014/main" val="2520114041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-9999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-9999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9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2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314" y="465956"/>
            <a:ext cx="219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xpand_cluster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188" y="1359025"/>
            <a:ext cx="31688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dev_elementsToAdd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dev_elementsToOpe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ev_lable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ev_elementsToAdd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059" y="1359025"/>
            <a:ext cx="248044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elementsToAdd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elementsToOpe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elementsToAdd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8888" y="89736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9847" y="857489"/>
            <a:ext cx="126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182125" y="1733052"/>
            <a:ext cx="1587063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16765" y="2822713"/>
            <a:ext cx="31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034748" y="2314881"/>
            <a:ext cx="1734440" cy="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192976" y="3909391"/>
            <a:ext cx="1587063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114</Words>
  <Application>Microsoft Office PowerPoint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chunyu wang</dc:creator>
  <cp:lastModifiedBy>chunyu wang</cp:lastModifiedBy>
  <cp:revision>12</cp:revision>
  <dcterms:created xsi:type="dcterms:W3CDTF">2017-12-28T16:03:26Z</dcterms:created>
  <dcterms:modified xsi:type="dcterms:W3CDTF">2017-12-30T12:51:06Z</dcterms:modified>
</cp:coreProperties>
</file>