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267232FE-536D-4AA0-8290-1F0D5103D633}">
          <p14:sldIdLst>
            <p14:sldId id="256"/>
          </p14:sldIdLst>
        </p14:section>
        <p14:section name="Sezione senza titolo" id="{FA229927-7DC1-4888-8450-D6B523F4DED1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9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5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4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2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8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8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2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7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DDF98-C922-483F-97E9-3E76B0201B42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3671-A306-4A69-8480-FA9BE83924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2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attrezzature sportive, Palestra, interno, blu&#10;&#10;Descrizione generata automaticamente">
            <a:extLst>
              <a:ext uri="{FF2B5EF4-FFF2-40B4-BE49-F238E27FC236}">
                <a16:creationId xmlns:a16="http://schemas.microsoft.com/office/drawing/2014/main" id="{0274D00D-C39F-933B-39B8-27DAFC47A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3" r="9091" b="56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D6023FA-6AAB-0FDD-046B-EF930B629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it-IT" sz="6600" dirty="0">
                <a:solidFill>
                  <a:schemeClr val="bg1"/>
                </a:solidFill>
              </a:rPr>
              <a:t>Progetto Tecnologie Web</a:t>
            </a:r>
            <a:br>
              <a:rPr lang="it-IT" sz="6600" dirty="0">
                <a:solidFill>
                  <a:schemeClr val="bg1"/>
                </a:solidFill>
              </a:rPr>
            </a:br>
            <a:r>
              <a:rPr lang="it-IT" sz="6600" dirty="0" err="1">
                <a:solidFill>
                  <a:schemeClr val="bg1"/>
                </a:solidFill>
              </a:rPr>
              <a:t>Gymtech</a:t>
            </a:r>
            <a:endParaRPr lang="it-IT" sz="6600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C3605A-3139-709E-A1C5-7BEF0879F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it-IT" sz="1700" dirty="0">
                <a:solidFill>
                  <a:schemeClr val="bg1"/>
                </a:solidFill>
              </a:rPr>
              <a:t>Avone Rita 0124/2537</a:t>
            </a:r>
            <a:br>
              <a:rPr lang="it-IT" sz="1700" dirty="0">
                <a:solidFill>
                  <a:schemeClr val="bg1"/>
                </a:solidFill>
              </a:rPr>
            </a:br>
            <a:r>
              <a:rPr lang="it-IT" sz="1700" dirty="0">
                <a:solidFill>
                  <a:schemeClr val="bg1"/>
                </a:solidFill>
              </a:rPr>
              <a:t>Broccoli Maria 0124/2593</a:t>
            </a:r>
          </a:p>
        </p:txBody>
      </p:sp>
    </p:spTree>
    <p:extLst>
      <p:ext uri="{BB962C8B-B14F-4D97-AF65-F5344CB8AC3E}">
        <p14:creationId xmlns:p14="http://schemas.microsoft.com/office/powerpoint/2010/main" val="2060198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lettronica, gadget, testo, Dispositivo di comunicazione&#10;&#10;Descrizione generata automaticamente">
            <a:extLst>
              <a:ext uri="{FF2B5EF4-FFF2-40B4-BE49-F238E27FC236}">
                <a16:creationId xmlns:a16="http://schemas.microsoft.com/office/drawing/2014/main" id="{8A978411-D0FA-255E-007E-2682634505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0" b="12871"/>
          <a:stretch/>
        </p:blipFill>
        <p:spPr>
          <a:xfrm>
            <a:off x="20" y="-1"/>
            <a:ext cx="12191980" cy="6858001"/>
          </a:xfrm>
          <a:prstGeom prst="rect">
            <a:avLst/>
          </a:prstGeom>
          <a:noFill/>
        </p:spPr>
      </p:pic>
      <p:sp useBgFill="1">
        <p:nvSpPr>
          <p:cNvPr id="10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0021"/>
            <a:ext cx="669644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cap="all" spc="500" baseline="0" dirty="0">
                <a:solidFill>
                  <a:srgbClr val="FFFFFF"/>
                </a:solidFill>
              </a:rPr>
              <a:t>Come </a:t>
            </a:r>
            <a:r>
              <a:rPr lang="en-US" sz="2800" cap="all" spc="500" baseline="0" dirty="0" err="1">
                <a:solidFill>
                  <a:srgbClr val="FFFFFF"/>
                </a:solidFill>
              </a:rPr>
              <a:t>effettuare</a:t>
            </a:r>
            <a:r>
              <a:rPr lang="en-US" sz="2800" cap="all" spc="500" baseline="0" dirty="0">
                <a:solidFill>
                  <a:srgbClr val="FFFFFF"/>
                </a:solidFill>
              </a:rPr>
              <a:t> la </a:t>
            </a:r>
            <a:r>
              <a:rPr lang="en-US" sz="2800" cap="all" spc="500" baseline="0" dirty="0" err="1">
                <a:solidFill>
                  <a:srgbClr val="FFFFFF"/>
                </a:solidFill>
              </a:rPr>
              <a:t>prenotazione</a:t>
            </a:r>
            <a:r>
              <a:rPr lang="en-US" sz="2800" cap="all" spc="500" baseline="0" dirty="0">
                <a:solidFill>
                  <a:srgbClr val="FFFFFF"/>
                </a:solidFill>
              </a:rPr>
              <a:t> del Corso </a:t>
            </a:r>
            <a:r>
              <a:rPr lang="en-US" sz="2800" cap="all" spc="500" baseline="0" dirty="0" err="1">
                <a:solidFill>
                  <a:srgbClr val="FFFFFF"/>
                </a:solidFill>
              </a:rPr>
              <a:t>che</a:t>
            </a:r>
            <a:r>
              <a:rPr lang="en-US" sz="2800" cap="all" spc="500" baseline="0" dirty="0">
                <a:solidFill>
                  <a:srgbClr val="FFFFFF"/>
                </a:solidFill>
              </a:rPr>
              <a:t> </a:t>
            </a:r>
            <a:r>
              <a:rPr lang="en-US" sz="2800" cap="all" spc="500" baseline="0" dirty="0" err="1">
                <a:solidFill>
                  <a:srgbClr val="FFFFFF"/>
                </a:solidFill>
              </a:rPr>
              <a:t>preferisci</a:t>
            </a:r>
            <a:r>
              <a:rPr lang="en-US" sz="2800" cap="all" spc="500" baseline="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C913790-E09C-E705-5228-34EF3E27CC7F}"/>
              </a:ext>
            </a:extLst>
          </p:cNvPr>
          <p:cNvSpPr txBox="1"/>
          <p:nvPr/>
        </p:nvSpPr>
        <p:spPr>
          <a:xfrm>
            <a:off x="838200" y="3590600"/>
            <a:ext cx="6696452" cy="24337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Cerca</a:t>
            </a:r>
            <a:r>
              <a:rPr lang="en-US" sz="2000" dirty="0">
                <a:solidFill>
                  <a:srgbClr val="FFFFFF"/>
                </a:solidFill>
              </a:rPr>
              <a:t> il </a:t>
            </a:r>
            <a:r>
              <a:rPr lang="en-US" sz="2000" dirty="0" err="1">
                <a:solidFill>
                  <a:srgbClr val="FFFFFF"/>
                </a:solidFill>
              </a:rPr>
              <a:t>sito</a:t>
            </a:r>
            <a:r>
              <a:rPr lang="en-US" sz="2000" dirty="0">
                <a:solidFill>
                  <a:srgbClr val="FFFFFF"/>
                </a:solidFill>
              </a:rPr>
              <a:t> e </a:t>
            </a:r>
            <a:r>
              <a:rPr lang="en-US" sz="2000" dirty="0" err="1">
                <a:solidFill>
                  <a:srgbClr val="FFFFFF"/>
                </a:solidFill>
              </a:rPr>
              <a:t>accedi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alla</a:t>
            </a:r>
            <a:r>
              <a:rPr lang="en-US" sz="2000" dirty="0">
                <a:solidFill>
                  <a:srgbClr val="FFFFFF"/>
                </a:solidFill>
              </a:rPr>
              <a:t> home</a:t>
            </a:r>
          </a:p>
        </p:txBody>
      </p:sp>
    </p:spTree>
    <p:extLst>
      <p:ext uri="{BB962C8B-B14F-4D97-AF65-F5344CB8AC3E}">
        <p14:creationId xmlns:p14="http://schemas.microsoft.com/office/powerpoint/2010/main" val="2760356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numero, software&#10;&#10;Descrizione generata automaticamente">
            <a:extLst>
              <a:ext uri="{FF2B5EF4-FFF2-40B4-BE49-F238E27FC236}">
                <a16:creationId xmlns:a16="http://schemas.microsoft.com/office/drawing/2014/main" id="{437C7288-9EBE-749E-9336-92CB00371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935" r="4613" b="10526"/>
          <a:stretch/>
        </p:blipFill>
        <p:spPr>
          <a:xfrm>
            <a:off x="20" y="10"/>
            <a:ext cx="12191981" cy="6857990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D7D7FAA-8EB6-26A9-91F4-E624BD9F6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marL="342900" indent="-228600" algn="l">
              <a:spcAft>
                <a:spcPts val="600"/>
              </a:spcAft>
            </a:pPr>
            <a:r>
              <a:rPr lang="en-US" sz="6600" dirty="0">
                <a:solidFill>
                  <a:schemeClr val="bg1"/>
                </a:solidFill>
              </a:rPr>
              <a:t>	</a:t>
            </a:r>
            <a:r>
              <a:rPr lang="en-US" sz="6600" dirty="0" err="1">
                <a:solidFill>
                  <a:schemeClr val="bg1"/>
                </a:solidFill>
                <a:latin typeface="Amasis MT Pro Light" panose="020F0502020204030204" pitchFamily="18" charset="0"/>
              </a:rPr>
              <a:t>Scegli</a:t>
            </a:r>
            <a:r>
              <a:rPr lang="en-US" sz="6600" dirty="0">
                <a:solidFill>
                  <a:schemeClr val="bg1"/>
                </a:solidFill>
                <a:latin typeface="Amasis MT Pro Light" panose="020F0502020204030204" pitchFamily="18" charset="0"/>
              </a:rPr>
              <a:t> il </a:t>
            </a:r>
            <a:r>
              <a:rPr lang="en-US" sz="6600" dirty="0" err="1">
                <a:solidFill>
                  <a:schemeClr val="bg1"/>
                </a:solidFill>
                <a:latin typeface="Amasis MT Pro Light" panose="020F0502020204030204" pitchFamily="18" charset="0"/>
              </a:rPr>
              <a:t>corso</a:t>
            </a:r>
            <a:r>
              <a:rPr lang="en-US" sz="6600" dirty="0">
                <a:solidFill>
                  <a:schemeClr val="bg1"/>
                </a:solidFill>
                <a:latin typeface="Amasis MT Pro Light" panose="020F0502020204030204" pitchFamily="18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masis MT Pro Light" panose="020F0502020204030204" pitchFamily="18" charset="0"/>
              </a:rPr>
              <a:t>che</a:t>
            </a:r>
            <a:r>
              <a:rPr lang="en-US" sz="6600" dirty="0">
                <a:solidFill>
                  <a:schemeClr val="bg1"/>
                </a:solidFill>
                <a:latin typeface="Amasis MT Pro Light" panose="020F0502020204030204" pitchFamily="18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masis MT Pro Light" panose="020F0502020204030204" pitchFamily="18" charset="0"/>
              </a:rPr>
              <a:t>preferisci</a:t>
            </a:r>
            <a:r>
              <a:rPr lang="en-US" sz="6600" dirty="0">
                <a:solidFill>
                  <a:schemeClr val="bg1"/>
                </a:solidFill>
                <a:latin typeface="Amasis MT Pro Light" panose="020F0502020204030204" pitchFamily="18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masis MT Pro Light" panose="020F0502020204030204" pitchFamily="18" charset="0"/>
              </a:rPr>
              <a:t>seguire</a:t>
            </a:r>
            <a:endParaRPr lang="it-IT" sz="6600" dirty="0">
              <a:solidFill>
                <a:schemeClr val="bg1"/>
              </a:solidFill>
              <a:latin typeface="Amasis MT Pro Light" panose="020F05020202040302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7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11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366BB4A-BB14-B5E0-123A-1BD13A66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FFFFFF"/>
                </a:solidFill>
                <a:latin typeface="Amasis MT Pro" panose="02040504050005020304" pitchFamily="18" charset="0"/>
              </a:rPr>
              <a:t>Prenota</a:t>
            </a:r>
            <a:endParaRPr lang="en-US" sz="3600" kern="1200" dirty="0">
              <a:solidFill>
                <a:srgbClr val="FFFFFF"/>
              </a:solidFill>
              <a:latin typeface="Amasis MT Pro" panose="02040504050005020304" pitchFamily="18" charset="0"/>
            </a:endParaRPr>
          </a:p>
        </p:txBody>
      </p:sp>
      <p:sp>
        <p:nvSpPr>
          <p:cNvPr id="49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Immagine 4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582AC5C1-0553-78E5-3EF5-F20CB8AF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58" y="2647685"/>
            <a:ext cx="7832288" cy="19972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8D43E1-6B85-2F47-2707-2E37A7BB570F}"/>
              </a:ext>
            </a:extLst>
          </p:cNvPr>
          <p:cNvSpPr txBox="1"/>
          <p:nvPr/>
        </p:nvSpPr>
        <p:spPr>
          <a:xfrm>
            <a:off x="838200" y="5106226"/>
            <a:ext cx="10262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07513">
              <a:spcAft>
                <a:spcPts val="684"/>
              </a:spcAft>
            </a:pPr>
            <a:r>
              <a:rPr lang="en-US" sz="3200" kern="1200" dirty="0">
                <a:solidFill>
                  <a:schemeClr val="tx1"/>
                </a:solidFill>
                <a:latin typeface="Amasis MT Pro" panose="02040504050005020304" pitchFamily="18" charset="0"/>
              </a:rPr>
              <a:t>Ecco </a:t>
            </a:r>
            <a:r>
              <a:rPr lang="en-US" sz="3200" kern="1200" dirty="0" err="1">
                <a:solidFill>
                  <a:schemeClr val="tx1"/>
                </a:solidFill>
                <a:latin typeface="Amasis MT Pro" panose="02040504050005020304" pitchFamily="18" charset="0"/>
              </a:rPr>
              <a:t>effettuata</a:t>
            </a:r>
            <a:r>
              <a:rPr lang="en-US" sz="3200" kern="1200" dirty="0">
                <a:solidFill>
                  <a:schemeClr val="tx1"/>
                </a:solidFill>
                <a:latin typeface="Amasis MT Pro" panose="02040504050005020304" pitchFamily="18" charset="0"/>
              </a:rPr>
              <a:t> la </a:t>
            </a:r>
            <a:r>
              <a:rPr lang="en-US" sz="3200" kern="1200" dirty="0" err="1">
                <a:solidFill>
                  <a:schemeClr val="tx1"/>
                </a:solidFill>
                <a:latin typeface="Amasis MT Pro" panose="02040504050005020304" pitchFamily="18" charset="0"/>
              </a:rPr>
              <a:t>prenotazione</a:t>
            </a:r>
            <a:r>
              <a:rPr lang="en-US" sz="3200" kern="1200" dirty="0">
                <a:solidFill>
                  <a:schemeClr val="tx1"/>
                </a:solidFill>
                <a:latin typeface="Amasis MT Pro" panose="02040504050005020304" pitchFamily="18" charset="0"/>
              </a:rPr>
              <a:t> in </a:t>
            </a:r>
            <a:r>
              <a:rPr lang="en-US" sz="3200" kern="1200" dirty="0" err="1">
                <a:solidFill>
                  <a:schemeClr val="tx1"/>
                </a:solidFill>
                <a:latin typeface="Amasis MT Pro" panose="02040504050005020304" pitchFamily="18" charset="0"/>
              </a:rPr>
              <a:t>maniera</a:t>
            </a:r>
            <a:r>
              <a:rPr lang="en-US" sz="3200" kern="1200" dirty="0">
                <a:solidFill>
                  <a:schemeClr val="tx1"/>
                </a:solidFill>
                <a:latin typeface="Amasis MT Pro" panose="02040504050005020304" pitchFamily="18" charset="0"/>
              </a:rPr>
              <a:t> facile e veloce!</a:t>
            </a:r>
            <a:endParaRPr lang="it-IT" sz="2800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8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theme/theme1.xml><?xml version="1.0" encoding="utf-8"?>
<a:theme xmlns:a="http://schemas.openxmlformats.org/drawingml/2006/main" name="Tema di Office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46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Amasis MT Pro</vt:lpstr>
      <vt:lpstr>Amasis MT Pro Light</vt:lpstr>
      <vt:lpstr>Arial</vt:lpstr>
      <vt:lpstr>Calibri</vt:lpstr>
      <vt:lpstr>Calibri Light</vt:lpstr>
      <vt:lpstr>Tema di Office</vt:lpstr>
      <vt:lpstr>Progetto Tecnologie Web Gymtech</vt:lpstr>
      <vt:lpstr>Come effettuare la prenotazione del Corso che preferisci?</vt:lpstr>
      <vt:lpstr> Scegli il corso che preferisci seguire</vt:lpstr>
      <vt:lpstr>Prenota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Tecnologie Web Gymtech</dc:title>
  <dc:creator>Maria Broccoli</dc:creator>
  <cp:lastModifiedBy>Maria Broccoli</cp:lastModifiedBy>
  <cp:revision>8</cp:revision>
  <dcterms:created xsi:type="dcterms:W3CDTF">2023-11-13T13:40:18Z</dcterms:created>
  <dcterms:modified xsi:type="dcterms:W3CDTF">2023-11-14T09:01:12Z</dcterms:modified>
</cp:coreProperties>
</file>