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torrerita" initials="3" lastIdx="1" clrIdx="0">
    <p:extLst>
      <p:ext uri="{19B8F6BF-5375-455C-9EA6-DF929625EA0E}">
        <p15:presenceInfo xmlns:p15="http://schemas.microsoft.com/office/powerpoint/2012/main" userId="08cda58b3075fe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60" autoAdjust="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2T09:40:23.92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E4FB-8D7A-42EC-BBBF-C1A5BCF0CC1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7657-43DB-499F-96D8-8AB12AED823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707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/>
              <a:t>https://comunicacionabierta.net/2017/06/incluir-fuente-tipografia-web/</a:t>
            </a:r>
          </a:p>
          <a:p>
            <a:r>
              <a:rPr lang="ca-ES"/>
              <a:t>https://www.codigovisual.com/incrustar-cualquier-tipografia-en-la-web-cada-vez-mas-cerca/</a:t>
            </a:r>
          </a:p>
          <a:p>
            <a:endParaRPr lang="ca-ES"/>
          </a:p>
          <a:p>
            <a:r>
              <a:rPr lang="ca-ES"/>
              <a:t>https://ichi.pro/es/4-formas-de-crear-un-cuadro-emergente-modal-con-html-css-y-vanilla-javascript-83364935438226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/>
              <a:t>https://programadorwebvalencia.com/javascript-carousel-sencillo-con-controles-y-autoreproduccion/</a:t>
            </a:r>
          </a:p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57657-43DB-499F-96D8-8AB12AED8233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1644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/>
              <a:t>https://hectorip.github.io/Eloquent-JavaScript-ES-online/chapters/04_data.html</a:t>
            </a:r>
          </a:p>
          <a:p>
            <a:r>
              <a:rPr lang="ca-ES"/>
              <a:t>https://www.youtube.com/watch?v=HSDWUVrE5XA</a:t>
            </a:r>
          </a:p>
          <a:p>
            <a:r>
              <a:rPr lang="ca-ES"/>
              <a:t>https://css-tricks.com/snippets/css/a-guide-to-flexbox/</a:t>
            </a:r>
          </a:p>
          <a:p>
            <a:endParaRPr lang="ca-ES"/>
          </a:p>
          <a:p>
            <a:r>
              <a:rPr lang="ca-ES"/>
              <a:t>https://github.com/AraManjon/fdlp/tree/master/bingo-exercise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57657-43DB-499F-96D8-8AB12AED8233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174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EB5F-B25D-420E-942E-C1481B24B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6F746-F861-42C3-962A-499AD81C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5738F-E6A9-452F-968A-1A52394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AB61A-E855-4B45-A73E-454C088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1A9E1-4208-4130-A379-581F2392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666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1285E-0D05-40ED-AE0D-56185609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EFE53A-4167-4AEB-84D3-0C0614913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116C5-2E92-4568-B06C-DE2EC986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D5FE2-99A7-4D3C-8D6C-7DC90602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DABC3-D40C-4981-A423-D4D4BAD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33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6B0D8-2DDB-4C6D-9303-A53B86ECF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3D914B-D512-4712-910F-55F71BFC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2611F-D0FD-4E2E-AEBA-9661074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131D0-23BE-428E-A69D-EEA9799D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90613-43E7-4439-9928-8960884C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51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A30EC-B15E-487E-8F34-1519A56D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A7832-894F-4E15-AE55-A595DD91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0DEB3-BF18-4F54-B092-D7C059D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2A26E-AC7F-413D-A032-98AF3FA5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F4992-8B9B-428E-9A62-BBD57E48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314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FD1D2-CFA3-47A8-A61C-5501384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074CF4-5A57-4FE4-B206-39D251AF1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94118-B9EB-4079-AFA0-E7BDC4EB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6626F-B1FF-4C5C-A793-27A1BE84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5AFF4-C655-412C-A2D7-4A9F6B4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000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82DC-7E59-45DA-BC40-2D903BDC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33B53-29BE-4E2A-8295-ECF707FF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4DC851-C7C2-4D67-A303-46F7E954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8C623-3BF1-423D-9FDC-24B5CFF3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86CCA-ED8E-4CBD-8953-FA14AD2F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53B669-6741-4937-B82C-9EBA6405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20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63B9-AB1F-4AA9-902C-33AEB2B2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F1AB42-DA3B-482F-BD8F-7FF72E05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E5A70E-7478-4F5C-B2D9-429A5929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BE723-27D8-4F17-9F41-140DC4BB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6D11C-3340-483A-ACC3-5C75557F2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FD802C-1E56-4212-9B05-31261965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E85770-9648-4C58-A243-5D6394A4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B1611E-ECD9-4810-8F39-2F7F9F5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798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7FBE-3464-4CD1-8460-601A339D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00EEA5-B518-4025-918D-D7023D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75EB7-4647-445A-B310-147C04D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3F1B6-5619-4DD4-9848-EADCF52E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61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70762E-E714-4ADB-BEDA-5579AAE9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7F09BC-9929-410D-B936-E6948DC2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67CE14-CAF2-4C06-B8CA-223990FB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591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FF8E7-2987-42C6-BAD1-7892DA72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B4DA7-96BF-42A9-8800-79E00F82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6901F-B10E-4478-890E-25F1EAB9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37E870-30BD-4558-BDDF-51E38F52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FB331-157B-489F-A067-4AC01F0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E1C01-A21F-487E-B14D-99EDD79A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83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E32C-C1DC-4FB4-A7D2-1F188A5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652833-56F4-4C80-AA7E-DF599EAFA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C60062-2338-42B7-B825-E035C857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1A078-D7AB-4AA8-B930-CF57A6F1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8CF9F5-9C30-47CB-A835-F33F55F8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AD2BEA-4892-4917-8916-446C695D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32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4C521-8A35-438E-B40D-5C40C9E6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6EDBA-9AEF-446E-BC2B-064D1BC7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86C4D-E8F0-4A4C-A270-F40EBE189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EA96-97B8-4A1D-8A34-3C4603DAE6F1}" type="datetimeFigureOut">
              <a:rPr lang="ca-ES" smtClean="0"/>
              <a:t>23/2/2022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1841B-7887-423C-AEDB-CD7AEF72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EA5FF-29AE-451C-A768-4617B53E9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1502-124B-4804-9C12-726ED50C6B6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4878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FFA3119-B5C6-46C8-A29F-A1A2B5860009}"/>
              </a:ext>
            </a:extLst>
          </p:cNvPr>
          <p:cNvSpPr/>
          <p:nvPr/>
        </p:nvSpPr>
        <p:spPr>
          <a:xfrm>
            <a:off x="3665319" y="1973098"/>
            <a:ext cx="4314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https://www.freecodecamp.org/learn/</a:t>
            </a:r>
            <a:r>
              <a:rPr lang="es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ca-E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C1DABF-CCB6-4A38-B089-20FFF063CABC}"/>
              </a:ext>
            </a:extLst>
          </p:cNvPr>
          <p:cNvSpPr txBox="1"/>
          <p:nvPr/>
        </p:nvSpPr>
        <p:spPr>
          <a:xfrm>
            <a:off x="4052054" y="2341398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Entro con Google directamente</a:t>
            </a:r>
          </a:p>
        </p:txBody>
      </p:sp>
    </p:spTree>
    <p:extLst>
      <p:ext uri="{BB962C8B-B14F-4D97-AF65-F5344CB8AC3E}">
        <p14:creationId xmlns:p14="http://schemas.microsoft.com/office/powerpoint/2010/main" val="5869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3B1F7FD-C217-45A4-9271-DE16A8E8D967}"/>
              </a:ext>
            </a:extLst>
          </p:cNvPr>
          <p:cNvSpPr/>
          <p:nvPr/>
        </p:nvSpPr>
        <p:spPr>
          <a:xfrm>
            <a:off x="3707363" y="574558"/>
            <a:ext cx="8036768" cy="3956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4800"/>
              <a:t>id="imagen"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4A44D7-F5AA-4F18-866A-1D81B21E6539}"/>
              </a:ext>
            </a:extLst>
          </p:cNvPr>
          <p:cNvSpPr txBox="1"/>
          <p:nvPr/>
        </p:nvSpPr>
        <p:spPr>
          <a:xfrm>
            <a:off x="7069753" y="4697228"/>
            <a:ext cx="162403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ca-ES">
                <a:solidFill>
                  <a:schemeClr val="bg1"/>
                </a:solidFill>
              </a:rPr>
              <a:t>nombreImagen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2FA43F88-50F4-49A0-ABE1-EDE1E58F834B}"/>
              </a:ext>
            </a:extLst>
          </p:cNvPr>
          <p:cNvSpPr/>
          <p:nvPr/>
        </p:nvSpPr>
        <p:spPr>
          <a:xfrm rot="5400000">
            <a:off x="9325576" y="4728684"/>
            <a:ext cx="360455" cy="306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16C9AA0E-3BC0-4C73-84EE-AA28D69ABBC9}"/>
              </a:ext>
            </a:extLst>
          </p:cNvPr>
          <p:cNvSpPr/>
          <p:nvPr/>
        </p:nvSpPr>
        <p:spPr>
          <a:xfrm rot="16200000">
            <a:off x="6137213" y="4758680"/>
            <a:ext cx="360455" cy="306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CDC42C-4F81-4AD7-BD3D-6205311B46AE}"/>
              </a:ext>
            </a:extLst>
          </p:cNvPr>
          <p:cNvSpPr txBox="1"/>
          <p:nvPr/>
        </p:nvSpPr>
        <p:spPr>
          <a:xfrm>
            <a:off x="94760" y="124244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html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D0198FE3-94C0-4717-A0E5-002F3E6471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490" y="220956"/>
            <a:ext cx="358456" cy="9036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53FBD4-6F22-421C-A320-1B2FF13950C9}"/>
              </a:ext>
            </a:extLst>
          </p:cNvPr>
          <p:cNvSpPr txBox="1"/>
          <p:nvPr/>
        </p:nvSpPr>
        <p:spPr>
          <a:xfrm>
            <a:off x="1086109" y="66736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a-ES"/>
              <a:t>img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CB8B12-BA5C-4988-B1CC-B653858CEE2E}"/>
              </a:ext>
            </a:extLst>
          </p:cNvPr>
          <p:cNvSpPr txBox="1"/>
          <p:nvPr/>
        </p:nvSpPr>
        <p:spPr>
          <a:xfrm>
            <a:off x="5378361" y="124244"/>
            <a:ext cx="439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spc="600"/>
              <a:t>CARRUSEL DE IMAGEN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2B9BB8-4348-48D1-9D9C-E1727700557F}"/>
              </a:ext>
            </a:extLst>
          </p:cNvPr>
          <p:cNvSpPr txBox="1"/>
          <p:nvPr/>
        </p:nvSpPr>
        <p:spPr>
          <a:xfrm>
            <a:off x="4080145" y="996444"/>
            <a:ext cx="7025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>
                <a:solidFill>
                  <a:srgbClr val="FFFF00"/>
                </a:solidFill>
              </a:rPr>
              <a:t>&lt;img id='imagen' </a:t>
            </a:r>
            <a:r>
              <a:rPr lang="ca-E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title='Ciudad de España' </a:t>
            </a:r>
            <a:r>
              <a:rPr lang="ca-ES" sz="2000">
                <a:solidFill>
                  <a:srgbClr val="92D050"/>
                </a:solidFill>
              </a:rPr>
              <a:t>alt='Barcelona.jpg' </a:t>
            </a:r>
            <a:r>
              <a:rPr lang="ca-ES" sz="2400" b="1">
                <a:solidFill>
                  <a:srgbClr val="FFFF00"/>
                </a:solidFill>
              </a:rPr>
              <a:t>src</a:t>
            </a:r>
            <a:r>
              <a:rPr lang="ca-ES" sz="2000">
                <a:solidFill>
                  <a:srgbClr val="FFFF00"/>
                </a:solidFill>
              </a:rPr>
              <a:t>='./img/barcelona.jpg'/&gt;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95F9BC-F585-4611-860C-0DDBABAA3BBA}"/>
              </a:ext>
            </a:extLst>
          </p:cNvPr>
          <p:cNvSpPr txBox="1"/>
          <p:nvPr/>
        </p:nvSpPr>
        <p:spPr>
          <a:xfrm>
            <a:off x="197818" y="1299618"/>
            <a:ext cx="2705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 RUTA = "./img/";</a:t>
            </a:r>
          </a:p>
          <a:p>
            <a:endParaRPr lang="ca-ES" sz="1600">
              <a:latin typeface="Consolas" panose="020B0609020204030204" pitchFamily="49" charset="0"/>
            </a:endParaRPr>
          </a:p>
          <a:p>
            <a:r>
              <a:rPr lang="ca-ES" sz="1600">
                <a:latin typeface="Consolas" panose="020B0609020204030204" pitchFamily="49" charset="0"/>
              </a:rPr>
              <a:t>const imagenes=[</a:t>
            </a:r>
          </a:p>
          <a:p>
            <a:r>
              <a:rPr lang="ca-ES" sz="1600">
                <a:latin typeface="Consolas" panose="020B0609020204030204" pitchFamily="49" charset="0"/>
              </a:rPr>
              <a:t>"barcelona.jpg",</a:t>
            </a:r>
          </a:p>
          <a:p>
            <a:r>
              <a:rPr lang="ca-ES" sz="1600">
                <a:latin typeface="Consolas" panose="020B0609020204030204" pitchFamily="49" charset="0"/>
              </a:rPr>
              <a:t>"paris.jpg",</a:t>
            </a:r>
          </a:p>
          <a:p>
            <a:r>
              <a:rPr lang="ca-ES" sz="1600">
                <a:latin typeface="Consolas" panose="020B0609020204030204" pitchFamily="49" charset="0"/>
              </a:rPr>
              <a:t>"newyork.jpg"</a:t>
            </a:r>
          </a:p>
          <a:p>
            <a:r>
              <a:rPr lang="ca-ES" sz="160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93F241-73AA-4F79-AD26-82E7DD72DE08}"/>
              </a:ext>
            </a:extLst>
          </p:cNvPr>
          <p:cNvSpPr txBox="1"/>
          <p:nvPr/>
        </p:nvSpPr>
        <p:spPr>
          <a:xfrm>
            <a:off x="154647" y="3318570"/>
            <a:ext cx="42368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>
                <a:latin typeface="Consolas" panose="020B0609020204030204" pitchFamily="49" charset="0"/>
              </a:rPr>
              <a:t>&lt;script&gt;</a:t>
            </a:r>
          </a:p>
          <a:p>
            <a:r>
              <a:rPr lang="ca-ES" sz="1600">
                <a:latin typeface="Consolas" panose="020B0609020204030204" pitchFamily="49" charset="0"/>
              </a:rPr>
              <a:t>   definir el </a:t>
            </a:r>
            <a:r>
              <a:rPr lang="ca-ES" sz="1600">
                <a:highlight>
                  <a:srgbClr val="FFFF00"/>
                </a:highlight>
                <a:latin typeface="Consolas" panose="020B0609020204030204" pitchFamily="49" charset="0"/>
              </a:rPr>
              <a:t>array</a:t>
            </a:r>
            <a:r>
              <a:rPr lang="ca-ES" sz="1600">
                <a:latin typeface="Consolas" panose="020B0609020204030204" pitchFamily="49" charset="0"/>
              </a:rPr>
              <a:t>...</a:t>
            </a:r>
          </a:p>
          <a:p>
            <a:r>
              <a:rPr lang="ca-ES" sz="1600">
                <a:latin typeface="Consolas" panose="020B0609020204030204" pitchFamily="49" charset="0"/>
              </a:rPr>
              <a:t>   </a:t>
            </a:r>
            <a:r>
              <a:rPr lang="ca-ES" sz="1600">
                <a:highlight>
                  <a:srgbClr val="FFFF00"/>
                </a:highlight>
                <a:latin typeface="Consolas" panose="020B0609020204030204" pitchFamily="49" charset="0"/>
              </a:rPr>
              <a:t>let </a:t>
            </a:r>
            <a:r>
              <a:rPr lang="ca-ES" sz="1600" b="1">
                <a:highlight>
                  <a:srgbClr val="FFFF00"/>
                </a:highlight>
                <a:latin typeface="Consolas" panose="020B0609020204030204" pitchFamily="49" charset="0"/>
              </a:rPr>
              <a:t>posicion</a:t>
            </a:r>
            <a:r>
              <a:rPr lang="ca-ES" sz="1600">
                <a:highlight>
                  <a:srgbClr val="FFFF00"/>
                </a:highlight>
                <a:latin typeface="Consolas" panose="020B0609020204030204" pitchFamily="49" charset="0"/>
              </a:rPr>
              <a:t>=0;</a:t>
            </a:r>
          </a:p>
          <a:p>
            <a:r>
              <a:rPr lang="ca-ES" sz="1600">
                <a:latin typeface="Consolas" panose="020B0609020204030204" pitchFamily="49" charset="0"/>
              </a:rPr>
              <a:t>   </a:t>
            </a:r>
          </a:p>
          <a:p>
            <a:r>
              <a:rPr lang="ca-ES" sz="1600">
                <a:latin typeface="Consolas" panose="020B0609020204030204" pitchFamily="49" charset="0"/>
              </a:rPr>
              <a:t>   function avanza() {</a:t>
            </a:r>
          </a:p>
          <a:p>
            <a:r>
              <a:rPr lang="ca-ES" sz="1600">
                <a:latin typeface="Consolas" panose="020B0609020204030204" pitchFamily="49" charset="0"/>
              </a:rPr>
              <a:t>     posicion++;</a:t>
            </a:r>
          </a:p>
          <a:p>
            <a:r>
              <a:rPr lang="ca-ES" sz="1600">
                <a:latin typeface="Consolas" panose="020B0609020204030204" pitchFamily="49" charset="0"/>
              </a:rPr>
              <a:t>     if (posicion&gt;=imagenes.lenght){</a:t>
            </a:r>
          </a:p>
          <a:p>
            <a:r>
              <a:rPr lang="ca-ES" sz="1600">
                <a:latin typeface="Consolas" panose="020B0609020204030204" pitchFamily="49" charset="0"/>
              </a:rPr>
              <a:t>       alert ('Es la última imagen';</a:t>
            </a:r>
          </a:p>
          <a:p>
            <a:r>
              <a:rPr lang="ca-ES" sz="1600">
                <a:latin typeface="Consolas" panose="020B0609020204030204" pitchFamily="49" charset="0"/>
              </a:rPr>
              <a:t>       posicion--;</a:t>
            </a:r>
          </a:p>
          <a:p>
            <a:r>
              <a:rPr lang="ca-ES" sz="1600">
                <a:latin typeface="Consolas" panose="020B0609020204030204" pitchFamily="49" charset="0"/>
              </a:rPr>
              <a:t>     }</a:t>
            </a:r>
          </a:p>
          <a:p>
            <a:r>
              <a:rPr lang="ca-ES" sz="1600">
                <a:latin typeface="Consolas" panose="020B0609020204030204" pitchFamily="49" charset="0"/>
              </a:rPr>
              <a:t>     mostrarImagen();</a:t>
            </a:r>
          </a:p>
          <a:p>
            <a:r>
              <a:rPr lang="ca-ES" sz="1600">
                <a:latin typeface="Consolas" panose="020B0609020204030204" pitchFamily="49" charset="0"/>
              </a:rPr>
              <a:t>   }</a:t>
            </a:r>
          </a:p>
          <a:p>
            <a:endParaRPr lang="ca-ES" sz="1600">
              <a:latin typeface="Consolas" panose="020B0609020204030204" pitchFamily="49" charset="0"/>
            </a:endParaRPr>
          </a:p>
          <a:p>
            <a:r>
              <a:rPr lang="ca-ES" sz="1600">
                <a:latin typeface="Consolas" panose="020B0609020204030204" pitchFamily="49" charset="0"/>
              </a:rPr>
              <a:t>&lt;/script&gt;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9047B6D-81D9-4588-BE74-EFECB8190FAC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723322" y="4509897"/>
            <a:ext cx="6629273" cy="1917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123D37-A9F7-4BB5-AA77-1E74F0D4D17F}"/>
              </a:ext>
            </a:extLst>
          </p:cNvPr>
          <p:cNvSpPr txBox="1"/>
          <p:nvPr/>
        </p:nvSpPr>
        <p:spPr>
          <a:xfrm>
            <a:off x="4694726" y="5256428"/>
            <a:ext cx="704940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/>
              <a:t>mostrarImagen () {</a:t>
            </a:r>
          </a:p>
          <a:p>
            <a:r>
              <a:rPr lang="ca-ES"/>
              <a:t>     let imagen = imagenes[posicion];</a:t>
            </a:r>
          </a:p>
          <a:p>
            <a:r>
              <a:rPr lang="ca-ES"/>
              <a:t>     document.getElementById('imagen').src = imagen;</a:t>
            </a:r>
          </a:p>
          <a:p>
            <a:r>
              <a:rPr lang="ca-ES"/>
              <a:t>     document.getElementById('nombreImagen').innerHTML = imagen;</a:t>
            </a:r>
          </a:p>
          <a:p>
            <a:r>
              <a:rPr lang="ca-ES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5298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0EF816A-1A06-419E-B954-152F4BBE3C3F}"/>
              </a:ext>
            </a:extLst>
          </p:cNvPr>
          <p:cNvSpPr/>
          <p:nvPr/>
        </p:nvSpPr>
        <p:spPr>
          <a:xfrm>
            <a:off x="6096000" y="0"/>
            <a:ext cx="6096000" cy="461665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pPr algn="r">
              <a:spcAft>
                <a:spcPts val="1800"/>
              </a:spcAft>
            </a:pPr>
            <a:r>
              <a:rPr lang="es-ES" sz="2400" b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Crear un objeto	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7561F0-C846-4565-BDB4-16103BF8556E}"/>
              </a:ext>
            </a:extLst>
          </p:cNvPr>
          <p:cNvSpPr/>
          <p:nvPr/>
        </p:nvSpPr>
        <p:spPr>
          <a:xfrm>
            <a:off x="715346" y="531525"/>
            <a:ext cx="10938588" cy="632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8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 RUTA = "./img/";</a:t>
            </a:r>
          </a:p>
          <a:p>
            <a:pPr fontAlgn="base">
              <a:lnSpc>
                <a:spcPts val="18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S">
              <a:latin typeface="Consolas" panose="020B0609020204030204" pitchFamily="49" charset="0"/>
            </a:endParaRPr>
          </a:p>
          <a:p>
            <a:pPr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const </a:t>
            </a:r>
            <a:r>
              <a:rPr lang="ca-ES">
                <a:latin typeface="Consolas" panose="020B0609020204030204" pitchFamily="49" charset="0"/>
              </a:rPr>
              <a:t>imagenes = </a:t>
            </a:r>
            <a:r>
              <a:rPr lang="ca-ES" sz="2400" b="1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endParaRPr lang="es-ES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s-ES">
              <a:latin typeface="Consolas" panose="020B0609020204030204" pitchFamily="49" charset="0"/>
            </a:endParaRP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 b="1">
                <a:latin typeface="Consolas" panose="020B0609020204030204" pitchFamily="49" charset="0"/>
              </a:rPr>
              <a:t>{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imagen	: 	"</a:t>
            </a:r>
            <a:r>
              <a:rPr lang="ca-ES">
                <a:latin typeface="Consolas" panose="020B0609020204030204" pitchFamily="49" charset="0"/>
              </a:rPr>
              <a:t>barcelona.jpg</a:t>
            </a:r>
            <a:r>
              <a:rPr lang="es-ES">
                <a:latin typeface="Consolas" panose="020B0609020204030204" pitchFamily="49" charset="0"/>
              </a:rPr>
              <a:t>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nombre	:	"Barcelona",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title	:	"Ciudad de España",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descripcion	:	"</a:t>
            </a:r>
            <a:r>
              <a:rPr lang="es-ES">
                <a:solidFill>
                  <a:srgbClr val="FF33CC"/>
                </a:solidFill>
                <a:latin typeface="Consolas" panose="020B0609020204030204" pitchFamily="49" charset="0"/>
              </a:rPr>
              <a:t>Barcelona es la capital de Catalunya...etc</a:t>
            </a:r>
            <a:r>
              <a:rPr lang="es-ES">
                <a:latin typeface="Consolas" panose="020B0609020204030204" pitchFamily="49" charset="0"/>
              </a:rPr>
              <a:t>"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 b="1">
                <a:latin typeface="Consolas" panose="020B0609020204030204" pitchFamily="49" charset="0"/>
              </a:rPr>
              <a:t>}</a:t>
            </a:r>
            <a:r>
              <a:rPr lang="es-ES">
                <a:latin typeface="Consolas" panose="020B0609020204030204" pitchFamily="49" charset="0"/>
              </a:rPr>
              <a:t>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s-ES">
              <a:latin typeface="Consolas" panose="020B0609020204030204" pitchFamily="49" charset="0"/>
            </a:endParaRP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{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imagen 	:	"</a:t>
            </a:r>
            <a:r>
              <a:rPr lang="ca-ES">
                <a:latin typeface="Consolas" panose="020B0609020204030204" pitchFamily="49" charset="0"/>
              </a:rPr>
              <a:t>paris.jpg</a:t>
            </a:r>
            <a:r>
              <a:rPr lang="es-ES">
                <a:latin typeface="Consolas" panose="020B0609020204030204" pitchFamily="49" charset="0"/>
              </a:rPr>
              <a:t>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nombre 	:	"París",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title 	:	"Capital de Francia",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descripción 	:	"Paris, ciudad de la luz...etc"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},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s-ES">
              <a:latin typeface="Consolas" panose="020B0609020204030204" pitchFamily="49" charset="0"/>
            </a:endParaRP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{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imagen 	:	"</a:t>
            </a:r>
            <a:r>
              <a:rPr lang="ca-ES">
                <a:latin typeface="Consolas" panose="020B0609020204030204" pitchFamily="49" charset="0"/>
              </a:rPr>
              <a:t>newyork.jpg</a:t>
            </a:r>
            <a:r>
              <a:rPr lang="es-ES">
                <a:latin typeface="Consolas" panose="020B0609020204030204" pitchFamily="49" charset="0"/>
              </a:rPr>
              <a:t>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nombre	:	"New York",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title	:	"Ciudad de USA",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  descripcion	:	"New York o Nueva York es llamada la capital del Mundo..."</a:t>
            </a:r>
          </a:p>
          <a:p>
            <a:pPr marL="354013"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>
                <a:latin typeface="Consolas" panose="020B0609020204030204" pitchFamily="49" charset="0"/>
              </a:rPr>
              <a:t>}</a:t>
            </a:r>
          </a:p>
          <a:p>
            <a:pPr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s-ES">
              <a:latin typeface="Consolas" panose="020B0609020204030204" pitchFamily="49" charset="0"/>
            </a:endParaRPr>
          </a:p>
          <a:p>
            <a:pPr fontAlgn="base">
              <a:lnSpc>
                <a:spcPts val="1800"/>
              </a:lnSpc>
              <a:spcAft>
                <a:spcPts val="0"/>
              </a:spcAft>
              <a:tabLst>
                <a:tab pos="2332038" algn="l"/>
                <a:tab pos="26035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s-ES" sz="2400" b="1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32345C2-82B6-4AF9-937D-9B0135ACD1D6}"/>
              </a:ext>
            </a:extLst>
          </p:cNvPr>
          <p:cNvSpPr/>
          <p:nvPr/>
        </p:nvSpPr>
        <p:spPr>
          <a:xfrm>
            <a:off x="1120877" y="1494503"/>
            <a:ext cx="1868129" cy="1366684"/>
          </a:xfrm>
          <a:prstGeom prst="ellipse">
            <a:avLst/>
          </a:prstGeom>
          <a:solidFill>
            <a:srgbClr val="FFF2CC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D598E28-1181-4DDB-AB4E-DB55264D7E18}"/>
              </a:ext>
            </a:extLst>
          </p:cNvPr>
          <p:cNvCxnSpPr>
            <a:cxnSpLocks/>
          </p:cNvCxnSpPr>
          <p:nvPr/>
        </p:nvCxnSpPr>
        <p:spPr>
          <a:xfrm flipH="1">
            <a:off x="2635046" y="1209368"/>
            <a:ext cx="2153264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8E85A-0CC2-411E-AC85-80FB1B0D2135}"/>
              </a:ext>
            </a:extLst>
          </p:cNvPr>
          <p:cNvSpPr txBox="1"/>
          <p:nvPr/>
        </p:nvSpPr>
        <p:spPr>
          <a:xfrm>
            <a:off x="4379633" y="767792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>
                <a:solidFill>
                  <a:srgbClr val="0000FF"/>
                </a:solidFill>
                <a:latin typeface="Georgia" panose="02040502050405020303" pitchFamily="18" charset="0"/>
              </a:rPr>
              <a:t>atributos del objeto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25DD99-3D51-42D4-976B-608AA19CFBD4}"/>
              </a:ext>
            </a:extLst>
          </p:cNvPr>
          <p:cNvSpPr txBox="1"/>
          <p:nvPr/>
        </p:nvSpPr>
        <p:spPr>
          <a:xfrm>
            <a:off x="7639664" y="509896"/>
            <a:ext cx="4014269" cy="796412"/>
          </a:xfrm>
          <a:prstGeom prst="rect">
            <a:avLst/>
          </a:prstGeom>
          <a:solidFill>
            <a:srgbClr val="FFF2CC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ca-ES" spc="300">
                <a:solidFill>
                  <a:srgbClr val="FF33CC"/>
                </a:solidFill>
              </a:rPr>
              <a:t>let desc = imagenes[0].descripcion;</a:t>
            </a:r>
          </a:p>
          <a:p>
            <a:pPr algn="l"/>
            <a:r>
              <a:rPr lang="ca-ES" spc="300">
                <a:solidFill>
                  <a:srgbClr val="FF33CC"/>
                </a:solidFill>
              </a:rPr>
              <a:t>alert(desc);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6622CD-05F8-40E1-B076-08A67E43D55C}"/>
              </a:ext>
            </a:extLst>
          </p:cNvPr>
          <p:cNvSpPr/>
          <p:nvPr/>
        </p:nvSpPr>
        <p:spPr>
          <a:xfrm>
            <a:off x="715344" y="1354952"/>
            <a:ext cx="10938589" cy="1603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C1CDC9B7-C890-41B9-9562-C83115AB9FD7}"/>
              </a:ext>
            </a:extLst>
          </p:cNvPr>
          <p:cNvSpPr/>
          <p:nvPr/>
        </p:nvSpPr>
        <p:spPr>
          <a:xfrm>
            <a:off x="7962826" y="1108748"/>
            <a:ext cx="1868129" cy="1366685"/>
          </a:xfrm>
          <a:prstGeom prst="arc">
            <a:avLst>
              <a:gd name="adj1" fmla="val 16691262"/>
              <a:gd name="adj2" fmla="val 467777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C0D0F12-DC00-4578-A371-AA49B59E91D7}"/>
              </a:ext>
            </a:extLst>
          </p:cNvPr>
          <p:cNvSpPr/>
          <p:nvPr/>
        </p:nvSpPr>
        <p:spPr>
          <a:xfrm>
            <a:off x="715344" y="2958475"/>
            <a:ext cx="10938590" cy="1603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E057F7-3FBC-4F1E-AD43-AD24BA897612}"/>
              </a:ext>
            </a:extLst>
          </p:cNvPr>
          <p:cNvSpPr/>
          <p:nvPr/>
        </p:nvSpPr>
        <p:spPr>
          <a:xfrm>
            <a:off x="715345" y="4561735"/>
            <a:ext cx="10938588" cy="1603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8AADB5-D9E7-4DBD-B8C3-94FEE8ED924C}"/>
              </a:ext>
            </a:extLst>
          </p:cNvPr>
          <p:cNvSpPr txBox="1"/>
          <p:nvPr/>
        </p:nvSpPr>
        <p:spPr>
          <a:xfrm>
            <a:off x="462709" y="189510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>
                <a:solidFill>
                  <a:srgbClr val="FF33CC"/>
                </a:solidFill>
                <a:sym typeface="Wingdings" panose="05000000000000000000" pitchFamily="2" charset="2"/>
              </a:rPr>
              <a:t></a:t>
            </a:r>
            <a:endParaRPr lang="ca-ES" sz="2800">
              <a:solidFill>
                <a:srgbClr val="FF33CC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591ED6-8278-49C4-81CE-EA1C50213DE8}"/>
              </a:ext>
            </a:extLst>
          </p:cNvPr>
          <p:cNvSpPr txBox="1"/>
          <p:nvPr/>
        </p:nvSpPr>
        <p:spPr>
          <a:xfrm>
            <a:off x="462708" y="34983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>
                <a:solidFill>
                  <a:srgbClr val="FF33CC"/>
                </a:solidFill>
                <a:sym typeface="Wingdings" panose="05000000000000000000" pitchFamily="2" charset="2"/>
              </a:rPr>
              <a:t></a:t>
            </a:r>
            <a:endParaRPr lang="ca-ES" sz="2800">
              <a:solidFill>
                <a:srgbClr val="FF33CC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514683-E3FB-4635-A141-1895467C4C6F}"/>
              </a:ext>
            </a:extLst>
          </p:cNvPr>
          <p:cNvSpPr txBox="1"/>
          <p:nvPr/>
        </p:nvSpPr>
        <p:spPr>
          <a:xfrm>
            <a:off x="462709" y="497611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>
                <a:solidFill>
                  <a:srgbClr val="FF33CC"/>
                </a:solidFill>
                <a:sym typeface="Wingdings" panose="05000000000000000000" pitchFamily="2" charset="2"/>
              </a:rPr>
              <a:t></a:t>
            </a:r>
            <a:endParaRPr lang="ca-ES" sz="280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8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Panorámica</PresentationFormat>
  <Paragraphs>79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Georgia</vt:lpstr>
      <vt:lpstr>Open Sans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29</cp:revision>
  <dcterms:created xsi:type="dcterms:W3CDTF">2022-02-21T09:48:58Z</dcterms:created>
  <dcterms:modified xsi:type="dcterms:W3CDTF">2022-02-23T17:44:15Z</dcterms:modified>
</cp:coreProperties>
</file>